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ink/ink1.xml" ContentType="application/inkml+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ink/ink2.xml" ContentType="application/inkml+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ink/ink3.xml" ContentType="application/inkml+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7" r:id="rId2"/>
    <p:sldMasterId id="2147483689" r:id="rId3"/>
  </p:sldMasterIdLst>
  <p:notesMasterIdLst>
    <p:notesMasterId r:id="rId121"/>
  </p:notesMasterIdLst>
  <p:sldIdLst>
    <p:sldId id="256" r:id="rId4"/>
    <p:sldId id="1222" r:id="rId5"/>
    <p:sldId id="1228" r:id="rId6"/>
    <p:sldId id="1223" r:id="rId7"/>
    <p:sldId id="1143" r:id="rId8"/>
    <p:sldId id="1144" r:id="rId9"/>
    <p:sldId id="778" r:id="rId10"/>
    <p:sldId id="726" r:id="rId11"/>
    <p:sldId id="727" r:id="rId12"/>
    <p:sldId id="728" r:id="rId13"/>
    <p:sldId id="1229" r:id="rId14"/>
    <p:sldId id="1198" r:id="rId15"/>
    <p:sldId id="1200" r:id="rId16"/>
    <p:sldId id="1201" r:id="rId17"/>
    <p:sldId id="760" r:id="rId18"/>
    <p:sldId id="731" r:id="rId19"/>
    <p:sldId id="1199" r:id="rId20"/>
    <p:sldId id="732" r:id="rId21"/>
    <p:sldId id="1202" r:id="rId22"/>
    <p:sldId id="1203" r:id="rId23"/>
    <p:sldId id="733" r:id="rId24"/>
    <p:sldId id="1150" r:id="rId25"/>
    <p:sldId id="1155" r:id="rId26"/>
    <p:sldId id="1152" r:id="rId27"/>
    <p:sldId id="1156" r:id="rId28"/>
    <p:sldId id="1053" r:id="rId29"/>
    <p:sldId id="1153" r:id="rId30"/>
    <p:sldId id="1154" r:id="rId31"/>
    <p:sldId id="1204" r:id="rId32"/>
    <p:sldId id="1157" r:id="rId33"/>
    <p:sldId id="1158" r:id="rId34"/>
    <p:sldId id="1224" r:id="rId35"/>
    <p:sldId id="1226" r:id="rId36"/>
    <p:sldId id="1159" r:id="rId37"/>
    <p:sldId id="1225" r:id="rId38"/>
    <p:sldId id="1160" r:id="rId39"/>
    <p:sldId id="1227" r:id="rId40"/>
    <p:sldId id="1174" r:id="rId41"/>
    <p:sldId id="751" r:id="rId42"/>
    <p:sldId id="1162" r:id="rId43"/>
    <p:sldId id="1163" r:id="rId44"/>
    <p:sldId id="1164" r:id="rId45"/>
    <p:sldId id="1165" r:id="rId46"/>
    <p:sldId id="971" r:id="rId47"/>
    <p:sldId id="976" r:id="rId48"/>
    <p:sldId id="1205" r:id="rId49"/>
    <p:sldId id="979" r:id="rId50"/>
    <p:sldId id="980" r:id="rId51"/>
    <p:sldId id="1208" r:id="rId52"/>
    <p:sldId id="1230" r:id="rId53"/>
    <p:sldId id="1031" r:id="rId54"/>
    <p:sldId id="1212" r:id="rId55"/>
    <p:sldId id="1214" r:id="rId56"/>
    <p:sldId id="1216" r:id="rId57"/>
    <p:sldId id="1104" r:id="rId58"/>
    <p:sldId id="1218" r:id="rId59"/>
    <p:sldId id="1217" r:id="rId60"/>
    <p:sldId id="1080" r:id="rId61"/>
    <p:sldId id="1043" r:id="rId62"/>
    <p:sldId id="1044" r:id="rId63"/>
    <p:sldId id="1045" r:id="rId64"/>
    <p:sldId id="1046" r:id="rId65"/>
    <p:sldId id="1047" r:id="rId66"/>
    <p:sldId id="1048" r:id="rId67"/>
    <p:sldId id="1049" r:id="rId68"/>
    <p:sldId id="1050" r:id="rId69"/>
    <p:sldId id="1081" r:id="rId70"/>
    <p:sldId id="1051" r:id="rId71"/>
    <p:sldId id="1052" r:id="rId72"/>
    <p:sldId id="1127" r:id="rId73"/>
    <p:sldId id="1178" r:id="rId74"/>
    <p:sldId id="1169" r:id="rId75"/>
    <p:sldId id="1132" r:id="rId76"/>
    <p:sldId id="820" r:id="rId77"/>
    <p:sldId id="1171" r:id="rId78"/>
    <p:sldId id="1058" r:id="rId79"/>
    <p:sldId id="1170" r:id="rId80"/>
    <p:sldId id="1139" r:id="rId81"/>
    <p:sldId id="1059" r:id="rId82"/>
    <p:sldId id="258" r:id="rId83"/>
    <p:sldId id="1195" r:id="rId84"/>
    <p:sldId id="1197" r:id="rId85"/>
    <p:sldId id="1140" r:id="rId86"/>
    <p:sldId id="1060" r:id="rId87"/>
    <p:sldId id="1231" r:id="rId88"/>
    <p:sldId id="1061" r:id="rId89"/>
    <p:sldId id="1062" r:id="rId90"/>
    <p:sldId id="1063" r:id="rId91"/>
    <p:sldId id="1064" r:id="rId92"/>
    <p:sldId id="1065" r:id="rId93"/>
    <p:sldId id="1066" r:id="rId94"/>
    <p:sldId id="1067" r:id="rId95"/>
    <p:sldId id="1068" r:id="rId96"/>
    <p:sldId id="1069" r:id="rId97"/>
    <p:sldId id="1219" r:id="rId98"/>
    <p:sldId id="1145" r:id="rId99"/>
    <p:sldId id="1146" r:id="rId100"/>
    <p:sldId id="1147" r:id="rId101"/>
    <p:sldId id="1148" r:id="rId102"/>
    <p:sldId id="1149" r:id="rId103"/>
    <p:sldId id="1220" r:id="rId104"/>
    <p:sldId id="1221" r:id="rId105"/>
    <p:sldId id="1188" r:id="rId106"/>
    <p:sldId id="1187" r:id="rId107"/>
    <p:sldId id="749" r:id="rId108"/>
    <p:sldId id="804" r:id="rId109"/>
    <p:sldId id="1189" r:id="rId110"/>
    <p:sldId id="1190" r:id="rId111"/>
    <p:sldId id="1191" r:id="rId112"/>
    <p:sldId id="1192" r:id="rId113"/>
    <p:sldId id="1193" r:id="rId114"/>
    <p:sldId id="1128" r:id="rId115"/>
    <p:sldId id="1129" r:id="rId116"/>
    <p:sldId id="1130" r:id="rId117"/>
    <p:sldId id="1131" r:id="rId118"/>
    <p:sldId id="1138" r:id="rId119"/>
    <p:sldId id="1194" r:id="rId12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u Xuefei" initials="LX" lastIdx="1" clrIdx="0">
    <p:extLst>
      <p:ext uri="{19B8F6BF-5375-455C-9EA6-DF929625EA0E}">
        <p15:presenceInfo xmlns:p15="http://schemas.microsoft.com/office/powerpoint/2012/main" userId="85e6c581843a508a"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982" autoAdjust="0"/>
    <p:restoredTop sz="95337" autoAdjust="0"/>
  </p:normalViewPr>
  <p:slideViewPr>
    <p:cSldViewPr snapToGrid="0">
      <p:cViewPr varScale="1">
        <p:scale>
          <a:sx n="100" d="100"/>
          <a:sy n="100" d="100"/>
        </p:scale>
        <p:origin x="1584"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117" Type="http://schemas.openxmlformats.org/officeDocument/2006/relationships/slide" Target="slides/slide114.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slide" Target="slides/slide86.xml"/><Relationship Id="rId112" Type="http://schemas.openxmlformats.org/officeDocument/2006/relationships/slide" Target="slides/slide109.xml"/><Relationship Id="rId16" Type="http://schemas.openxmlformats.org/officeDocument/2006/relationships/slide" Target="slides/slide13.xml"/><Relationship Id="rId107" Type="http://schemas.openxmlformats.org/officeDocument/2006/relationships/slide" Target="slides/slide104.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102" Type="http://schemas.openxmlformats.org/officeDocument/2006/relationships/slide" Target="slides/slide99.xml"/><Relationship Id="rId123" Type="http://schemas.openxmlformats.org/officeDocument/2006/relationships/presProps" Target="presProps.xml"/><Relationship Id="rId5" Type="http://schemas.openxmlformats.org/officeDocument/2006/relationships/slide" Target="slides/slide2.xml"/><Relationship Id="rId90" Type="http://schemas.openxmlformats.org/officeDocument/2006/relationships/slide" Target="slides/slide87.xml"/><Relationship Id="rId95" Type="http://schemas.openxmlformats.org/officeDocument/2006/relationships/slide" Target="slides/slide92.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113" Type="http://schemas.openxmlformats.org/officeDocument/2006/relationships/slide" Target="slides/slide110.xml"/><Relationship Id="rId118" Type="http://schemas.openxmlformats.org/officeDocument/2006/relationships/slide" Target="slides/slide115.xml"/><Relationship Id="rId80" Type="http://schemas.openxmlformats.org/officeDocument/2006/relationships/slide" Target="slides/slide77.xml"/><Relationship Id="rId85" Type="http://schemas.openxmlformats.org/officeDocument/2006/relationships/slide" Target="slides/slide82.xml"/><Relationship Id="rId12" Type="http://schemas.openxmlformats.org/officeDocument/2006/relationships/slide" Target="slides/slide9.xml"/><Relationship Id="rId17" Type="http://schemas.openxmlformats.org/officeDocument/2006/relationships/slide" Target="slides/slide14.xml"/><Relationship Id="rId33" Type="http://schemas.openxmlformats.org/officeDocument/2006/relationships/slide" Target="slides/slide30.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slide" Target="slides/slide100.xml"/><Relationship Id="rId108" Type="http://schemas.openxmlformats.org/officeDocument/2006/relationships/slide" Target="slides/slide105.xml"/><Relationship Id="rId124" Type="http://schemas.openxmlformats.org/officeDocument/2006/relationships/viewProps" Target="viewProps.xml"/><Relationship Id="rId54" Type="http://schemas.openxmlformats.org/officeDocument/2006/relationships/slide" Target="slides/slide51.xml"/><Relationship Id="rId70" Type="http://schemas.openxmlformats.org/officeDocument/2006/relationships/slide" Target="slides/slide67.xml"/><Relationship Id="rId75" Type="http://schemas.openxmlformats.org/officeDocument/2006/relationships/slide" Target="slides/slide72.xml"/><Relationship Id="rId91" Type="http://schemas.openxmlformats.org/officeDocument/2006/relationships/slide" Target="slides/slide88.xml"/><Relationship Id="rId96" Type="http://schemas.openxmlformats.org/officeDocument/2006/relationships/slide" Target="slides/slide93.xml"/><Relationship Id="rId1" Type="http://schemas.openxmlformats.org/officeDocument/2006/relationships/slideMaster" Target="slideMasters/slideMaster1.xml"/><Relationship Id="rId6" Type="http://schemas.openxmlformats.org/officeDocument/2006/relationships/slide" Target="slides/slide3.xml"/><Relationship Id="rId23" Type="http://schemas.openxmlformats.org/officeDocument/2006/relationships/slide" Target="slides/slide20.xml"/><Relationship Id="rId28" Type="http://schemas.openxmlformats.org/officeDocument/2006/relationships/slide" Target="slides/slide25.xml"/><Relationship Id="rId49" Type="http://schemas.openxmlformats.org/officeDocument/2006/relationships/slide" Target="slides/slide46.xml"/><Relationship Id="rId114" Type="http://schemas.openxmlformats.org/officeDocument/2006/relationships/slide" Target="slides/slide111.xml"/><Relationship Id="rId119" Type="http://schemas.openxmlformats.org/officeDocument/2006/relationships/slide" Target="slides/slide116.xml"/><Relationship Id="rId44" Type="http://schemas.openxmlformats.org/officeDocument/2006/relationships/slide" Target="slides/slide41.xml"/><Relationship Id="rId60" Type="http://schemas.openxmlformats.org/officeDocument/2006/relationships/slide" Target="slides/slide57.xml"/><Relationship Id="rId65" Type="http://schemas.openxmlformats.org/officeDocument/2006/relationships/slide" Target="slides/slide62.xml"/><Relationship Id="rId81" Type="http://schemas.openxmlformats.org/officeDocument/2006/relationships/slide" Target="slides/slide78.xml"/><Relationship Id="rId86" Type="http://schemas.openxmlformats.org/officeDocument/2006/relationships/slide" Target="slides/slide83.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slide" Target="slides/slide10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slide" Target="slides/slide101.xml"/><Relationship Id="rId120" Type="http://schemas.openxmlformats.org/officeDocument/2006/relationships/slide" Target="slides/slide117.xml"/><Relationship Id="rId125" Type="http://schemas.openxmlformats.org/officeDocument/2006/relationships/theme" Target="theme/theme1.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slide" Target="slides/slide107.xml"/><Relationship Id="rId115" Type="http://schemas.openxmlformats.org/officeDocument/2006/relationships/slide" Target="slides/slide112.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slide" Target="slides/slide102.xml"/><Relationship Id="rId126" Type="http://schemas.openxmlformats.org/officeDocument/2006/relationships/tableStyles" Target="tableStyles.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slide" Target="slides/slide95.xml"/><Relationship Id="rId121" Type="http://schemas.openxmlformats.org/officeDocument/2006/relationships/notesMaster" Target="notesMasters/notesMaster1.xml"/><Relationship Id="rId3" Type="http://schemas.openxmlformats.org/officeDocument/2006/relationships/slideMaster" Target="slideMasters/slideMaster3.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116" Type="http://schemas.openxmlformats.org/officeDocument/2006/relationships/slide" Target="slides/slide113.xml"/><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88" Type="http://schemas.openxmlformats.org/officeDocument/2006/relationships/slide" Target="slides/slide85.xml"/><Relationship Id="rId111" Type="http://schemas.openxmlformats.org/officeDocument/2006/relationships/slide" Target="slides/slide108.xml"/><Relationship Id="rId15" Type="http://schemas.openxmlformats.org/officeDocument/2006/relationships/slide" Target="slides/slide12.xml"/><Relationship Id="rId36" Type="http://schemas.openxmlformats.org/officeDocument/2006/relationships/slide" Target="slides/slide33.xml"/><Relationship Id="rId57" Type="http://schemas.openxmlformats.org/officeDocument/2006/relationships/slide" Target="slides/slide54.xml"/><Relationship Id="rId106" Type="http://schemas.openxmlformats.org/officeDocument/2006/relationships/slide" Target="slides/slide103.xml"/><Relationship Id="rId10" Type="http://schemas.openxmlformats.org/officeDocument/2006/relationships/slide" Target="slides/slide7.xml"/><Relationship Id="rId31" Type="http://schemas.openxmlformats.org/officeDocument/2006/relationships/slide" Target="slides/slide28.xml"/><Relationship Id="rId52" Type="http://schemas.openxmlformats.org/officeDocument/2006/relationships/slide" Target="slides/slide49.xml"/><Relationship Id="rId73" Type="http://schemas.openxmlformats.org/officeDocument/2006/relationships/slide" Target="slides/slide70.xml"/><Relationship Id="rId78" Type="http://schemas.openxmlformats.org/officeDocument/2006/relationships/slide" Target="slides/slide75.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122" Type="http://schemas.openxmlformats.org/officeDocument/2006/relationships/commentAuthors" Target="commentAuthors.xml"/><Relationship Id="rId4" Type="http://schemas.openxmlformats.org/officeDocument/2006/relationships/slide" Target="slides/slide1.xml"/><Relationship Id="rId9" Type="http://schemas.openxmlformats.org/officeDocument/2006/relationships/slide" Target="slides/slide6.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05T18:29:38.170"/>
    </inkml:context>
    <inkml:brush xml:id="br0">
      <inkml:brushProperty name="width" value="0.1" units="cm"/>
      <inkml:brushProperty name="height" value="0.1" units="cm"/>
      <inkml:brushProperty name="color" value="#E71224"/>
      <inkml:brushProperty name="ignorePressure" value="1"/>
    </inkml:brush>
  </inkml:definitions>
  <inkml:trace contextRef="#ctx0" brushRef="#br0">0 811,'11'-14,"0"0,-1 0,-1-1,0 0,-1-1,6-15,-11 25,17-44,-7 19,7-11,-5 8,-1 1,8-29,-11 28,1 1,2 0,2 0,48-93,-52 103,1 1,1 0,1 1,1 1,6-5,-10 8,-10 14,0 1,-1-1,1 1,0 0,0-1,0 1,0 0,1 0,0 0,-3 2,1 0,-1-1,1 1,-1 0,1 0,0 0,-1 0,1-1,-1 1,1 0,0 0,-1 0,1 0,-1 0,1 0,0 1,-1-1,1 0,-1 0,1 0,0 0,-1 1,1-1,0 1,1 0,-1 0,0 0,1 0,-1 0,0 1,0-1,0 0,0 1,2 3,0 0,-1 0,1 1,-1-1,0 0,2 15,0 1,-1-1,-1 0,-1 1,0-1,-2 6,0 0,2 0,0-1,5 20,1-5,-2 9,0-8,-2-24,0 0,2 1,-1-3,-1 1,1 9,1 4,0-1,3 4,2 8,-5-21,1 0,1 0,4 8,9 23,-15-36,0 1,1-2,0 1,1-1,1 0,0 0,1-1,0 0,4 3,-1-2,-2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1-14T15:25:39.755"/>
    </inkml:context>
    <inkml:brush xml:id="br0">
      <inkml:brushProperty name="width" value="0.2" units="cm"/>
      <inkml:brushProperty name="height" value="0.2" units="cm"/>
      <inkml:brushProperty name="color" value="#F6630D"/>
      <inkml:brushProperty name="ignorePressure" value="1"/>
    </inkml:brush>
  </inkml:definitions>
  <inkml:trace contextRef="#ctx0" brushRef="#br0">1613 1793,'0'4,"0"7,0 1,-3 10,3-18,-1 0,0 0,-1 0,1 0,-1 0,0 0,0-1,0 1,-2 2,0-1,1 0,-2 0,1 0,-1 0,1-1,-1 0,0 0,-1 0,1-1,-4 2,-17 9,13-6,0-2,0 1,-1-2,0 0,0 0,-8 0,-7 1,1-2,-1-1,1-1,-1-2,0 0,-13-4,38 3,-1 0,1 0,-1 0,1-1,0 0,-1 0,1 0,0-1,0 1,1-1,-1 0,1 0,-1-1,-7-8,0 0,1 0,-1-4,-3-3,4 4,0 0,-3-9,-1-2,8 17,1-1,1 1,0-1,0-1,1 1,0 0,-1-8,-2-25,1-1,3-1,1 1,2-10,0 49,0-1,0 0,1 1,-1-1,1 0,0 1,1 0,-1 0,1-1,0 1,0 1,1-1,8-10,1 0,13-11,-15 15,-8 7,1 0,-1-1,1 0,-1 0,0-1,0 1,-1 1,1-1,0 1,0 0,1 0,0-1,6-4,0 2,1-1,-1 1,1 1,1 0,-1 1,1 0,11-4,-1 4,0 0,-1 1,1 1,16 0,35-3,-10 1,0 3,33 1,96 3,-184-1,-1 0,1 0,-1 1,0 0,1 0,-1 1,0 0,0 0,-1 1,6 3,3 4,0 0,-1 1,10 10,-18-15,0 1,-1-1,0 1,0 0,-1 0,0 1,0-1,-1 1,1 4,12 28,9 6,-17-34,-1 0,0 1,-1 0,-1 0,0 0,2 11,0 24,-2 0,-2 1,-3 18,-1-55,0-1,-1 0,0 1,-1-1,0 0,-1-1,0 1,-1 0,0-1,-1 0,-1-1,0 2,-22 36,18-28,-1-1,0 0,-8 6,3-3,1 1,0 1,-1 5,10-17,2-4,-1-1,0 1,0-1,-1 0,0 0,0 0,-1-1,-1 0,-19 13,-21 11,12-9,-107 62,130-74,0-1,0-1,0 0,-1-1,0-1,0 0,0-1,-1-1,1 0,-1-1,-3 0,-161-6,171 3,-1 0,1-1,-1 0,1-1,0 0,-7-3,-13-8,-10-7,21 12,-167-83,162 81,1-1,-10-8,-29-16,51 30,-1-1,1 1,1-2,-1 0,1 0,0 0,1-1,0-1,1 1,0-1,0-1,-1-2,-11-24,1-1,-11-36,23 58,-3-12,2 0,0-1,2 0,1-1,1-4,-4-32,-2-12,3-42,6-80,0 95,0 91,1 0,0 0,1 0,0 0,1 1,1-1,0 1,3-7,2 1,1 0,0 1,2 0,0 1,0 0,12-11,-8 13,0 1,0 1,18-12,-18 16,0 1,0 1,1 0,0 1,8-2,16-6,-7 4,0 2,0 1,5 0,17-3,194-32,-48 18,41 6,-125 14,418-6,-527 11,0-1,0 2,-1-1,1 1,0 1,-1-1,0 2,1-1,3 3,14 9,0 1,3 3,9 6,117 73,-110-70,17 6,-32-19,0 1,-2 2,0 1,-1 1,1 2,60 67,-3 4,19 33,-85-101,-2 0,0 2,-1 0,-2 0,-1 2,-1 0,-1 0,-2 1,4 25,-8-24,-1 1,-2-1,-2 1,-1 16,0-7,0-21,-1-1,-1 0,-1 0,0 0,-2 0,0-1,-5 12,-16 27,-23 37,48-91,-48 80,-22 22,-15 24,64-92,-18 29,-2-2,-13 10,31-45,0-2,-12 9,23-24,-1 0,-1 0,0-1,-1-1,-8 3,-19 7,9-4,-17 11,-26 18,-2-4,-2-4,-1-3,-17 1,-105 19,161-44,-90 17,35-9,47-7,0-3,-41 2,64-8,0 2,-7 2,14-1,0-2,1 0,-1-2,-14-1,-171-12,187 11,-1-1,1-1,0 0,0-2,1 0,-1-1,0-2,-74-26,57 22,0-2,1-2,-4-3,-26-17,-77-44,127 69,1-1,0-1,1 0,0-1,-3-5,-23-22,6 8,-27-34,49 51,0 0,1 0,1-1,0 0,-6-17,-67-155,66 148,2 0,3-1,0-1,3-3,-10-32,-34-139,46 182,1 0,1 0,1-28,4-108,2 74,-2-176,0 258,2 0,0 0,0 0,2 0,0 0,0 1,3-3,12-29,14-23,-11 26,-11 20,2 0,13-17,-7 10,13-30,-27 51,29-61,8-18,-33 73,0 1,1 0,0 0,8-7,74-87,-80 96,1 0,0 1,2 0,14-13,-11 9,-1 1,2 1,0 0,2 1,69-41,-16 9,0-1,-33 19,15-5,22-6,8 0,-70 29,0 1,4-4,-5 2,0 1,5 0,-5 3,0 0,1 2,0 0,14-1,-9 2,-1-1,12-4,-16 3,1 0,-1 2,0 0,11 0,-11 2</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09T09:27:18.745"/>
    </inkml:context>
    <inkml:brush xml:id="br0">
      <inkml:brushProperty name="width" value="0.1" units="cm"/>
      <inkml:brushProperty name="height" value="0.1" units="cm"/>
      <inkml:brushProperty name="ignorePressure" value="1"/>
    </inkml:brush>
  </inkml:definitions>
  <inkml:trace contextRef="#ctx0" brushRef="#br0">0 3735,'1'0,"0"0,-1 0,1 0,0 1,-1-1,1 0,0 1,-1-1,1 0,0 1,-1-1,1 1,-1-1,1 1,-1-1,1 1,-1 0,1 0,9 14,-4-7,-3-3,0-1,0 0,1 0,0 0,0-1,0 1,0-1,0 0,1 0,4 2,11 3,0 0,0-1,1-2,15 3,-23-5,0-2,1 0,-1 0,1-1,-1-1,1 0,-1 0,3-2,20-8,0 0,-1-3,6-3,-33 13,71-32,25-18,72-48,-54 26,-3-5,-3-6,-5-4,19-26,-97 87,1 1,1 2,1 1,12-5,-36 25,1 0,-1 0,1 1,0 1,0 0,1 1,-1 0,1 1,2 0,21 0,0 1,30 3,-43 1,0 0,-1 1,1 1,-1 2,0 0,3 3,24 10,-1 4,6 4,-25-11,-1 1,0 1,-2 2,2 3,-10-8,-2 1,-1 1,0 0,-1 1,-1 1,1 3,16 30,12 18,20 24,-54-84,0 1,1-1,1-1,-1 0,9 5,-12-9,1-1,0 0,0-1,0 0,1 0,-1-1,1 1,0-2,7 2,8 0,0-2,21 1,50-5,-43 1,-20 1,-1-2,0-1,7-3,-22 3,0-1,-1-1,1 0,-1-1,-1-1,1 0,2-2,21-16,-1-1,-2-1,20-21,93-98,-131 128,1 0,0 2,21-14,-30 24,-1 1,1 0,1 1,-1-1,0 2,1-1,0 2,0-1,0 1,0 0,2 1,-2 1,0-1,1 2,-1-1,1 2,-1-1,0 1,0 1,0-1,0 2,0 0,-1 0,6 3,50 30,-1 2,18 18,6 3,7-2,3-4,3-4,23 4,-82-37,0-2,2-2,-1-2,1-2,15 1,43 1,50-2,107-6,-215-3,1-2,0-2,34-8,-39 3,-1-1,1-3,15-7,-36 12,0-1,-1-1,0-1,-1 0,0-1,0-1,9-10,-6 2,-1-1,-1 0,-1-2,4-9,55-102,-65 114,44-88,-4-3,22-80,-34 71,75-206,-104 303,0 1,2 0,10-13,-11 18,-6 10,0 1,1-1,1-1,-5 7,1-1,0 1,-1-1,1 1,0 0,0 0,0 1,1-1,-1 1,2-1,4-1,1 0,-1 1,1 1,0-1,0 2,6-1,16 2,12 2,-32-2,0 1,0 1,0 0,0 0,2 2,56 25,-40-17,10 6,42 16,-65-29,1 0,0-1,15 2,2-2,0-2,0-2,0 0,16-4,-38 2,1-2,-1 1,0-2,0 0,0 0,5-4,23-11,9-7,-19 9,-7 3,0-1,-1-1,0-1,-2-1,0-1,-1-1,5-8,24-32,-3-1,-1-6,-30 44,75-111,31-71,-98 160,-1-1,-3 0,-2-2,-2 0,3-27,-5 0,-4 0,-2-19,-3-150,-2 183,6-28,1-34,-9 123,10-172,-8 153,1-7,0 0,4-9,-4 26,-1 0,1 1,1-1,0 1,0-1,1 1,0 0,4-4,68-80,-74 89,4-6,0 0,1 1,-1 0,2 1,-6 4,0 1,1 0,-1 0,1 0,-1 0,1 1,0-1,-1 1,1 0,0 0,0 0,0 1,0-1,12 0,-1 1,1 1,-1 0,0 0,14 5,20 5,6 5,-41-12,181 60,-11-3,-112-40,-2 4,-1 2,5 6,-68-29,1 0,0 0,-1 0,0 1,0 0,-1 0,1 1,0 1,4 6,0 1,-1-1,1 5,4 4,6 6,-7-10,10 19,7 20,12 37,-28-58,-3 0,0 1,0 14,2 12,4 5,-6-23,-8-27</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E75069F-161C-4F32-B740-61DDC68B2AF1}" type="datetimeFigureOut">
              <a:rPr lang="en-US" smtClean="0"/>
              <a:t>1/25/2021</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2EB4441-E0D7-4621-A30E-BF7800896F47}" type="slidenum">
              <a:rPr lang="en-US" smtClean="0"/>
              <a:t>‹N›</a:t>
            </a:fld>
            <a:endParaRPr lang="en-US"/>
          </a:p>
        </p:txBody>
      </p:sp>
    </p:spTree>
    <p:extLst>
      <p:ext uri="{BB962C8B-B14F-4D97-AF65-F5344CB8AC3E}">
        <p14:creationId xmlns:p14="http://schemas.microsoft.com/office/powerpoint/2010/main" val="13205310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7"/>
          <p:cNvSpPr>
            <a:spLocks noGrp="1" noChangeArrowheads="1"/>
          </p:cNvSpPr>
          <p:nvPr>
            <p:ph type="sldNum" sz="quarter" idx="5"/>
          </p:nvPr>
        </p:nvSpPr>
        <p:spPr>
          <a:noFill/>
        </p:spPr>
        <p:txBody>
          <a:bodyPr/>
          <a:lstStyle/>
          <a:p>
            <a:pPr marL="0" marR="0" lvl="0" indent="0" algn="r" defTabSz="1023663" rtl="0" eaLnBrk="0" fontAlgn="base" latinLnBrk="0" hangingPunct="0">
              <a:lnSpc>
                <a:spcPct val="100000"/>
              </a:lnSpc>
              <a:spcBef>
                <a:spcPct val="0"/>
              </a:spcBef>
              <a:spcAft>
                <a:spcPct val="0"/>
              </a:spcAft>
              <a:buClrTx/>
              <a:buSzTx/>
              <a:buFontTx/>
              <a:buNone/>
              <a:tabLst/>
              <a:defRPr/>
            </a:pPr>
            <a:fld id="{6AFF27ED-EDAE-4815-829E-AA0552C5259D}" type="slidenum">
              <a:rPr kumimoji="0" lang="en-US" sz="1300" b="0" i="0" u="none" strike="noStrike" kern="1200" cap="none" spc="0" normalizeH="0" baseline="0" noProof="0" smtClean="0">
                <a:ln>
                  <a:noFill/>
                </a:ln>
                <a:solidFill>
                  <a:srgbClr val="000000"/>
                </a:solidFill>
                <a:effectLst/>
                <a:uLnTx/>
                <a:uFillTx/>
                <a:latin typeface="Times New Roman" pitchFamily="18" charset="0"/>
                <a:ea typeface="+mn-ea"/>
                <a:cs typeface="Arial" pitchFamily="34" charset="0"/>
              </a:rPr>
              <a:pPr marL="0" marR="0" lvl="0" indent="0" algn="r" defTabSz="1023663" rtl="0" eaLnBrk="0" fontAlgn="base" latinLnBrk="0" hangingPunct="0">
                <a:lnSpc>
                  <a:spcPct val="100000"/>
                </a:lnSpc>
                <a:spcBef>
                  <a:spcPct val="0"/>
                </a:spcBef>
                <a:spcAft>
                  <a:spcPct val="0"/>
                </a:spcAft>
                <a:buClrTx/>
                <a:buSzTx/>
                <a:buFontTx/>
                <a:buNone/>
                <a:tabLst/>
                <a:defRPr/>
              </a:pPr>
              <a:t>2</a:t>
            </a:fld>
            <a:endParaRPr kumimoji="0" lang="en-US" sz="1300" b="0" i="0" u="none" strike="noStrike" kern="1200" cap="none" spc="0" normalizeH="0" baseline="0" noProof="0">
              <a:ln>
                <a:noFill/>
              </a:ln>
              <a:solidFill>
                <a:srgbClr val="000000"/>
              </a:solidFill>
              <a:effectLst/>
              <a:uLnTx/>
              <a:uFillTx/>
              <a:latin typeface="Times New Roman" pitchFamily="18" charset="0"/>
              <a:ea typeface="+mn-ea"/>
              <a:cs typeface="Arial" pitchFamily="34" charset="0"/>
            </a:endParaRPr>
          </a:p>
        </p:txBody>
      </p:sp>
      <p:sp>
        <p:nvSpPr>
          <p:cNvPr id="39939" name="Rectangle 2"/>
          <p:cNvSpPr>
            <a:spLocks noGrp="1" noRot="1" noChangeAspect="1" noChangeArrowheads="1" noTextEdit="1"/>
          </p:cNvSpPr>
          <p:nvPr>
            <p:ph type="sldImg"/>
          </p:nvPr>
        </p:nvSpPr>
        <p:spPr>
          <a:ln/>
        </p:spPr>
      </p:sp>
      <p:sp>
        <p:nvSpPr>
          <p:cNvPr id="39940" name="Rectangle 3"/>
          <p:cNvSpPr>
            <a:spLocks noGrp="1" noChangeArrowheads="1"/>
          </p:cNvSpPr>
          <p:nvPr>
            <p:ph type="body" idx="1"/>
          </p:nvPr>
        </p:nvSpPr>
        <p:spPr>
          <a:xfrm>
            <a:off x="965369" y="4864266"/>
            <a:ext cx="5308681" cy="4608771"/>
          </a:xfrm>
          <a:noFill/>
          <a:ln/>
        </p:spPr>
        <p:txBody>
          <a:bodyPr/>
          <a:lstStyle/>
          <a:p>
            <a:pPr eaLnBrk="1" hangingPunct="1"/>
            <a:r>
              <a:rPr lang="it-IT" dirty="0"/>
              <a:t>The </a:t>
            </a:r>
            <a:r>
              <a:rPr lang="it-IT" dirty="0" err="1"/>
              <a:t>object</a:t>
            </a:r>
            <a:r>
              <a:rPr lang="it-IT" dirty="0"/>
              <a:t> of PHM </a:t>
            </a:r>
            <a:r>
              <a:rPr lang="it-IT" dirty="0" err="1"/>
              <a:t>is</a:t>
            </a:r>
            <a:r>
              <a:rPr lang="it-IT" dirty="0"/>
              <a:t> in </a:t>
            </a:r>
            <a:r>
              <a:rPr lang="it-IT" dirty="0" err="1"/>
              <a:t>general</a:t>
            </a:r>
            <a:r>
              <a:rPr lang="it-IT" baseline="0" dirty="0"/>
              <a:t> </a:t>
            </a:r>
            <a:r>
              <a:rPr lang="it-IT" dirty="0"/>
              <a:t>a</a:t>
            </a:r>
            <a:r>
              <a:rPr lang="it-IT" baseline="0" dirty="0"/>
              <a:t> system or a </a:t>
            </a:r>
            <a:r>
              <a:rPr lang="it-IT" baseline="0" dirty="0" err="1"/>
              <a:t>component</a:t>
            </a:r>
            <a:r>
              <a:rPr lang="it-IT" baseline="0" dirty="0"/>
              <a:t> or a </a:t>
            </a:r>
            <a:r>
              <a:rPr lang="it-IT" baseline="0" dirty="0" err="1"/>
              <a:t>structure</a:t>
            </a:r>
            <a:r>
              <a:rPr lang="it-IT" baseline="0" dirty="0"/>
              <a:t>. </a:t>
            </a:r>
            <a:r>
              <a:rPr lang="it-IT" baseline="0" dirty="0" err="1"/>
              <a:t>Basically</a:t>
            </a:r>
            <a:r>
              <a:rPr lang="it-IT" baseline="0" dirty="0"/>
              <a:t> </a:t>
            </a:r>
            <a:r>
              <a:rPr lang="it-IT" baseline="0" dirty="0" err="1"/>
              <a:t>we</a:t>
            </a:r>
            <a:r>
              <a:rPr lang="it-IT" baseline="0" dirty="0"/>
              <a:t> </a:t>
            </a:r>
            <a:r>
              <a:rPr lang="it-IT" baseline="0" dirty="0" err="1"/>
              <a:t>will</a:t>
            </a:r>
            <a:r>
              <a:rPr lang="it-IT" baseline="0" dirty="0"/>
              <a:t> </a:t>
            </a:r>
            <a:r>
              <a:rPr lang="it-IT" baseline="0" dirty="0" err="1"/>
              <a:t>consider</a:t>
            </a:r>
            <a:r>
              <a:rPr lang="it-IT" baseline="0" dirty="0"/>
              <a:t> </a:t>
            </a:r>
            <a:r>
              <a:rPr lang="it-IT" baseline="0" dirty="0" err="1"/>
              <a:t>something</a:t>
            </a:r>
            <a:r>
              <a:rPr lang="it-IT" baseline="0" dirty="0"/>
              <a:t> </a:t>
            </a:r>
            <a:r>
              <a:rPr lang="it-IT" baseline="0" dirty="0" err="1"/>
              <a:t>that</a:t>
            </a:r>
            <a:r>
              <a:rPr lang="it-IT" baseline="0" dirty="0"/>
              <a:t> can </a:t>
            </a:r>
            <a:r>
              <a:rPr lang="it-IT" baseline="0" dirty="0" err="1"/>
              <a:t>degrade</a:t>
            </a:r>
            <a:r>
              <a:rPr lang="it-IT" baseline="0" dirty="0"/>
              <a:t> [</a:t>
            </a:r>
            <a:r>
              <a:rPr lang="it-IT" baseline="0" dirty="0" err="1"/>
              <a:t>digreid</a:t>
            </a:r>
            <a:r>
              <a:rPr lang="it-IT" baseline="0" dirty="0"/>
              <a:t>], deteriorate [</a:t>
            </a:r>
            <a:r>
              <a:rPr lang="it-IT" baseline="0" dirty="0" err="1"/>
              <a:t>diterioreit</a:t>
            </a:r>
            <a:r>
              <a:rPr lang="it-IT" baseline="0" dirty="0"/>
              <a:t>] and </a:t>
            </a:r>
            <a:r>
              <a:rPr lang="it-IT" baseline="0" dirty="0" err="1"/>
              <a:t>have</a:t>
            </a:r>
            <a:r>
              <a:rPr lang="it-IT" baseline="0" dirty="0"/>
              <a:t> a </a:t>
            </a:r>
            <a:r>
              <a:rPr lang="it-IT" baseline="0" dirty="0" err="1"/>
              <a:t>failure</a:t>
            </a:r>
            <a:r>
              <a:rPr lang="it-IT" baseline="0" dirty="0"/>
              <a:t>. </a:t>
            </a:r>
            <a:r>
              <a:rPr lang="it-IT" dirty="0"/>
              <a:t> And </a:t>
            </a:r>
            <a:r>
              <a:rPr lang="it-IT" dirty="0" err="1"/>
              <a:t>we</a:t>
            </a:r>
            <a:r>
              <a:rPr lang="it-IT" dirty="0"/>
              <a:t> </a:t>
            </a:r>
            <a:r>
              <a:rPr lang="it-IT" dirty="0" err="1"/>
              <a:t>will</a:t>
            </a:r>
            <a:r>
              <a:rPr lang="it-IT" dirty="0"/>
              <a:t> </a:t>
            </a:r>
            <a:r>
              <a:rPr lang="it-IT" dirty="0" err="1"/>
              <a:t>consider</a:t>
            </a:r>
            <a:r>
              <a:rPr lang="it-IT" dirty="0"/>
              <a:t> some </a:t>
            </a:r>
            <a:r>
              <a:rPr lang="it-IT" dirty="0" err="1"/>
              <a:t>measured</a:t>
            </a:r>
            <a:r>
              <a:rPr lang="it-IT" dirty="0"/>
              <a:t> </a:t>
            </a:r>
            <a:r>
              <a:rPr lang="it-IT" dirty="0" err="1"/>
              <a:t>signals</a:t>
            </a:r>
            <a:r>
              <a:rPr lang="it-IT" dirty="0"/>
              <a:t> </a:t>
            </a:r>
            <a:r>
              <a:rPr lang="it-IT" dirty="0" err="1"/>
              <a:t>which</a:t>
            </a:r>
            <a:r>
              <a:rPr lang="it-IT" dirty="0"/>
              <a:t> are </a:t>
            </a:r>
            <a:r>
              <a:rPr lang="it-IT" dirty="0" err="1"/>
              <a:t>somehow</a:t>
            </a:r>
            <a:r>
              <a:rPr lang="it-IT" dirty="0"/>
              <a:t> </a:t>
            </a:r>
            <a:r>
              <a:rPr lang="it-IT" dirty="0" err="1"/>
              <a:t>related</a:t>
            </a:r>
            <a:r>
              <a:rPr lang="it-IT" dirty="0"/>
              <a:t> </a:t>
            </a:r>
            <a:r>
              <a:rPr lang="it-IT" dirty="0" err="1"/>
              <a:t>with</a:t>
            </a:r>
            <a:r>
              <a:rPr lang="it-IT" dirty="0"/>
              <a:t> the </a:t>
            </a:r>
            <a:r>
              <a:rPr lang="it-IT" dirty="0" err="1"/>
              <a:t>operation</a:t>
            </a:r>
            <a:r>
              <a:rPr lang="it-IT" dirty="0"/>
              <a:t> and the </a:t>
            </a:r>
            <a:r>
              <a:rPr lang="it-IT" dirty="0" err="1"/>
              <a:t>health</a:t>
            </a:r>
            <a:r>
              <a:rPr lang="it-IT" dirty="0"/>
              <a:t> state of </a:t>
            </a:r>
            <a:r>
              <a:rPr lang="it-IT" dirty="0" err="1"/>
              <a:t>our</a:t>
            </a:r>
            <a:r>
              <a:rPr lang="it-IT" dirty="0"/>
              <a:t> system/</a:t>
            </a:r>
            <a:r>
              <a:rPr lang="it-IT" dirty="0" err="1"/>
              <a:t>structure</a:t>
            </a:r>
            <a:r>
              <a:rPr lang="it-IT" dirty="0"/>
              <a:t> or </a:t>
            </a:r>
            <a:r>
              <a:rPr lang="it-IT" dirty="0" err="1"/>
              <a:t>component</a:t>
            </a:r>
            <a:r>
              <a:rPr lang="it-IT" dirty="0"/>
              <a:t>. </a:t>
            </a:r>
            <a:r>
              <a:rPr lang="it-IT" dirty="0" err="1"/>
              <a:t>What</a:t>
            </a:r>
            <a:r>
              <a:rPr lang="it-IT" dirty="0"/>
              <a:t> </a:t>
            </a:r>
            <a:r>
              <a:rPr lang="it-IT" dirty="0" err="1"/>
              <a:t>we</a:t>
            </a:r>
            <a:r>
              <a:rPr lang="it-IT" dirty="0"/>
              <a:t> </a:t>
            </a:r>
            <a:r>
              <a:rPr lang="it-IT" dirty="0" err="1"/>
              <a:t>want</a:t>
            </a:r>
            <a:r>
              <a:rPr lang="it-IT" baseline="0" dirty="0"/>
              <a:t> </a:t>
            </a:r>
            <a:r>
              <a:rPr lang="it-IT" baseline="0" dirty="0" err="1"/>
              <a:t>to</a:t>
            </a:r>
            <a:r>
              <a:rPr lang="it-IT" baseline="0" dirty="0"/>
              <a:t> do </a:t>
            </a:r>
            <a:r>
              <a:rPr lang="it-IT" baseline="0" dirty="0" err="1"/>
              <a:t>is</a:t>
            </a:r>
            <a:r>
              <a:rPr lang="it-IT" baseline="0" dirty="0"/>
              <a:t>, first of </a:t>
            </a:r>
            <a:r>
              <a:rPr lang="it-IT" baseline="0" dirty="0" err="1"/>
              <a:t>all</a:t>
            </a:r>
            <a:r>
              <a:rPr lang="it-IT" baseline="0" dirty="0"/>
              <a:t>, </a:t>
            </a:r>
            <a:r>
              <a:rPr lang="it-IT" baseline="0" dirty="0" err="1"/>
              <a:t>to</a:t>
            </a:r>
            <a:r>
              <a:rPr lang="it-IT" baseline="0" dirty="0"/>
              <a:t> </a:t>
            </a:r>
            <a:r>
              <a:rPr lang="it-IT" baseline="0" dirty="0" err="1"/>
              <a:t>detect</a:t>
            </a:r>
            <a:r>
              <a:rPr lang="it-IT" baseline="0" dirty="0"/>
              <a:t> (</a:t>
            </a:r>
            <a:r>
              <a:rPr lang="it-IT" baseline="0" dirty="0" err="1"/>
              <a:t>ditect</a:t>
            </a:r>
            <a:r>
              <a:rPr lang="it-IT" baseline="0" dirty="0"/>
              <a:t>) </a:t>
            </a:r>
            <a:r>
              <a:rPr lang="it-IT" baseline="0" dirty="0" err="1"/>
              <a:t>if</a:t>
            </a:r>
            <a:r>
              <a:rPr lang="it-IT" baseline="0" dirty="0"/>
              <a:t> </a:t>
            </a:r>
            <a:r>
              <a:rPr lang="it-IT" baseline="0" dirty="0" err="1"/>
              <a:t>our</a:t>
            </a:r>
            <a:r>
              <a:rPr lang="it-IT" baseline="0" dirty="0"/>
              <a:t> system </a:t>
            </a:r>
            <a:r>
              <a:rPr lang="it-IT" baseline="0" dirty="0" err="1"/>
              <a:t>is</a:t>
            </a:r>
            <a:r>
              <a:rPr lang="it-IT" baseline="0" dirty="0"/>
              <a:t> in a </a:t>
            </a:r>
            <a:r>
              <a:rPr lang="it-IT" baseline="0" dirty="0" err="1"/>
              <a:t>normal</a:t>
            </a:r>
            <a:r>
              <a:rPr lang="it-IT" baseline="0" dirty="0"/>
              <a:t> </a:t>
            </a:r>
            <a:r>
              <a:rPr lang="it-IT" baseline="0" dirty="0" err="1"/>
              <a:t>opeartion</a:t>
            </a:r>
            <a:r>
              <a:rPr lang="it-IT" baseline="0" dirty="0"/>
              <a:t> </a:t>
            </a:r>
            <a:r>
              <a:rPr lang="it-IT" baseline="0" dirty="0" err="1"/>
              <a:t>condition</a:t>
            </a:r>
            <a:r>
              <a:rPr lang="it-IT" baseline="0" dirty="0"/>
              <a:t> or </a:t>
            </a:r>
            <a:r>
              <a:rPr lang="it-IT" baseline="0" dirty="0" err="1"/>
              <a:t>if</a:t>
            </a:r>
            <a:r>
              <a:rPr lang="it-IT" baseline="0" dirty="0"/>
              <a:t> </a:t>
            </a:r>
            <a:r>
              <a:rPr lang="it-IT" baseline="0" dirty="0" err="1"/>
              <a:t>there</a:t>
            </a:r>
            <a:r>
              <a:rPr lang="it-IT" baseline="0" dirty="0"/>
              <a:t> </a:t>
            </a:r>
            <a:r>
              <a:rPr lang="it-IT" baseline="0" dirty="0" err="1"/>
              <a:t>is</a:t>
            </a:r>
            <a:r>
              <a:rPr lang="it-IT" baseline="0" dirty="0"/>
              <a:t> a </a:t>
            </a:r>
            <a:r>
              <a:rPr lang="it-IT" baseline="0" dirty="0" err="1"/>
              <a:t>problem</a:t>
            </a:r>
            <a:r>
              <a:rPr lang="it-IT" baseline="0" dirty="0"/>
              <a:t>, </a:t>
            </a:r>
            <a:r>
              <a:rPr lang="it-IT" baseline="0" dirty="0" err="1"/>
              <a:t>anomalous</a:t>
            </a:r>
            <a:r>
              <a:rPr lang="it-IT" baseline="0" dirty="0"/>
              <a:t>/</a:t>
            </a:r>
            <a:r>
              <a:rPr lang="it-IT" baseline="0" dirty="0" err="1"/>
              <a:t>abnormal</a:t>
            </a:r>
            <a:r>
              <a:rPr lang="it-IT" baseline="0" dirty="0"/>
              <a:t> </a:t>
            </a:r>
            <a:r>
              <a:rPr lang="it-IT" baseline="0" dirty="0" err="1"/>
              <a:t>operatation</a:t>
            </a:r>
            <a:r>
              <a:rPr lang="it-IT" baseline="0" dirty="0"/>
              <a:t>. </a:t>
            </a:r>
            <a:r>
              <a:rPr lang="it-IT" baseline="0" dirty="0" err="1"/>
              <a:t>Inthis</a:t>
            </a:r>
            <a:r>
              <a:rPr lang="it-IT" baseline="0" dirty="0"/>
              <a:t> </a:t>
            </a:r>
            <a:r>
              <a:rPr lang="it-IT" baseline="0" dirty="0" err="1"/>
              <a:t>latter</a:t>
            </a:r>
            <a:r>
              <a:rPr lang="it-IT" baseline="0" dirty="0"/>
              <a:t> case </a:t>
            </a:r>
            <a:r>
              <a:rPr lang="it-IT" baseline="0" dirty="0" err="1"/>
              <a:t>we</a:t>
            </a:r>
            <a:r>
              <a:rPr lang="it-IT" baseline="0" dirty="0"/>
              <a:t> </a:t>
            </a:r>
            <a:r>
              <a:rPr lang="it-IT" baseline="0" dirty="0" err="1"/>
              <a:t>want</a:t>
            </a:r>
            <a:r>
              <a:rPr lang="it-IT" baseline="0" dirty="0"/>
              <a:t> </a:t>
            </a:r>
            <a:r>
              <a:rPr lang="it-IT" baseline="0" dirty="0" err="1"/>
              <a:t>to</a:t>
            </a:r>
            <a:r>
              <a:rPr lang="it-IT" baseline="0" dirty="0"/>
              <a:t> </a:t>
            </a:r>
            <a:r>
              <a:rPr lang="it-IT" baseline="0" dirty="0" err="1"/>
              <a:t>be</a:t>
            </a:r>
            <a:r>
              <a:rPr lang="it-IT" baseline="0" dirty="0"/>
              <a:t> </a:t>
            </a:r>
            <a:r>
              <a:rPr lang="it-IT" baseline="0" dirty="0" err="1"/>
              <a:t>able</a:t>
            </a:r>
            <a:r>
              <a:rPr lang="it-IT" baseline="0" dirty="0"/>
              <a:t> </a:t>
            </a:r>
            <a:r>
              <a:rPr lang="it-IT" baseline="0" dirty="0" err="1"/>
              <a:t>to</a:t>
            </a:r>
            <a:r>
              <a:rPr lang="it-IT" baseline="0" dirty="0"/>
              <a:t> </a:t>
            </a:r>
            <a:r>
              <a:rPr lang="it-IT" baseline="0" dirty="0" err="1"/>
              <a:t>diagnose</a:t>
            </a:r>
            <a:r>
              <a:rPr lang="it-IT" baseline="0" dirty="0"/>
              <a:t> the </a:t>
            </a:r>
            <a:r>
              <a:rPr lang="it-IT" baseline="0" dirty="0" err="1"/>
              <a:t>type</a:t>
            </a:r>
            <a:r>
              <a:rPr lang="it-IT" baseline="0" dirty="0"/>
              <a:t> of fault </a:t>
            </a:r>
            <a:r>
              <a:rPr lang="it-IT" baseline="0" dirty="0" err="1"/>
              <a:t>which</a:t>
            </a:r>
            <a:r>
              <a:rPr lang="it-IT" baseline="0" dirty="0"/>
              <a:t> </a:t>
            </a:r>
            <a:r>
              <a:rPr lang="it-IT" baseline="0" dirty="0" err="1"/>
              <a:t>has</a:t>
            </a:r>
            <a:r>
              <a:rPr lang="it-IT" baseline="0" dirty="0"/>
              <a:t> </a:t>
            </a:r>
            <a:r>
              <a:rPr lang="it-IT" baseline="0" dirty="0" err="1"/>
              <a:t>caused</a:t>
            </a:r>
            <a:r>
              <a:rPr lang="it-IT" baseline="0" dirty="0"/>
              <a:t> the </a:t>
            </a:r>
            <a:r>
              <a:rPr lang="it-IT" baseline="0" dirty="0" err="1"/>
              <a:t>anomaly</a:t>
            </a:r>
            <a:r>
              <a:rPr lang="it-IT" baseline="0" dirty="0"/>
              <a:t>. </a:t>
            </a:r>
            <a:r>
              <a:rPr lang="it-IT" baseline="0" dirty="0" err="1"/>
              <a:t>Finally</a:t>
            </a:r>
            <a:r>
              <a:rPr lang="it-IT" baseline="0" dirty="0"/>
              <a:t> </a:t>
            </a:r>
            <a:r>
              <a:rPr lang="it-IT" baseline="0" dirty="0" err="1"/>
              <a:t>we</a:t>
            </a:r>
            <a:r>
              <a:rPr lang="it-IT" baseline="0" dirty="0"/>
              <a:t> </a:t>
            </a:r>
            <a:r>
              <a:rPr lang="it-IT" baseline="0" dirty="0" err="1"/>
              <a:t>would</a:t>
            </a:r>
            <a:r>
              <a:rPr lang="it-IT" baseline="0" dirty="0"/>
              <a:t> </a:t>
            </a:r>
            <a:r>
              <a:rPr lang="it-IT" baseline="0" dirty="0" err="1"/>
              <a:t>also</a:t>
            </a:r>
            <a:r>
              <a:rPr lang="it-IT" baseline="0" dirty="0"/>
              <a:t> </a:t>
            </a:r>
            <a:r>
              <a:rPr lang="it-IT" baseline="0" dirty="0" err="1"/>
              <a:t>like</a:t>
            </a:r>
            <a:r>
              <a:rPr lang="it-IT" baseline="0" dirty="0"/>
              <a:t> </a:t>
            </a:r>
            <a:r>
              <a:rPr lang="it-IT" baseline="0" dirty="0" err="1"/>
              <a:t>to</a:t>
            </a:r>
            <a:r>
              <a:rPr lang="it-IT" baseline="0" dirty="0"/>
              <a:t> </a:t>
            </a:r>
            <a:r>
              <a:rPr lang="it-IT" baseline="0" dirty="0" err="1"/>
              <a:t>know</a:t>
            </a:r>
            <a:r>
              <a:rPr lang="it-IT" baseline="0" dirty="0"/>
              <a:t> the </a:t>
            </a:r>
            <a:r>
              <a:rPr lang="it-IT" baseline="0" dirty="0" err="1"/>
              <a:t>remaiing</a:t>
            </a:r>
            <a:r>
              <a:rPr lang="it-IT" baseline="0" dirty="0"/>
              <a:t> </a:t>
            </a:r>
            <a:r>
              <a:rPr lang="it-IT" baseline="0" dirty="0" err="1"/>
              <a:t>useful</a:t>
            </a:r>
            <a:r>
              <a:rPr lang="it-IT" baseline="0" dirty="0"/>
              <a:t> </a:t>
            </a:r>
            <a:r>
              <a:rPr lang="it-IT" baseline="0" dirty="0" err="1"/>
              <a:t>llife</a:t>
            </a:r>
            <a:r>
              <a:rPr lang="it-IT" baseline="0" dirty="0"/>
              <a:t> of </a:t>
            </a:r>
            <a:r>
              <a:rPr lang="it-IT" baseline="0" dirty="0" err="1"/>
              <a:t>our</a:t>
            </a:r>
            <a:r>
              <a:rPr lang="it-IT" baseline="0" dirty="0"/>
              <a:t> </a:t>
            </a:r>
            <a:r>
              <a:rPr lang="it-IT" baseline="0" dirty="0" err="1"/>
              <a:t>component</a:t>
            </a:r>
            <a:r>
              <a:rPr lang="it-IT" baseline="0" dirty="0"/>
              <a:t> </a:t>
            </a:r>
            <a:r>
              <a:rPr lang="it-IT" baseline="0" dirty="0" err="1"/>
              <a:t>that</a:t>
            </a:r>
            <a:r>
              <a:rPr lang="it-IT" baseline="0" dirty="0"/>
              <a:t> </a:t>
            </a:r>
            <a:r>
              <a:rPr lang="it-IT" baseline="0" dirty="0" err="1"/>
              <a:t>is</a:t>
            </a:r>
            <a:r>
              <a:rPr lang="it-IT" baseline="0" dirty="0"/>
              <a:t> the </a:t>
            </a:r>
            <a:r>
              <a:rPr lang="en-US" sz="1300" dirty="0">
                <a:latin typeface="+mn-lt"/>
              </a:rPr>
              <a:t>amount of time the equipment will continue to perform its function.</a:t>
            </a:r>
            <a:endParaRPr lang="it-IT" dirty="0"/>
          </a:p>
        </p:txBody>
      </p:sp>
    </p:spTree>
    <p:extLst>
      <p:ext uri="{BB962C8B-B14F-4D97-AF65-F5344CB8AC3E}">
        <p14:creationId xmlns:p14="http://schemas.microsoft.com/office/powerpoint/2010/main" val="10224428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b="1" dirty="0"/>
              <a:t>Generator, </a:t>
            </a:r>
            <a:r>
              <a:rPr lang="it-IT" b="1" dirty="0" err="1"/>
              <a:t>gearbox</a:t>
            </a:r>
            <a:r>
              <a:rPr lang="it-IT" b="1" dirty="0"/>
              <a:t> [</a:t>
            </a:r>
            <a:r>
              <a:rPr lang="it-IT" b="1" dirty="0" err="1"/>
              <a:t>giirbox</a:t>
            </a:r>
            <a:r>
              <a:rPr lang="it-IT" b="1" dirty="0"/>
              <a:t>], </a:t>
            </a:r>
            <a:r>
              <a:rPr lang="it-IT" b="1" dirty="0" err="1"/>
              <a:t>bearing</a:t>
            </a:r>
            <a:endParaRPr lang="it-IT" b="1" dirty="0"/>
          </a:p>
        </p:txBody>
      </p:sp>
      <p:sp>
        <p:nvSpPr>
          <p:cNvPr id="4" name="Segnaposto numero diapositiva 3"/>
          <p:cNvSpPr>
            <a:spLocks noGrp="1"/>
          </p:cNvSpPr>
          <p:nvPr>
            <p:ph type="sldNum" sz="quarter" idx="5"/>
          </p:nvPr>
        </p:nvSpPr>
        <p:spPr/>
        <p:txBody>
          <a:bodyPr/>
          <a:lstStyle/>
          <a:p>
            <a:fld id="{62EB4441-E0D7-4621-A30E-BF7800896F47}" type="slidenum">
              <a:rPr lang="en-US" smtClean="0"/>
              <a:t>20</a:t>
            </a:fld>
            <a:endParaRPr lang="en-US"/>
          </a:p>
        </p:txBody>
      </p:sp>
    </p:spTree>
    <p:extLst>
      <p:ext uri="{BB962C8B-B14F-4D97-AF65-F5344CB8AC3E}">
        <p14:creationId xmlns:p14="http://schemas.microsoft.com/office/powerpoint/2010/main" val="33267825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err="1"/>
              <a:t>Independently</a:t>
            </a:r>
            <a:r>
              <a:rPr lang="it-IT" dirty="0"/>
              <a:t> </a:t>
            </a:r>
            <a:r>
              <a:rPr lang="it-IT" dirty="0" err="1"/>
              <a:t>form</a:t>
            </a:r>
            <a:r>
              <a:rPr lang="it-IT" dirty="0"/>
              <a:t> the </a:t>
            </a:r>
            <a:r>
              <a:rPr lang="it-IT" dirty="0" err="1"/>
              <a:t>specific</a:t>
            </a:r>
            <a:r>
              <a:rPr lang="it-IT" dirty="0"/>
              <a:t> </a:t>
            </a:r>
            <a:r>
              <a:rPr lang="it-IT" dirty="0" err="1"/>
              <a:t>method</a:t>
            </a:r>
            <a:r>
              <a:rPr lang="it-IT" dirty="0"/>
              <a:t>…</a:t>
            </a:r>
          </a:p>
        </p:txBody>
      </p:sp>
      <p:sp>
        <p:nvSpPr>
          <p:cNvPr id="4" name="Segnaposto numero diapositiva 3"/>
          <p:cNvSpPr>
            <a:spLocks noGrp="1"/>
          </p:cNvSpPr>
          <p:nvPr>
            <p:ph type="sldNum" sz="quarter" idx="5"/>
          </p:nvPr>
        </p:nvSpPr>
        <p:spPr/>
        <p:txBody>
          <a:bodyPr/>
          <a:lstStyle/>
          <a:p>
            <a:fld id="{62EB4441-E0D7-4621-A30E-BF7800896F47}" type="slidenum">
              <a:rPr lang="en-US" smtClean="0"/>
              <a:t>24</a:t>
            </a:fld>
            <a:endParaRPr lang="en-US"/>
          </a:p>
        </p:txBody>
      </p:sp>
    </p:spTree>
    <p:extLst>
      <p:ext uri="{BB962C8B-B14F-4D97-AF65-F5344CB8AC3E}">
        <p14:creationId xmlns:p14="http://schemas.microsoft.com/office/powerpoint/2010/main" val="31697576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7"/>
          <p:cNvSpPr>
            <a:spLocks noGrp="1" noChangeArrowheads="1"/>
          </p:cNvSpPr>
          <p:nvPr>
            <p:ph type="sldNum" sz="quarter" idx="5"/>
          </p:nvPr>
        </p:nvSpPr>
        <p:spPr>
          <a:noFill/>
        </p:spPr>
        <p:txBody>
          <a:bodyPr/>
          <a:lstStyle/>
          <a:p>
            <a:pPr marL="0" marR="0" lvl="0" indent="0" algn="r" defTabSz="1023663" rtl="0" eaLnBrk="0" fontAlgn="base" latinLnBrk="0" hangingPunct="0">
              <a:lnSpc>
                <a:spcPct val="100000"/>
              </a:lnSpc>
              <a:spcBef>
                <a:spcPct val="0"/>
              </a:spcBef>
              <a:spcAft>
                <a:spcPct val="0"/>
              </a:spcAft>
              <a:buClrTx/>
              <a:buSzTx/>
              <a:buFontTx/>
              <a:buNone/>
              <a:tabLst/>
              <a:defRPr/>
            </a:pPr>
            <a:fld id="{6AFF27ED-EDAE-4815-829E-AA0552C5259D}" type="slidenum">
              <a:rPr kumimoji="0" lang="en-US" sz="1300" b="0" i="0" u="none" strike="noStrike" kern="1200" cap="none" spc="0" normalizeH="0" baseline="0" noProof="0" smtClean="0">
                <a:ln>
                  <a:noFill/>
                </a:ln>
                <a:solidFill>
                  <a:srgbClr val="000000"/>
                </a:solidFill>
                <a:effectLst/>
                <a:uLnTx/>
                <a:uFillTx/>
                <a:latin typeface="Times New Roman" pitchFamily="18" charset="0"/>
                <a:ea typeface="+mn-ea"/>
                <a:cs typeface="Arial" pitchFamily="34" charset="0"/>
              </a:rPr>
              <a:pPr marL="0" marR="0" lvl="0" indent="0" algn="r" defTabSz="1023663" rtl="0" eaLnBrk="0" fontAlgn="base" latinLnBrk="0" hangingPunct="0">
                <a:lnSpc>
                  <a:spcPct val="100000"/>
                </a:lnSpc>
                <a:spcBef>
                  <a:spcPct val="0"/>
                </a:spcBef>
                <a:spcAft>
                  <a:spcPct val="0"/>
                </a:spcAft>
                <a:buClrTx/>
                <a:buSzTx/>
                <a:buFontTx/>
                <a:buNone/>
                <a:tabLst/>
                <a:defRPr/>
              </a:pPr>
              <a:t>3</a:t>
            </a:fld>
            <a:endParaRPr kumimoji="0" lang="en-US" sz="1300" b="0" i="0" u="none" strike="noStrike" kern="1200" cap="none" spc="0" normalizeH="0" baseline="0" noProof="0">
              <a:ln>
                <a:noFill/>
              </a:ln>
              <a:solidFill>
                <a:srgbClr val="000000"/>
              </a:solidFill>
              <a:effectLst/>
              <a:uLnTx/>
              <a:uFillTx/>
              <a:latin typeface="Times New Roman" pitchFamily="18" charset="0"/>
              <a:ea typeface="+mn-ea"/>
              <a:cs typeface="Arial" pitchFamily="34" charset="0"/>
            </a:endParaRPr>
          </a:p>
        </p:txBody>
      </p:sp>
      <p:sp>
        <p:nvSpPr>
          <p:cNvPr id="39939" name="Rectangle 2"/>
          <p:cNvSpPr>
            <a:spLocks noGrp="1" noRot="1" noChangeAspect="1" noChangeArrowheads="1" noTextEdit="1"/>
          </p:cNvSpPr>
          <p:nvPr>
            <p:ph type="sldImg"/>
          </p:nvPr>
        </p:nvSpPr>
        <p:spPr>
          <a:ln/>
        </p:spPr>
      </p:sp>
      <p:sp>
        <p:nvSpPr>
          <p:cNvPr id="39940" name="Rectangle 3"/>
          <p:cNvSpPr>
            <a:spLocks noGrp="1" noChangeArrowheads="1"/>
          </p:cNvSpPr>
          <p:nvPr>
            <p:ph type="body" idx="1"/>
          </p:nvPr>
        </p:nvSpPr>
        <p:spPr>
          <a:xfrm>
            <a:off x="965369" y="4864266"/>
            <a:ext cx="5308681" cy="4608771"/>
          </a:xfrm>
          <a:noFill/>
          <a:ln/>
        </p:spPr>
        <p:txBody>
          <a:bodyPr/>
          <a:lstStyle/>
          <a:p>
            <a:pPr eaLnBrk="1" hangingPunct="1"/>
            <a:r>
              <a:rPr lang="it-IT" dirty="0"/>
              <a:t>The </a:t>
            </a:r>
            <a:r>
              <a:rPr lang="it-IT" dirty="0" err="1"/>
              <a:t>object</a:t>
            </a:r>
            <a:r>
              <a:rPr lang="it-IT" dirty="0"/>
              <a:t> of PHM </a:t>
            </a:r>
            <a:r>
              <a:rPr lang="it-IT" dirty="0" err="1"/>
              <a:t>is</a:t>
            </a:r>
            <a:r>
              <a:rPr lang="it-IT" dirty="0"/>
              <a:t> in </a:t>
            </a:r>
            <a:r>
              <a:rPr lang="it-IT" dirty="0" err="1"/>
              <a:t>general</a:t>
            </a:r>
            <a:r>
              <a:rPr lang="it-IT" baseline="0" dirty="0"/>
              <a:t> </a:t>
            </a:r>
            <a:r>
              <a:rPr lang="it-IT" dirty="0"/>
              <a:t>a</a:t>
            </a:r>
            <a:r>
              <a:rPr lang="it-IT" baseline="0" dirty="0"/>
              <a:t> system or a </a:t>
            </a:r>
            <a:r>
              <a:rPr lang="it-IT" baseline="0" dirty="0" err="1"/>
              <a:t>component</a:t>
            </a:r>
            <a:r>
              <a:rPr lang="it-IT" baseline="0" dirty="0"/>
              <a:t> or a </a:t>
            </a:r>
            <a:r>
              <a:rPr lang="it-IT" baseline="0" dirty="0" err="1"/>
              <a:t>structure</a:t>
            </a:r>
            <a:r>
              <a:rPr lang="it-IT" baseline="0" dirty="0"/>
              <a:t>. </a:t>
            </a:r>
            <a:r>
              <a:rPr lang="it-IT" baseline="0" dirty="0" err="1"/>
              <a:t>Basically</a:t>
            </a:r>
            <a:r>
              <a:rPr lang="it-IT" baseline="0" dirty="0"/>
              <a:t> </a:t>
            </a:r>
            <a:r>
              <a:rPr lang="it-IT" baseline="0" dirty="0" err="1"/>
              <a:t>we</a:t>
            </a:r>
            <a:r>
              <a:rPr lang="it-IT" baseline="0" dirty="0"/>
              <a:t> </a:t>
            </a:r>
            <a:r>
              <a:rPr lang="it-IT" baseline="0" dirty="0" err="1"/>
              <a:t>will</a:t>
            </a:r>
            <a:r>
              <a:rPr lang="it-IT" baseline="0" dirty="0"/>
              <a:t> </a:t>
            </a:r>
            <a:r>
              <a:rPr lang="it-IT" baseline="0" dirty="0" err="1"/>
              <a:t>consider</a:t>
            </a:r>
            <a:r>
              <a:rPr lang="it-IT" baseline="0" dirty="0"/>
              <a:t> </a:t>
            </a:r>
            <a:r>
              <a:rPr lang="it-IT" baseline="0" dirty="0" err="1"/>
              <a:t>something</a:t>
            </a:r>
            <a:r>
              <a:rPr lang="it-IT" baseline="0" dirty="0"/>
              <a:t> </a:t>
            </a:r>
            <a:r>
              <a:rPr lang="it-IT" baseline="0" dirty="0" err="1"/>
              <a:t>that</a:t>
            </a:r>
            <a:r>
              <a:rPr lang="it-IT" baseline="0" dirty="0"/>
              <a:t> can </a:t>
            </a:r>
            <a:r>
              <a:rPr lang="it-IT" baseline="0" dirty="0" err="1"/>
              <a:t>degrade</a:t>
            </a:r>
            <a:r>
              <a:rPr lang="it-IT" baseline="0" dirty="0"/>
              <a:t> [</a:t>
            </a:r>
            <a:r>
              <a:rPr lang="it-IT" baseline="0" dirty="0" err="1"/>
              <a:t>digreid</a:t>
            </a:r>
            <a:r>
              <a:rPr lang="it-IT" baseline="0" dirty="0"/>
              <a:t>], deteriorate [</a:t>
            </a:r>
            <a:r>
              <a:rPr lang="it-IT" baseline="0" dirty="0" err="1"/>
              <a:t>diterioreit</a:t>
            </a:r>
            <a:r>
              <a:rPr lang="it-IT" baseline="0" dirty="0"/>
              <a:t>] and </a:t>
            </a:r>
            <a:r>
              <a:rPr lang="it-IT" baseline="0" dirty="0" err="1"/>
              <a:t>have</a:t>
            </a:r>
            <a:r>
              <a:rPr lang="it-IT" baseline="0" dirty="0"/>
              <a:t> a </a:t>
            </a:r>
            <a:r>
              <a:rPr lang="it-IT" baseline="0" dirty="0" err="1"/>
              <a:t>failure</a:t>
            </a:r>
            <a:r>
              <a:rPr lang="it-IT" baseline="0" dirty="0"/>
              <a:t>. </a:t>
            </a:r>
            <a:r>
              <a:rPr lang="it-IT" dirty="0"/>
              <a:t> And </a:t>
            </a:r>
            <a:r>
              <a:rPr lang="it-IT" dirty="0" err="1"/>
              <a:t>we</a:t>
            </a:r>
            <a:r>
              <a:rPr lang="it-IT" dirty="0"/>
              <a:t> </a:t>
            </a:r>
            <a:r>
              <a:rPr lang="it-IT" dirty="0" err="1"/>
              <a:t>will</a:t>
            </a:r>
            <a:r>
              <a:rPr lang="it-IT" dirty="0"/>
              <a:t> </a:t>
            </a:r>
            <a:r>
              <a:rPr lang="it-IT" dirty="0" err="1"/>
              <a:t>consider</a:t>
            </a:r>
            <a:r>
              <a:rPr lang="it-IT" dirty="0"/>
              <a:t> some </a:t>
            </a:r>
            <a:r>
              <a:rPr lang="it-IT" dirty="0" err="1"/>
              <a:t>measured</a:t>
            </a:r>
            <a:r>
              <a:rPr lang="it-IT" dirty="0"/>
              <a:t> </a:t>
            </a:r>
            <a:r>
              <a:rPr lang="it-IT" dirty="0" err="1"/>
              <a:t>signals</a:t>
            </a:r>
            <a:r>
              <a:rPr lang="it-IT" dirty="0"/>
              <a:t> </a:t>
            </a:r>
            <a:r>
              <a:rPr lang="it-IT" dirty="0" err="1"/>
              <a:t>which</a:t>
            </a:r>
            <a:r>
              <a:rPr lang="it-IT" dirty="0"/>
              <a:t> are </a:t>
            </a:r>
            <a:r>
              <a:rPr lang="it-IT" dirty="0" err="1"/>
              <a:t>somehow</a:t>
            </a:r>
            <a:r>
              <a:rPr lang="it-IT" dirty="0"/>
              <a:t> </a:t>
            </a:r>
            <a:r>
              <a:rPr lang="it-IT" dirty="0" err="1"/>
              <a:t>related</a:t>
            </a:r>
            <a:r>
              <a:rPr lang="it-IT" dirty="0"/>
              <a:t> </a:t>
            </a:r>
            <a:r>
              <a:rPr lang="it-IT" dirty="0" err="1"/>
              <a:t>with</a:t>
            </a:r>
            <a:r>
              <a:rPr lang="it-IT" dirty="0"/>
              <a:t> the </a:t>
            </a:r>
            <a:r>
              <a:rPr lang="it-IT" dirty="0" err="1"/>
              <a:t>operation</a:t>
            </a:r>
            <a:r>
              <a:rPr lang="it-IT" dirty="0"/>
              <a:t> and the </a:t>
            </a:r>
            <a:r>
              <a:rPr lang="it-IT" dirty="0" err="1"/>
              <a:t>health</a:t>
            </a:r>
            <a:r>
              <a:rPr lang="it-IT" dirty="0"/>
              <a:t> state of </a:t>
            </a:r>
            <a:r>
              <a:rPr lang="it-IT" dirty="0" err="1"/>
              <a:t>our</a:t>
            </a:r>
            <a:r>
              <a:rPr lang="it-IT" dirty="0"/>
              <a:t> system/</a:t>
            </a:r>
            <a:r>
              <a:rPr lang="it-IT" dirty="0" err="1"/>
              <a:t>structure</a:t>
            </a:r>
            <a:r>
              <a:rPr lang="it-IT" dirty="0"/>
              <a:t> or </a:t>
            </a:r>
            <a:r>
              <a:rPr lang="it-IT" dirty="0" err="1"/>
              <a:t>component</a:t>
            </a:r>
            <a:r>
              <a:rPr lang="it-IT" dirty="0"/>
              <a:t>. </a:t>
            </a:r>
            <a:r>
              <a:rPr lang="it-IT" dirty="0" err="1"/>
              <a:t>What</a:t>
            </a:r>
            <a:r>
              <a:rPr lang="it-IT" dirty="0"/>
              <a:t> </a:t>
            </a:r>
            <a:r>
              <a:rPr lang="it-IT" dirty="0" err="1"/>
              <a:t>we</a:t>
            </a:r>
            <a:r>
              <a:rPr lang="it-IT" dirty="0"/>
              <a:t> </a:t>
            </a:r>
            <a:r>
              <a:rPr lang="it-IT" dirty="0" err="1"/>
              <a:t>want</a:t>
            </a:r>
            <a:r>
              <a:rPr lang="it-IT" baseline="0" dirty="0"/>
              <a:t> </a:t>
            </a:r>
            <a:r>
              <a:rPr lang="it-IT" baseline="0" dirty="0" err="1"/>
              <a:t>to</a:t>
            </a:r>
            <a:r>
              <a:rPr lang="it-IT" baseline="0" dirty="0"/>
              <a:t> do </a:t>
            </a:r>
            <a:r>
              <a:rPr lang="it-IT" baseline="0" dirty="0" err="1"/>
              <a:t>is</a:t>
            </a:r>
            <a:r>
              <a:rPr lang="it-IT" baseline="0" dirty="0"/>
              <a:t>, first of </a:t>
            </a:r>
            <a:r>
              <a:rPr lang="it-IT" baseline="0" dirty="0" err="1"/>
              <a:t>all</a:t>
            </a:r>
            <a:r>
              <a:rPr lang="it-IT" baseline="0" dirty="0"/>
              <a:t>, </a:t>
            </a:r>
            <a:r>
              <a:rPr lang="it-IT" baseline="0" dirty="0" err="1"/>
              <a:t>to</a:t>
            </a:r>
            <a:r>
              <a:rPr lang="it-IT" baseline="0" dirty="0"/>
              <a:t> </a:t>
            </a:r>
            <a:r>
              <a:rPr lang="it-IT" baseline="0" dirty="0" err="1"/>
              <a:t>detect</a:t>
            </a:r>
            <a:r>
              <a:rPr lang="it-IT" baseline="0" dirty="0"/>
              <a:t> (</a:t>
            </a:r>
            <a:r>
              <a:rPr lang="it-IT" baseline="0" dirty="0" err="1"/>
              <a:t>ditect</a:t>
            </a:r>
            <a:r>
              <a:rPr lang="it-IT" baseline="0" dirty="0"/>
              <a:t>) </a:t>
            </a:r>
            <a:r>
              <a:rPr lang="it-IT" baseline="0" dirty="0" err="1"/>
              <a:t>if</a:t>
            </a:r>
            <a:r>
              <a:rPr lang="it-IT" baseline="0" dirty="0"/>
              <a:t> </a:t>
            </a:r>
            <a:r>
              <a:rPr lang="it-IT" baseline="0" dirty="0" err="1"/>
              <a:t>our</a:t>
            </a:r>
            <a:r>
              <a:rPr lang="it-IT" baseline="0" dirty="0"/>
              <a:t> system </a:t>
            </a:r>
            <a:r>
              <a:rPr lang="it-IT" baseline="0" dirty="0" err="1"/>
              <a:t>is</a:t>
            </a:r>
            <a:r>
              <a:rPr lang="it-IT" baseline="0" dirty="0"/>
              <a:t> in a </a:t>
            </a:r>
            <a:r>
              <a:rPr lang="it-IT" baseline="0" dirty="0" err="1"/>
              <a:t>normal</a:t>
            </a:r>
            <a:r>
              <a:rPr lang="it-IT" baseline="0" dirty="0"/>
              <a:t> </a:t>
            </a:r>
            <a:r>
              <a:rPr lang="it-IT" baseline="0" dirty="0" err="1"/>
              <a:t>opeartion</a:t>
            </a:r>
            <a:r>
              <a:rPr lang="it-IT" baseline="0" dirty="0"/>
              <a:t> </a:t>
            </a:r>
            <a:r>
              <a:rPr lang="it-IT" baseline="0" dirty="0" err="1"/>
              <a:t>condition</a:t>
            </a:r>
            <a:r>
              <a:rPr lang="it-IT" baseline="0" dirty="0"/>
              <a:t> or </a:t>
            </a:r>
            <a:r>
              <a:rPr lang="it-IT" baseline="0" dirty="0" err="1"/>
              <a:t>if</a:t>
            </a:r>
            <a:r>
              <a:rPr lang="it-IT" baseline="0" dirty="0"/>
              <a:t> </a:t>
            </a:r>
            <a:r>
              <a:rPr lang="it-IT" baseline="0" dirty="0" err="1"/>
              <a:t>there</a:t>
            </a:r>
            <a:r>
              <a:rPr lang="it-IT" baseline="0" dirty="0"/>
              <a:t> </a:t>
            </a:r>
            <a:r>
              <a:rPr lang="it-IT" baseline="0" dirty="0" err="1"/>
              <a:t>is</a:t>
            </a:r>
            <a:r>
              <a:rPr lang="it-IT" baseline="0" dirty="0"/>
              <a:t> a </a:t>
            </a:r>
            <a:r>
              <a:rPr lang="it-IT" baseline="0" dirty="0" err="1"/>
              <a:t>problem</a:t>
            </a:r>
            <a:r>
              <a:rPr lang="it-IT" baseline="0" dirty="0"/>
              <a:t>, </a:t>
            </a:r>
            <a:r>
              <a:rPr lang="it-IT" baseline="0" dirty="0" err="1"/>
              <a:t>anomalous</a:t>
            </a:r>
            <a:r>
              <a:rPr lang="it-IT" baseline="0" dirty="0"/>
              <a:t>/</a:t>
            </a:r>
            <a:r>
              <a:rPr lang="it-IT" baseline="0" dirty="0" err="1"/>
              <a:t>abnormal</a:t>
            </a:r>
            <a:r>
              <a:rPr lang="it-IT" baseline="0" dirty="0"/>
              <a:t> </a:t>
            </a:r>
            <a:r>
              <a:rPr lang="it-IT" baseline="0" dirty="0" err="1"/>
              <a:t>operatation</a:t>
            </a:r>
            <a:r>
              <a:rPr lang="it-IT" baseline="0" dirty="0"/>
              <a:t>. </a:t>
            </a:r>
            <a:r>
              <a:rPr lang="it-IT" baseline="0" dirty="0" err="1"/>
              <a:t>Inthis</a:t>
            </a:r>
            <a:r>
              <a:rPr lang="it-IT" baseline="0" dirty="0"/>
              <a:t> </a:t>
            </a:r>
            <a:r>
              <a:rPr lang="it-IT" baseline="0" dirty="0" err="1"/>
              <a:t>latter</a:t>
            </a:r>
            <a:r>
              <a:rPr lang="it-IT" baseline="0" dirty="0"/>
              <a:t> case </a:t>
            </a:r>
            <a:r>
              <a:rPr lang="it-IT" baseline="0" dirty="0" err="1"/>
              <a:t>we</a:t>
            </a:r>
            <a:r>
              <a:rPr lang="it-IT" baseline="0" dirty="0"/>
              <a:t> </a:t>
            </a:r>
            <a:r>
              <a:rPr lang="it-IT" baseline="0" dirty="0" err="1"/>
              <a:t>want</a:t>
            </a:r>
            <a:r>
              <a:rPr lang="it-IT" baseline="0" dirty="0"/>
              <a:t> </a:t>
            </a:r>
            <a:r>
              <a:rPr lang="it-IT" baseline="0" dirty="0" err="1"/>
              <a:t>to</a:t>
            </a:r>
            <a:r>
              <a:rPr lang="it-IT" baseline="0" dirty="0"/>
              <a:t> </a:t>
            </a:r>
            <a:r>
              <a:rPr lang="it-IT" baseline="0" dirty="0" err="1"/>
              <a:t>be</a:t>
            </a:r>
            <a:r>
              <a:rPr lang="it-IT" baseline="0" dirty="0"/>
              <a:t> </a:t>
            </a:r>
            <a:r>
              <a:rPr lang="it-IT" baseline="0" dirty="0" err="1"/>
              <a:t>able</a:t>
            </a:r>
            <a:r>
              <a:rPr lang="it-IT" baseline="0" dirty="0"/>
              <a:t> </a:t>
            </a:r>
            <a:r>
              <a:rPr lang="it-IT" baseline="0" dirty="0" err="1"/>
              <a:t>to</a:t>
            </a:r>
            <a:r>
              <a:rPr lang="it-IT" baseline="0" dirty="0"/>
              <a:t> </a:t>
            </a:r>
            <a:r>
              <a:rPr lang="it-IT" baseline="0" dirty="0" err="1"/>
              <a:t>diagnose</a:t>
            </a:r>
            <a:r>
              <a:rPr lang="it-IT" baseline="0" dirty="0"/>
              <a:t> the </a:t>
            </a:r>
            <a:r>
              <a:rPr lang="it-IT" baseline="0" dirty="0" err="1"/>
              <a:t>type</a:t>
            </a:r>
            <a:r>
              <a:rPr lang="it-IT" baseline="0" dirty="0"/>
              <a:t> of fault </a:t>
            </a:r>
            <a:r>
              <a:rPr lang="it-IT" baseline="0" dirty="0" err="1"/>
              <a:t>which</a:t>
            </a:r>
            <a:r>
              <a:rPr lang="it-IT" baseline="0" dirty="0"/>
              <a:t> </a:t>
            </a:r>
            <a:r>
              <a:rPr lang="it-IT" baseline="0" dirty="0" err="1"/>
              <a:t>has</a:t>
            </a:r>
            <a:r>
              <a:rPr lang="it-IT" baseline="0" dirty="0"/>
              <a:t> </a:t>
            </a:r>
            <a:r>
              <a:rPr lang="it-IT" baseline="0" dirty="0" err="1"/>
              <a:t>caused</a:t>
            </a:r>
            <a:r>
              <a:rPr lang="it-IT" baseline="0" dirty="0"/>
              <a:t> the </a:t>
            </a:r>
            <a:r>
              <a:rPr lang="it-IT" baseline="0" dirty="0" err="1"/>
              <a:t>anomaly</a:t>
            </a:r>
            <a:r>
              <a:rPr lang="it-IT" baseline="0" dirty="0"/>
              <a:t>. </a:t>
            </a:r>
            <a:r>
              <a:rPr lang="it-IT" baseline="0" dirty="0" err="1"/>
              <a:t>Finally</a:t>
            </a:r>
            <a:r>
              <a:rPr lang="it-IT" baseline="0" dirty="0"/>
              <a:t> </a:t>
            </a:r>
            <a:r>
              <a:rPr lang="it-IT" baseline="0" dirty="0" err="1"/>
              <a:t>we</a:t>
            </a:r>
            <a:r>
              <a:rPr lang="it-IT" baseline="0" dirty="0"/>
              <a:t> </a:t>
            </a:r>
            <a:r>
              <a:rPr lang="it-IT" baseline="0" dirty="0" err="1"/>
              <a:t>would</a:t>
            </a:r>
            <a:r>
              <a:rPr lang="it-IT" baseline="0" dirty="0"/>
              <a:t> </a:t>
            </a:r>
            <a:r>
              <a:rPr lang="it-IT" baseline="0" dirty="0" err="1"/>
              <a:t>also</a:t>
            </a:r>
            <a:r>
              <a:rPr lang="it-IT" baseline="0" dirty="0"/>
              <a:t> </a:t>
            </a:r>
            <a:r>
              <a:rPr lang="it-IT" baseline="0" dirty="0" err="1"/>
              <a:t>like</a:t>
            </a:r>
            <a:r>
              <a:rPr lang="it-IT" baseline="0" dirty="0"/>
              <a:t> </a:t>
            </a:r>
            <a:r>
              <a:rPr lang="it-IT" baseline="0" dirty="0" err="1"/>
              <a:t>to</a:t>
            </a:r>
            <a:r>
              <a:rPr lang="it-IT" baseline="0" dirty="0"/>
              <a:t> </a:t>
            </a:r>
            <a:r>
              <a:rPr lang="it-IT" baseline="0" dirty="0" err="1"/>
              <a:t>know</a:t>
            </a:r>
            <a:r>
              <a:rPr lang="it-IT" baseline="0" dirty="0"/>
              <a:t> the </a:t>
            </a:r>
            <a:r>
              <a:rPr lang="it-IT" baseline="0" dirty="0" err="1"/>
              <a:t>remaiing</a:t>
            </a:r>
            <a:r>
              <a:rPr lang="it-IT" baseline="0" dirty="0"/>
              <a:t> </a:t>
            </a:r>
            <a:r>
              <a:rPr lang="it-IT" baseline="0" dirty="0" err="1"/>
              <a:t>useful</a:t>
            </a:r>
            <a:r>
              <a:rPr lang="it-IT" baseline="0" dirty="0"/>
              <a:t> </a:t>
            </a:r>
            <a:r>
              <a:rPr lang="it-IT" baseline="0" dirty="0" err="1"/>
              <a:t>llife</a:t>
            </a:r>
            <a:r>
              <a:rPr lang="it-IT" baseline="0" dirty="0"/>
              <a:t> of </a:t>
            </a:r>
            <a:r>
              <a:rPr lang="it-IT" baseline="0" dirty="0" err="1"/>
              <a:t>our</a:t>
            </a:r>
            <a:r>
              <a:rPr lang="it-IT" baseline="0" dirty="0"/>
              <a:t> </a:t>
            </a:r>
            <a:r>
              <a:rPr lang="it-IT" baseline="0" dirty="0" err="1"/>
              <a:t>component</a:t>
            </a:r>
            <a:r>
              <a:rPr lang="it-IT" baseline="0" dirty="0"/>
              <a:t> </a:t>
            </a:r>
            <a:r>
              <a:rPr lang="it-IT" baseline="0" dirty="0" err="1"/>
              <a:t>that</a:t>
            </a:r>
            <a:r>
              <a:rPr lang="it-IT" baseline="0" dirty="0"/>
              <a:t> </a:t>
            </a:r>
            <a:r>
              <a:rPr lang="it-IT" baseline="0" dirty="0" err="1"/>
              <a:t>is</a:t>
            </a:r>
            <a:r>
              <a:rPr lang="it-IT" baseline="0" dirty="0"/>
              <a:t> the </a:t>
            </a:r>
            <a:r>
              <a:rPr lang="en-US" sz="1300" dirty="0">
                <a:latin typeface="+mn-lt"/>
              </a:rPr>
              <a:t>amount of time the equipment will continue to perform its function.</a:t>
            </a:r>
            <a:endParaRPr lang="it-IT" dirty="0"/>
          </a:p>
        </p:txBody>
      </p:sp>
    </p:spTree>
    <p:extLst>
      <p:ext uri="{BB962C8B-B14F-4D97-AF65-F5344CB8AC3E}">
        <p14:creationId xmlns:p14="http://schemas.microsoft.com/office/powerpoint/2010/main" val="100611337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US"/>
          </a:p>
        </p:txBody>
      </p:sp>
      <p:sp>
        <p:nvSpPr>
          <p:cNvPr id="4" name="Segnaposto numero diapositiva 3"/>
          <p:cNvSpPr>
            <a:spLocks noGrp="1"/>
          </p:cNvSpPr>
          <p:nvPr>
            <p:ph type="sldNum" sz="quarter" idx="10"/>
          </p:nvPr>
        </p:nvSpPr>
        <p:spPr/>
        <p:txBody>
          <a:bodyPr/>
          <a:lstStyle/>
          <a:p>
            <a:pPr>
              <a:defRPr/>
            </a:pPr>
            <a:fld id="{62BDD041-3AB1-4282-B2F7-EF8E92B8DA15}" type="slidenum">
              <a:rPr lang="en-GB" smtClean="0"/>
              <a:pPr>
                <a:defRPr/>
              </a:pPr>
              <a:t>26</a:t>
            </a:fld>
            <a:endParaRPr lang="en-GB"/>
          </a:p>
        </p:txBody>
      </p:sp>
    </p:spTree>
    <p:extLst>
      <p:ext uri="{BB962C8B-B14F-4D97-AF65-F5344CB8AC3E}">
        <p14:creationId xmlns:p14="http://schemas.microsoft.com/office/powerpoint/2010/main" val="5800396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US"/>
          </a:p>
        </p:txBody>
      </p:sp>
      <p:sp>
        <p:nvSpPr>
          <p:cNvPr id="4" name="Segnaposto numero diapositiva 3"/>
          <p:cNvSpPr>
            <a:spLocks noGrp="1"/>
          </p:cNvSpPr>
          <p:nvPr>
            <p:ph type="sldNum" sz="quarter" idx="10"/>
          </p:nvPr>
        </p:nvSpPr>
        <p:spPr/>
        <p:txBody>
          <a:bodyPr/>
          <a:lstStyle/>
          <a:p>
            <a:pPr>
              <a:defRPr/>
            </a:pPr>
            <a:fld id="{62BDD041-3AB1-4282-B2F7-EF8E92B8DA15}" type="slidenum">
              <a:rPr lang="en-GB" smtClean="0"/>
              <a:pPr>
                <a:defRPr/>
              </a:pPr>
              <a:t>27</a:t>
            </a:fld>
            <a:endParaRPr lang="en-GB"/>
          </a:p>
        </p:txBody>
      </p:sp>
    </p:spTree>
    <p:extLst>
      <p:ext uri="{BB962C8B-B14F-4D97-AF65-F5344CB8AC3E}">
        <p14:creationId xmlns:p14="http://schemas.microsoft.com/office/powerpoint/2010/main" val="9588718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dirty="0"/>
              <a:t>A weighted average of all observed j-</a:t>
            </a:r>
            <a:r>
              <a:rPr lang="en-US" dirty="0" err="1"/>
              <a:t>th</a:t>
            </a:r>
            <a:r>
              <a:rPr lang="en-US" dirty="0"/>
              <a:t> signal</a:t>
            </a:r>
          </a:p>
        </p:txBody>
      </p:sp>
      <p:sp>
        <p:nvSpPr>
          <p:cNvPr id="4" name="Segnaposto numero diapositiva 3"/>
          <p:cNvSpPr>
            <a:spLocks noGrp="1"/>
          </p:cNvSpPr>
          <p:nvPr>
            <p:ph type="sldNum" sz="quarter" idx="10"/>
          </p:nvPr>
        </p:nvSpPr>
        <p:spPr/>
        <p:txBody>
          <a:bodyPr/>
          <a:lstStyle/>
          <a:p>
            <a:pPr>
              <a:defRPr/>
            </a:pPr>
            <a:fld id="{62BDD041-3AB1-4282-B2F7-EF8E92B8DA15}" type="slidenum">
              <a:rPr lang="en-GB" smtClean="0"/>
              <a:pPr>
                <a:defRPr/>
              </a:pPr>
              <a:t>30</a:t>
            </a:fld>
            <a:endParaRPr lang="en-GB"/>
          </a:p>
        </p:txBody>
      </p:sp>
    </p:spTree>
    <p:extLst>
      <p:ext uri="{BB962C8B-B14F-4D97-AF65-F5344CB8AC3E}">
        <p14:creationId xmlns:p14="http://schemas.microsoft.com/office/powerpoint/2010/main" val="399531131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egnaposto immagine diapositiva 1"/>
          <p:cNvSpPr>
            <a:spLocks noGrp="1" noRot="1" noChangeAspect="1" noTextEdit="1"/>
          </p:cNvSpPr>
          <p:nvPr>
            <p:ph type="sldImg"/>
          </p:nvPr>
        </p:nvSpPr>
        <p:spPr>
          <a:ln/>
        </p:spPr>
      </p:sp>
      <p:sp>
        <p:nvSpPr>
          <p:cNvPr id="73731" name="Segnaposto note 2"/>
          <p:cNvSpPr>
            <a:spLocks noGrp="1"/>
          </p:cNvSpPr>
          <p:nvPr>
            <p:ph type="body" idx="1"/>
          </p:nvPr>
        </p:nvSpPr>
        <p:spPr>
          <a:noFill/>
          <a:ln/>
        </p:spPr>
        <p:txBody>
          <a:bodyPr/>
          <a:lstStyle/>
          <a:p>
            <a:r>
              <a:rPr lang="en-US" dirty="0">
                <a:latin typeface="Times"/>
              </a:rPr>
              <a:t>You associate a weight to each one of the training pattern. </a:t>
            </a:r>
          </a:p>
        </p:txBody>
      </p:sp>
      <p:sp>
        <p:nvSpPr>
          <p:cNvPr id="73732" name="Segnaposto numero diapositiva 3"/>
          <p:cNvSpPr>
            <a:spLocks noGrp="1"/>
          </p:cNvSpPr>
          <p:nvPr>
            <p:ph type="sldNum" sz="quarter" idx="5"/>
          </p:nvPr>
        </p:nvSpPr>
        <p:spPr>
          <a:noFill/>
        </p:spPr>
        <p:txBody>
          <a:bodyPr/>
          <a:lstStyle/>
          <a:p>
            <a:fld id="{83158E8F-DD5B-40C7-902B-4DD3E46FD552}" type="slidenum">
              <a:rPr lang="it-IT" smtClean="0">
                <a:solidFill>
                  <a:prstClr val="black"/>
                </a:solidFill>
                <a:latin typeface="Times"/>
              </a:rPr>
              <a:pPr/>
              <a:t>31</a:t>
            </a:fld>
            <a:endParaRPr lang="it-IT">
              <a:solidFill>
                <a:prstClr val="black"/>
              </a:solidFill>
              <a:latin typeface="Times"/>
            </a:endParaRPr>
          </a:p>
        </p:txBody>
      </p:sp>
    </p:spTree>
    <p:extLst>
      <p:ext uri="{BB962C8B-B14F-4D97-AF65-F5344CB8AC3E}">
        <p14:creationId xmlns:p14="http://schemas.microsoft.com/office/powerpoint/2010/main" val="265676667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egnaposto immagine diapositiva 1"/>
          <p:cNvSpPr>
            <a:spLocks noGrp="1" noRot="1" noChangeAspect="1" noTextEdit="1"/>
          </p:cNvSpPr>
          <p:nvPr>
            <p:ph type="sldImg"/>
          </p:nvPr>
        </p:nvSpPr>
        <p:spPr>
          <a:ln/>
        </p:spPr>
      </p:sp>
      <p:sp>
        <p:nvSpPr>
          <p:cNvPr id="73731" name="Segnaposto note 2"/>
          <p:cNvSpPr>
            <a:spLocks noGrp="1"/>
          </p:cNvSpPr>
          <p:nvPr>
            <p:ph type="body" idx="1"/>
          </p:nvPr>
        </p:nvSpPr>
        <p:spPr>
          <a:noFill/>
          <a:ln/>
        </p:spPr>
        <p:txBody>
          <a:bodyPr/>
          <a:lstStyle/>
          <a:p>
            <a:r>
              <a:rPr lang="en-US" dirty="0">
                <a:latin typeface="Times"/>
              </a:rPr>
              <a:t>You associate a weight to each one of the training pattern. </a:t>
            </a:r>
          </a:p>
        </p:txBody>
      </p:sp>
      <p:sp>
        <p:nvSpPr>
          <p:cNvPr id="73732" name="Segnaposto numero diapositiva 3"/>
          <p:cNvSpPr>
            <a:spLocks noGrp="1"/>
          </p:cNvSpPr>
          <p:nvPr>
            <p:ph type="sldNum" sz="quarter" idx="5"/>
          </p:nvPr>
        </p:nvSpPr>
        <p:spPr>
          <a:noFill/>
        </p:spPr>
        <p:txBody>
          <a:bodyPr/>
          <a:lstStyle/>
          <a:p>
            <a:fld id="{83158E8F-DD5B-40C7-902B-4DD3E46FD552}" type="slidenum">
              <a:rPr lang="it-IT" smtClean="0">
                <a:solidFill>
                  <a:prstClr val="black"/>
                </a:solidFill>
                <a:latin typeface="Times"/>
              </a:rPr>
              <a:pPr/>
              <a:t>33</a:t>
            </a:fld>
            <a:endParaRPr lang="it-IT">
              <a:solidFill>
                <a:prstClr val="black"/>
              </a:solidFill>
              <a:latin typeface="Times"/>
            </a:endParaRPr>
          </a:p>
        </p:txBody>
      </p:sp>
    </p:spTree>
    <p:extLst>
      <p:ext uri="{BB962C8B-B14F-4D97-AF65-F5344CB8AC3E}">
        <p14:creationId xmlns:p14="http://schemas.microsoft.com/office/powerpoint/2010/main" val="158049231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pPr>
              <a:defRPr/>
            </a:pPr>
            <a:fld id="{72CECFEA-7A76-4421-AEF7-CC378D7F41D6}" type="slidenum">
              <a:rPr lang="it-IT" smtClean="0">
                <a:solidFill>
                  <a:srgbClr val="000000"/>
                </a:solidFill>
              </a:rPr>
              <a:pPr>
                <a:defRPr/>
              </a:pPr>
              <a:t>34</a:t>
            </a:fld>
            <a:endParaRPr lang="it-IT">
              <a:solidFill>
                <a:srgbClr val="000000"/>
              </a:solidFill>
            </a:endParaRPr>
          </a:p>
        </p:txBody>
      </p:sp>
    </p:spTree>
    <p:extLst>
      <p:ext uri="{BB962C8B-B14F-4D97-AF65-F5344CB8AC3E}">
        <p14:creationId xmlns:p14="http://schemas.microsoft.com/office/powerpoint/2010/main" val="8554260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egnaposto immagine diapositiva 1"/>
          <p:cNvSpPr>
            <a:spLocks noGrp="1" noRot="1" noChangeAspect="1" noTextEdit="1"/>
          </p:cNvSpPr>
          <p:nvPr>
            <p:ph type="sldImg"/>
          </p:nvPr>
        </p:nvSpPr>
        <p:spPr>
          <a:ln/>
        </p:spPr>
      </p:sp>
      <p:sp>
        <p:nvSpPr>
          <p:cNvPr id="73731" name="Segnaposto note 2"/>
          <p:cNvSpPr>
            <a:spLocks noGrp="1"/>
          </p:cNvSpPr>
          <p:nvPr>
            <p:ph type="body" idx="1"/>
          </p:nvPr>
        </p:nvSpPr>
        <p:spPr>
          <a:noFill/>
          <a:ln/>
        </p:spPr>
        <p:txBody>
          <a:bodyPr/>
          <a:lstStyle/>
          <a:p>
            <a:r>
              <a:rPr lang="en-US" dirty="0">
                <a:latin typeface="Times"/>
              </a:rPr>
              <a:t>You associate a weight to each one of the training pattern. </a:t>
            </a:r>
          </a:p>
        </p:txBody>
      </p:sp>
      <p:sp>
        <p:nvSpPr>
          <p:cNvPr id="73732" name="Segnaposto numero diapositiva 3"/>
          <p:cNvSpPr>
            <a:spLocks noGrp="1"/>
          </p:cNvSpPr>
          <p:nvPr>
            <p:ph type="sldNum" sz="quarter" idx="5"/>
          </p:nvPr>
        </p:nvSpPr>
        <p:spPr>
          <a:noFill/>
        </p:spPr>
        <p:txBody>
          <a:bodyPr/>
          <a:lstStyle/>
          <a:p>
            <a:fld id="{83158E8F-DD5B-40C7-902B-4DD3E46FD552}" type="slidenum">
              <a:rPr lang="it-IT" smtClean="0">
                <a:solidFill>
                  <a:prstClr val="black"/>
                </a:solidFill>
                <a:latin typeface="Times"/>
              </a:rPr>
              <a:pPr/>
              <a:t>35</a:t>
            </a:fld>
            <a:endParaRPr lang="it-IT">
              <a:solidFill>
                <a:prstClr val="black"/>
              </a:solidFill>
              <a:latin typeface="Times"/>
            </a:endParaRPr>
          </a:p>
        </p:txBody>
      </p:sp>
    </p:spTree>
    <p:extLst>
      <p:ext uri="{BB962C8B-B14F-4D97-AF65-F5344CB8AC3E}">
        <p14:creationId xmlns:p14="http://schemas.microsoft.com/office/powerpoint/2010/main" val="25607567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pPr>
              <a:defRPr/>
            </a:pPr>
            <a:fld id="{72CECFEA-7A76-4421-AEF7-CC378D7F41D6}" type="slidenum">
              <a:rPr lang="it-IT" smtClean="0">
                <a:solidFill>
                  <a:srgbClr val="000000"/>
                </a:solidFill>
              </a:rPr>
              <a:pPr>
                <a:defRPr/>
              </a:pPr>
              <a:t>36</a:t>
            </a:fld>
            <a:endParaRPr lang="it-IT">
              <a:solidFill>
                <a:srgbClr val="000000"/>
              </a:solidFill>
            </a:endParaRPr>
          </a:p>
        </p:txBody>
      </p:sp>
    </p:spTree>
    <p:extLst>
      <p:ext uri="{BB962C8B-B14F-4D97-AF65-F5344CB8AC3E}">
        <p14:creationId xmlns:p14="http://schemas.microsoft.com/office/powerpoint/2010/main" val="58071770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72CECFEA-7A76-4421-AEF7-CC378D7F41D6}" type="slidenum">
              <a:rPr kumimoji="0" lang="it-IT" sz="1300" b="0" i="0" u="none" strike="noStrike" kern="1200" cap="none" spc="0" normalizeH="0" baseline="0" noProof="0" smtClean="0">
                <a:ln>
                  <a:noFill/>
                </a:ln>
                <a:solidFill>
                  <a:srgbClr val="000000"/>
                </a:solidFill>
                <a:effectLst/>
                <a:uLnTx/>
                <a:uFillTx/>
                <a:latin typeface="Times New Roman" pitchFamily="18"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37</a:t>
            </a:fld>
            <a:endParaRPr kumimoji="0" lang="it-IT" sz="13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Tree>
    <p:extLst>
      <p:ext uri="{BB962C8B-B14F-4D97-AF65-F5344CB8AC3E}">
        <p14:creationId xmlns:p14="http://schemas.microsoft.com/office/powerpoint/2010/main" val="13918363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err="1"/>
              <a:t>Typically</a:t>
            </a:r>
            <a:r>
              <a:rPr lang="it-IT" dirty="0"/>
              <a:t> </a:t>
            </a:r>
            <a:r>
              <a:rPr lang="it-IT" dirty="0" err="1"/>
              <a:t>our</a:t>
            </a:r>
            <a:r>
              <a:rPr lang="it-IT" dirty="0"/>
              <a:t> </a:t>
            </a:r>
            <a:r>
              <a:rPr lang="it-IT" dirty="0" err="1"/>
              <a:t>equipment</a:t>
            </a:r>
            <a:r>
              <a:rPr lang="it-IT" dirty="0"/>
              <a:t> </a:t>
            </a:r>
            <a:r>
              <a:rPr lang="it-IT" dirty="0" err="1"/>
              <a:t>is</a:t>
            </a:r>
            <a:r>
              <a:rPr lang="it-IT" dirty="0"/>
              <a:t> in steady state, the </a:t>
            </a:r>
            <a:r>
              <a:rPr lang="it-IT" dirty="0" err="1"/>
              <a:t>signal</a:t>
            </a:r>
            <a:r>
              <a:rPr lang="it-IT" dirty="0"/>
              <a:t> </a:t>
            </a:r>
            <a:r>
              <a:rPr lang="it-IT" dirty="0" err="1"/>
              <a:t>that</a:t>
            </a:r>
            <a:r>
              <a:rPr lang="it-IT" dirty="0"/>
              <a:t> </a:t>
            </a:r>
            <a:r>
              <a:rPr lang="it-IT" dirty="0" err="1"/>
              <a:t>we</a:t>
            </a:r>
            <a:r>
              <a:rPr lang="it-IT" dirty="0"/>
              <a:t> monitor are …</a:t>
            </a:r>
          </a:p>
        </p:txBody>
      </p:sp>
      <p:sp>
        <p:nvSpPr>
          <p:cNvPr id="4" name="Segnaposto numero diapositiva 3"/>
          <p:cNvSpPr>
            <a:spLocks noGrp="1"/>
          </p:cNvSpPr>
          <p:nvPr>
            <p:ph type="sldNum" sz="quarter" idx="5"/>
          </p:nvPr>
        </p:nvSpPr>
        <p:spPr/>
        <p:txBody>
          <a:bodyPr/>
          <a:lstStyle/>
          <a:p>
            <a:fld id="{62EB4441-E0D7-4621-A30E-BF7800896F47}" type="slidenum">
              <a:rPr lang="en-US" smtClean="0"/>
              <a:t>4</a:t>
            </a:fld>
            <a:endParaRPr lang="en-US"/>
          </a:p>
        </p:txBody>
      </p:sp>
    </p:spTree>
    <p:extLst>
      <p:ext uri="{BB962C8B-B14F-4D97-AF65-F5344CB8AC3E}">
        <p14:creationId xmlns:p14="http://schemas.microsoft.com/office/powerpoint/2010/main" val="65932655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pPr>
              <a:defRPr/>
            </a:pPr>
            <a:fld id="{72CECFEA-7A76-4421-AEF7-CC378D7F41D6}" type="slidenum">
              <a:rPr lang="it-IT" smtClean="0">
                <a:solidFill>
                  <a:srgbClr val="000000"/>
                </a:solidFill>
              </a:rPr>
              <a:pPr>
                <a:defRPr/>
              </a:pPr>
              <a:t>38</a:t>
            </a:fld>
            <a:endParaRPr lang="it-IT">
              <a:solidFill>
                <a:srgbClr val="000000"/>
              </a:solidFill>
            </a:endParaRPr>
          </a:p>
        </p:txBody>
      </p:sp>
    </p:spTree>
    <p:extLst>
      <p:ext uri="{BB962C8B-B14F-4D97-AF65-F5344CB8AC3E}">
        <p14:creationId xmlns:p14="http://schemas.microsoft.com/office/powerpoint/2010/main" val="53113254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Segnaposto immagine diapositiva 1"/>
          <p:cNvSpPr>
            <a:spLocks noGrp="1" noRot="1" noChangeAspect="1" noTextEdit="1"/>
          </p:cNvSpPr>
          <p:nvPr>
            <p:ph type="sldImg"/>
          </p:nvPr>
        </p:nvSpPr>
        <p:spPr>
          <a:ln/>
        </p:spPr>
      </p:sp>
      <p:sp>
        <p:nvSpPr>
          <p:cNvPr id="74755" name="Segnaposto note 2"/>
          <p:cNvSpPr>
            <a:spLocks noGrp="1"/>
          </p:cNvSpPr>
          <p:nvPr>
            <p:ph type="body" idx="1"/>
          </p:nvPr>
        </p:nvSpPr>
        <p:spPr>
          <a:noFill/>
          <a:ln/>
        </p:spPr>
        <p:txBody>
          <a:bodyPr/>
          <a:lstStyle/>
          <a:p>
            <a:r>
              <a:rPr lang="en-US">
                <a:latin typeface="Times"/>
              </a:rPr>
              <a:t>The method is able to understand that in this case, of abnormal conditionm the relationship between x1 and x2 is different from the relationship between x1 and x2 in the training pattern, in the normal condition pattern.</a:t>
            </a:r>
          </a:p>
        </p:txBody>
      </p:sp>
      <p:sp>
        <p:nvSpPr>
          <p:cNvPr id="74756" name="Segnaposto numero diapositiva 3"/>
          <p:cNvSpPr>
            <a:spLocks noGrp="1"/>
          </p:cNvSpPr>
          <p:nvPr>
            <p:ph type="sldNum" sz="quarter" idx="5"/>
          </p:nvPr>
        </p:nvSpPr>
        <p:spPr>
          <a:noFill/>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ADC70133-F77F-4930-B963-3B3F7AA6DD0F}" type="slidenum">
              <a:rPr kumimoji="0" lang="it-IT" sz="1300" b="0" i="0" u="none" strike="noStrike" kern="1200" cap="none" spc="0" normalizeH="0" baseline="0" noProof="0" smtClean="0">
                <a:ln>
                  <a:noFill/>
                </a:ln>
                <a:solidFill>
                  <a:prstClr val="black"/>
                </a:solidFill>
                <a:effectLst/>
                <a:uLnTx/>
                <a:uFillTx/>
                <a:latin typeface="Times"/>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39</a:t>
            </a:fld>
            <a:endParaRPr kumimoji="0" lang="it-IT" sz="1300" b="0" i="0" u="none" strike="noStrike" kern="1200" cap="none" spc="0" normalizeH="0" baseline="0" noProof="0">
              <a:ln>
                <a:noFill/>
              </a:ln>
              <a:solidFill>
                <a:prstClr val="black"/>
              </a:solidFill>
              <a:effectLst/>
              <a:uLnTx/>
              <a:uFillTx/>
              <a:latin typeface="Times"/>
              <a:ea typeface="+mn-ea"/>
              <a:cs typeface="+mn-cs"/>
            </a:endParaRPr>
          </a:p>
        </p:txBody>
      </p:sp>
    </p:spTree>
    <p:extLst>
      <p:ext uri="{BB962C8B-B14F-4D97-AF65-F5344CB8AC3E}">
        <p14:creationId xmlns:p14="http://schemas.microsoft.com/office/powerpoint/2010/main" val="220968498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Segnaposto immagine diapositiva 1"/>
          <p:cNvSpPr>
            <a:spLocks noGrp="1" noRot="1" noChangeAspect="1" noTextEdit="1"/>
          </p:cNvSpPr>
          <p:nvPr>
            <p:ph type="sldImg"/>
          </p:nvPr>
        </p:nvSpPr>
        <p:spPr>
          <a:ln/>
        </p:spPr>
      </p:sp>
      <p:sp>
        <p:nvSpPr>
          <p:cNvPr id="75779" name="Segnaposto note 2"/>
          <p:cNvSpPr>
            <a:spLocks noGrp="1"/>
          </p:cNvSpPr>
          <p:nvPr>
            <p:ph type="body" idx="1"/>
          </p:nvPr>
        </p:nvSpPr>
        <p:spPr>
          <a:noFill/>
          <a:ln/>
        </p:spPr>
        <p:txBody>
          <a:bodyPr/>
          <a:lstStyle/>
          <a:p>
            <a:r>
              <a:rPr lang="en-US" dirty="0">
                <a:latin typeface="Times"/>
                <a:sym typeface="Wingdings" pitchFamily="2" charset="2"/>
              </a:rPr>
              <a:t>condition monitoring  on-line application. We want to know now if the plant is in a normal or abnormal condition.  So, for example, if we have to wait 10 minutes for the computation of the output, the method would be not </a:t>
            </a:r>
            <a:r>
              <a:rPr lang="en-US" dirty="0" err="1">
                <a:latin typeface="Times"/>
                <a:sym typeface="Wingdings" pitchFamily="2" charset="2"/>
              </a:rPr>
              <a:t>feaseable</a:t>
            </a:r>
            <a:r>
              <a:rPr lang="en-US" dirty="0">
                <a:latin typeface="Times"/>
                <a:sym typeface="Wingdings" pitchFamily="2" charset="2"/>
              </a:rPr>
              <a:t>. In case of large    </a:t>
            </a:r>
            <a:endParaRPr lang="en-US" dirty="0">
              <a:latin typeface="Times"/>
            </a:endParaRPr>
          </a:p>
        </p:txBody>
      </p:sp>
      <p:sp>
        <p:nvSpPr>
          <p:cNvPr id="75780" name="Segnaposto numero diapositiva 3"/>
          <p:cNvSpPr>
            <a:spLocks noGrp="1"/>
          </p:cNvSpPr>
          <p:nvPr>
            <p:ph type="sldNum" sz="quarter" idx="5"/>
          </p:nvPr>
        </p:nvSpPr>
        <p:spPr>
          <a:noFill/>
        </p:spPr>
        <p:txBody>
          <a:bodyPr/>
          <a:lstStyle/>
          <a:p>
            <a:fld id="{F137347A-FDB3-463F-9339-EF1EC91F50BD}" type="slidenum">
              <a:rPr lang="it-IT" smtClean="0">
                <a:solidFill>
                  <a:prstClr val="black"/>
                </a:solidFill>
                <a:latin typeface="Times"/>
              </a:rPr>
              <a:pPr/>
              <a:t>40</a:t>
            </a:fld>
            <a:endParaRPr lang="it-IT">
              <a:solidFill>
                <a:prstClr val="black"/>
              </a:solidFill>
              <a:latin typeface="Times"/>
            </a:endParaRPr>
          </a:p>
        </p:txBody>
      </p:sp>
    </p:spTree>
    <p:extLst>
      <p:ext uri="{BB962C8B-B14F-4D97-AF65-F5344CB8AC3E}">
        <p14:creationId xmlns:p14="http://schemas.microsoft.com/office/powerpoint/2010/main" val="190394710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Segnaposto immagine diapositiva 1"/>
          <p:cNvSpPr>
            <a:spLocks noGrp="1" noRot="1" noChangeAspect="1" noTextEdit="1"/>
          </p:cNvSpPr>
          <p:nvPr>
            <p:ph type="sldImg"/>
          </p:nvPr>
        </p:nvSpPr>
        <p:spPr>
          <a:ln/>
        </p:spPr>
      </p:sp>
      <p:sp>
        <p:nvSpPr>
          <p:cNvPr id="77827" name="Segnaposto note 2"/>
          <p:cNvSpPr>
            <a:spLocks noGrp="1"/>
          </p:cNvSpPr>
          <p:nvPr>
            <p:ph type="body" idx="1"/>
          </p:nvPr>
        </p:nvSpPr>
        <p:spPr>
          <a:noFill/>
          <a:ln/>
        </p:spPr>
        <p:txBody>
          <a:bodyPr/>
          <a:lstStyle/>
          <a:p>
            <a:r>
              <a:rPr lang="en-US">
                <a:latin typeface="Times"/>
                <a:sym typeface="Wingdings" pitchFamily="2" charset="2"/>
              </a:rPr>
              <a:t>condition monitoring  on-line application. We want to know now if the plant is in a normal or abnormal condition.  So, for example, if we have to wait 10 minutes for the computation of the output, the method would be not feaseable. In case of large    </a:t>
            </a:r>
            <a:endParaRPr lang="en-US">
              <a:latin typeface="Times"/>
            </a:endParaRPr>
          </a:p>
        </p:txBody>
      </p:sp>
      <p:sp>
        <p:nvSpPr>
          <p:cNvPr id="77828" name="Segnaposto numero diapositiva 3"/>
          <p:cNvSpPr>
            <a:spLocks noGrp="1"/>
          </p:cNvSpPr>
          <p:nvPr>
            <p:ph type="sldNum" sz="quarter" idx="5"/>
          </p:nvPr>
        </p:nvSpPr>
        <p:spPr>
          <a:noFill/>
        </p:spPr>
        <p:txBody>
          <a:bodyPr/>
          <a:lstStyle/>
          <a:p>
            <a:fld id="{5F5E2BE8-B64C-4E5C-86D5-8B848C592081}" type="slidenum">
              <a:rPr lang="it-IT" smtClean="0">
                <a:solidFill>
                  <a:prstClr val="black"/>
                </a:solidFill>
                <a:latin typeface="Times"/>
              </a:rPr>
              <a:pPr/>
              <a:t>41</a:t>
            </a:fld>
            <a:endParaRPr lang="it-IT">
              <a:solidFill>
                <a:prstClr val="black"/>
              </a:solidFill>
              <a:latin typeface="Times"/>
            </a:endParaRPr>
          </a:p>
        </p:txBody>
      </p:sp>
    </p:spTree>
    <p:extLst>
      <p:ext uri="{BB962C8B-B14F-4D97-AF65-F5344CB8AC3E}">
        <p14:creationId xmlns:p14="http://schemas.microsoft.com/office/powerpoint/2010/main" val="381999467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Segnaposto immagine diapositiva 1"/>
          <p:cNvSpPr>
            <a:spLocks noGrp="1" noRot="1" noChangeAspect="1" noTextEdit="1"/>
          </p:cNvSpPr>
          <p:nvPr>
            <p:ph type="sldImg"/>
          </p:nvPr>
        </p:nvSpPr>
        <p:spPr>
          <a:ln/>
        </p:spPr>
      </p:sp>
      <p:sp>
        <p:nvSpPr>
          <p:cNvPr id="79875" name="Segnaposto note 2"/>
          <p:cNvSpPr>
            <a:spLocks noGrp="1"/>
          </p:cNvSpPr>
          <p:nvPr>
            <p:ph type="body" idx="1"/>
          </p:nvPr>
        </p:nvSpPr>
        <p:spPr>
          <a:noFill/>
          <a:ln/>
        </p:spPr>
        <p:txBody>
          <a:bodyPr/>
          <a:lstStyle/>
          <a:p>
            <a:r>
              <a:rPr lang="en-US" dirty="0">
                <a:latin typeface="Times"/>
              </a:rPr>
              <a:t>PCA is very famous and used techniques in many fields…  Let us introduce it from a </a:t>
            </a:r>
            <a:r>
              <a:rPr lang="en-US" dirty="0" err="1">
                <a:latin typeface="Times"/>
              </a:rPr>
              <a:t>mathametical</a:t>
            </a:r>
            <a:r>
              <a:rPr lang="en-US" dirty="0">
                <a:latin typeface="Times"/>
              </a:rPr>
              <a:t> point of view. We have these points in a 3-dimensional space defined by x1,x2,x3 ….3 signals. A point can be described by giving its coordinate with respect to x1, x2 and x3 or by considering other 3 axes (changing reference system). PCA is first of all changing the reference system: it goes from x1,x2, </a:t>
            </a:r>
            <a:r>
              <a:rPr lang="en-US" dirty="0" err="1">
                <a:latin typeface="Times"/>
              </a:rPr>
              <a:t>xe</a:t>
            </a:r>
            <a:r>
              <a:rPr lang="en-US" dirty="0">
                <a:latin typeface="Times"/>
              </a:rPr>
              <a:t> to the one defined by PC1, PC2, and PC3…</a:t>
            </a:r>
          </a:p>
          <a:p>
            <a:r>
              <a:rPr lang="en-US" dirty="0">
                <a:latin typeface="Times"/>
              </a:rPr>
              <a:t> In many applications we are interested to describe the information using less dimensions. In this case, for example, instead of using a reference system defined by n=3 axes, we want to use l=2 dimensions.</a:t>
            </a:r>
          </a:p>
          <a:p>
            <a:r>
              <a:rPr lang="en-US" dirty="0">
                <a:latin typeface="Times"/>
              </a:rPr>
              <a:t> Now the questions is how to find the 2 dimensions   with </a:t>
            </a:r>
            <a:r>
              <a:rPr lang="en-US" dirty="0" err="1">
                <a:latin typeface="Times"/>
              </a:rPr>
              <a:t>retaiing</a:t>
            </a:r>
            <a:r>
              <a:rPr lang="en-US" dirty="0">
                <a:latin typeface="Times"/>
              </a:rPr>
              <a:t> most of the information. We want to catch the intrinsic nature of the data by using only 2 dimensions. In this case for example the data form 3 clusters represented by … If we want to maintaining the clusters in 2 dimensions, a good representation is to consider the plane defined by PC1 and PC2 (reference system). </a:t>
            </a:r>
          </a:p>
          <a:p>
            <a:endParaRPr lang="en-US" dirty="0">
              <a:latin typeface="Times"/>
            </a:endParaRPr>
          </a:p>
        </p:txBody>
      </p:sp>
      <p:sp>
        <p:nvSpPr>
          <p:cNvPr id="79876" name="Segnaposto numero diapositiva 3"/>
          <p:cNvSpPr>
            <a:spLocks noGrp="1"/>
          </p:cNvSpPr>
          <p:nvPr>
            <p:ph type="sldNum" sz="quarter" idx="5"/>
          </p:nvPr>
        </p:nvSpPr>
        <p:spPr>
          <a:noFill/>
        </p:spPr>
        <p:txBody>
          <a:bodyPr/>
          <a:lstStyle/>
          <a:p>
            <a:fld id="{405B30A1-CC81-499A-9655-036D8496B239}" type="slidenum">
              <a:rPr lang="it-IT" smtClean="0">
                <a:solidFill>
                  <a:prstClr val="black"/>
                </a:solidFill>
                <a:latin typeface="Times"/>
              </a:rPr>
              <a:pPr/>
              <a:t>44</a:t>
            </a:fld>
            <a:endParaRPr lang="it-IT">
              <a:solidFill>
                <a:prstClr val="black"/>
              </a:solidFill>
              <a:latin typeface="Times"/>
            </a:endParaRPr>
          </a:p>
        </p:txBody>
      </p:sp>
    </p:spTree>
    <p:extLst>
      <p:ext uri="{BB962C8B-B14F-4D97-AF65-F5344CB8AC3E}">
        <p14:creationId xmlns:p14="http://schemas.microsoft.com/office/powerpoint/2010/main" val="215570127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dirty="0"/>
              <a:t>Now, we have the problem of deciding which is the best reference system, the one that allows to loose the least information. Let us consider this trivial example … it is really needed to consider 2 dimensions to describe them? No this direction u is enough.</a:t>
            </a:r>
          </a:p>
          <a:p>
            <a:endParaRPr lang="en-US" dirty="0"/>
          </a:p>
          <a:p>
            <a:r>
              <a:rPr lang="en-US" dirty="0"/>
              <a:t>Now let us consider these other points that describe a physical phenomenon. What is meaningful from a physical point of view in these data? Probably, what is happening in the direction In red… What is the characteristic of this direction? It is the direction of maximum variability of the data. So, we can think that there is a process that is moving the data along the u direction, what is happening in the other directions can be thought as noise </a:t>
            </a:r>
          </a:p>
        </p:txBody>
      </p:sp>
      <p:sp>
        <p:nvSpPr>
          <p:cNvPr id="4" name="Segnaposto numero diapositiva 3"/>
          <p:cNvSpPr>
            <a:spLocks noGrp="1"/>
          </p:cNvSpPr>
          <p:nvPr>
            <p:ph type="sldNum" sz="quarter" idx="10"/>
          </p:nvPr>
        </p:nvSpPr>
        <p:spPr/>
        <p:txBody>
          <a:bodyPr/>
          <a:lstStyle/>
          <a:p>
            <a:pPr>
              <a:defRPr/>
            </a:pPr>
            <a:fld id="{62BDD041-3AB1-4282-B2F7-EF8E92B8DA15}" type="slidenum">
              <a:rPr lang="en-GB" smtClean="0"/>
              <a:pPr>
                <a:defRPr/>
              </a:pPr>
              <a:t>45</a:t>
            </a:fld>
            <a:endParaRPr lang="en-GB"/>
          </a:p>
        </p:txBody>
      </p:sp>
    </p:spTree>
    <p:extLst>
      <p:ext uri="{BB962C8B-B14F-4D97-AF65-F5344CB8AC3E}">
        <p14:creationId xmlns:p14="http://schemas.microsoft.com/office/powerpoint/2010/main" val="35761093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note 1">
            <a:extLst>
              <a:ext uri="{FF2B5EF4-FFF2-40B4-BE49-F238E27FC236}">
                <a16:creationId xmlns:a16="http://schemas.microsoft.com/office/drawing/2014/main" id="{FE2F9C84-2EA5-4E00-95E4-AB007EB937BA}"/>
              </a:ext>
            </a:extLst>
          </p:cNvPr>
          <p:cNvSpPr>
            <a:spLocks noGrp="1"/>
          </p:cNvSpPr>
          <p:nvPr>
            <p:ph type="body" idx="1"/>
          </p:nvPr>
        </p:nvSpPr>
        <p:spPr/>
        <p:txBody>
          <a:bodyPr/>
          <a:lstStyle/>
          <a:p>
            <a:r>
              <a:rPr lang="it-IT" dirty="0" err="1"/>
              <a:t>Now</a:t>
            </a:r>
            <a:r>
              <a:rPr lang="it-IT" dirty="0"/>
              <a:t> </a:t>
            </a:r>
            <a:r>
              <a:rPr lang="it-IT" dirty="0" err="1"/>
              <a:t>we</a:t>
            </a:r>
            <a:r>
              <a:rPr lang="it-IT" dirty="0"/>
              <a:t> go back to </a:t>
            </a:r>
            <a:r>
              <a:rPr lang="it-IT" dirty="0" err="1"/>
              <a:t>our</a:t>
            </a:r>
            <a:r>
              <a:rPr lang="it-IT" dirty="0"/>
              <a:t> </a:t>
            </a:r>
            <a:r>
              <a:rPr lang="it-IT" dirty="0" err="1"/>
              <a:t>problem</a:t>
            </a:r>
            <a:r>
              <a:rPr lang="it-IT" dirty="0"/>
              <a:t> of fault </a:t>
            </a:r>
            <a:r>
              <a:rPr lang="it-IT" dirty="0" err="1"/>
              <a:t>detection</a:t>
            </a:r>
            <a:r>
              <a:rPr lang="it-IT" dirty="0"/>
              <a:t>. </a:t>
            </a:r>
            <a:r>
              <a:rPr lang="it-IT" dirty="0" err="1"/>
              <a:t>We</a:t>
            </a:r>
            <a:r>
              <a:rPr lang="it-IT" dirty="0"/>
              <a:t> </a:t>
            </a:r>
            <a:r>
              <a:rPr lang="it-IT" dirty="0" err="1"/>
              <a:t>want</a:t>
            </a:r>
            <a:r>
              <a:rPr lang="it-IT" dirty="0"/>
              <a:t> to </a:t>
            </a:r>
            <a:r>
              <a:rPr lang="it-IT" dirty="0" err="1"/>
              <a:t>perform</a:t>
            </a:r>
            <a:r>
              <a:rPr lang="it-IT" dirty="0"/>
              <a:t> </a:t>
            </a:r>
            <a:r>
              <a:rPr lang="it-IT" dirty="0" err="1"/>
              <a:t>signal</a:t>
            </a:r>
            <a:r>
              <a:rPr lang="it-IT" dirty="0"/>
              <a:t> </a:t>
            </a:r>
            <a:r>
              <a:rPr lang="it-IT" dirty="0" err="1"/>
              <a:t>reconstructions</a:t>
            </a:r>
            <a:r>
              <a:rPr lang="it-IT" dirty="0"/>
              <a:t>. </a:t>
            </a:r>
            <a:r>
              <a:rPr lang="it-IT" dirty="0" err="1"/>
              <a:t>This</a:t>
            </a:r>
            <a:r>
              <a:rPr lang="it-IT" dirty="0"/>
              <a:t> </a:t>
            </a:r>
            <a:r>
              <a:rPr lang="it-IT" dirty="0" err="1"/>
              <a:t>is</a:t>
            </a:r>
            <a:r>
              <a:rPr lang="it-IT" dirty="0"/>
              <a:t> </a:t>
            </a:r>
            <a:r>
              <a:rPr lang="it-IT" dirty="0" err="1"/>
              <a:t>exactly</a:t>
            </a:r>
            <a:r>
              <a:rPr lang="it-IT" dirty="0"/>
              <a:t> the </a:t>
            </a:r>
            <a:r>
              <a:rPr lang="it-IT" dirty="0" err="1"/>
              <a:t>same</a:t>
            </a:r>
            <a:r>
              <a:rPr lang="it-IT" dirty="0"/>
              <a:t> </a:t>
            </a:r>
            <a:r>
              <a:rPr lang="it-IT" dirty="0" err="1"/>
              <a:t>problem</a:t>
            </a:r>
            <a:r>
              <a:rPr lang="it-IT" dirty="0"/>
              <a:t> setting </a:t>
            </a:r>
            <a:r>
              <a:rPr lang="it-IT" dirty="0" err="1"/>
              <a:t>that</a:t>
            </a:r>
            <a:r>
              <a:rPr lang="it-IT" dirty="0"/>
              <a:t> </a:t>
            </a:r>
            <a:r>
              <a:rPr lang="it-IT" dirty="0" err="1"/>
              <a:t>we</a:t>
            </a:r>
            <a:r>
              <a:rPr lang="it-IT" dirty="0"/>
              <a:t> </a:t>
            </a:r>
            <a:r>
              <a:rPr lang="it-IT" dirty="0" err="1"/>
              <a:t>have</a:t>
            </a:r>
            <a:r>
              <a:rPr lang="it-IT" dirty="0"/>
              <a:t> </a:t>
            </a:r>
            <a:r>
              <a:rPr lang="it-IT" dirty="0" err="1"/>
              <a:t>tackled</a:t>
            </a:r>
            <a:r>
              <a:rPr lang="it-IT" dirty="0"/>
              <a:t> with the AAKR</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US"/>
          </a:p>
        </p:txBody>
      </p:sp>
      <p:sp>
        <p:nvSpPr>
          <p:cNvPr id="4" name="Segnaposto numero diapositiva 3"/>
          <p:cNvSpPr>
            <a:spLocks noGrp="1"/>
          </p:cNvSpPr>
          <p:nvPr>
            <p:ph type="sldNum" sz="quarter" idx="10"/>
          </p:nvPr>
        </p:nvSpPr>
        <p:spPr/>
        <p:txBody>
          <a:bodyPr/>
          <a:lstStyle/>
          <a:p>
            <a:pPr>
              <a:defRPr/>
            </a:pPr>
            <a:fld id="{62BDD041-3AB1-4282-B2F7-EF8E92B8DA15}" type="slidenum">
              <a:rPr lang="en-GB" smtClean="0"/>
              <a:pPr>
                <a:defRPr/>
              </a:pPr>
              <a:t>47</a:t>
            </a:fld>
            <a:endParaRPr lang="en-GB"/>
          </a:p>
        </p:txBody>
      </p:sp>
    </p:spTree>
    <p:extLst>
      <p:ext uri="{BB962C8B-B14F-4D97-AF65-F5344CB8AC3E}">
        <p14:creationId xmlns:p14="http://schemas.microsoft.com/office/powerpoint/2010/main" val="132935700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0735230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US"/>
          </a:p>
        </p:txBody>
      </p:sp>
      <p:sp>
        <p:nvSpPr>
          <p:cNvPr id="4" name="Segnaposto numero diapositiva 3"/>
          <p:cNvSpPr>
            <a:spLocks noGrp="1"/>
          </p:cNvSpPr>
          <p:nvPr>
            <p:ph type="sldNum" sz="quarter" idx="10"/>
          </p:nvPr>
        </p:nvSpPr>
        <p:spPr/>
        <p:txBody>
          <a:bodyPr/>
          <a:lstStyle/>
          <a:p>
            <a:pPr>
              <a:defRPr/>
            </a:pPr>
            <a:fld id="{62BDD041-3AB1-4282-B2F7-EF8E92B8DA15}" type="slidenum">
              <a:rPr lang="en-GB" smtClean="0"/>
              <a:pPr>
                <a:defRPr/>
              </a:pPr>
              <a:t>55</a:t>
            </a:fld>
            <a:endParaRPr lang="en-GB"/>
          </a:p>
        </p:txBody>
      </p:sp>
    </p:spTree>
    <p:extLst>
      <p:ext uri="{BB962C8B-B14F-4D97-AF65-F5344CB8AC3E}">
        <p14:creationId xmlns:p14="http://schemas.microsoft.com/office/powerpoint/2010/main" val="310419076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Segnaposto immagine diapositiva 1"/>
          <p:cNvSpPr>
            <a:spLocks noGrp="1" noRot="1" noChangeAspect="1" noTextEdit="1"/>
          </p:cNvSpPr>
          <p:nvPr>
            <p:ph type="sldImg"/>
          </p:nvPr>
        </p:nvSpPr>
        <p:spPr>
          <a:ln/>
        </p:spPr>
      </p:sp>
      <p:sp>
        <p:nvSpPr>
          <p:cNvPr id="84995" name="Segnaposto note 2"/>
          <p:cNvSpPr>
            <a:spLocks noGrp="1"/>
          </p:cNvSpPr>
          <p:nvPr>
            <p:ph type="body" idx="1"/>
          </p:nvPr>
        </p:nvSpPr>
        <p:spPr>
          <a:noFill/>
          <a:ln/>
        </p:spPr>
        <p:txBody>
          <a:bodyPr/>
          <a:lstStyle/>
          <a:p>
            <a:endParaRPr lang="en-US">
              <a:latin typeface="Times"/>
            </a:endParaRPr>
          </a:p>
        </p:txBody>
      </p:sp>
      <p:sp>
        <p:nvSpPr>
          <p:cNvPr id="84996" name="Segnaposto numero diapositiva 3"/>
          <p:cNvSpPr>
            <a:spLocks noGrp="1"/>
          </p:cNvSpPr>
          <p:nvPr>
            <p:ph type="sldNum" sz="quarter" idx="5"/>
          </p:nvPr>
        </p:nvSpPr>
        <p:spPr>
          <a:noFill/>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7E18A855-D5E8-4E55-A863-A1F15F848FE4}" type="slidenum">
              <a:rPr kumimoji="0" lang="it-IT" sz="1100" b="0" i="0" u="none" strike="noStrike" kern="1200" cap="none" spc="0" normalizeH="0" baseline="0" noProof="0" smtClean="0">
                <a:ln>
                  <a:noFill/>
                </a:ln>
                <a:solidFill>
                  <a:prstClr val="black"/>
                </a:solidFill>
                <a:effectLst/>
                <a:uLnTx/>
                <a:uFillTx/>
                <a:latin typeface="Times"/>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56</a:t>
            </a:fld>
            <a:endParaRPr kumimoji="0" lang="it-IT" sz="1100" b="0" i="0" u="none" strike="noStrike" kern="1200" cap="none" spc="0" normalizeH="0" baseline="0" noProof="0">
              <a:ln>
                <a:noFill/>
              </a:ln>
              <a:solidFill>
                <a:prstClr val="black"/>
              </a:solidFill>
              <a:effectLst/>
              <a:uLnTx/>
              <a:uFillTx/>
              <a:latin typeface="Times"/>
              <a:ea typeface="+mn-ea"/>
              <a:cs typeface="+mn-cs"/>
            </a:endParaRPr>
          </a:p>
        </p:txBody>
      </p:sp>
    </p:spTree>
    <p:extLst>
      <p:ext uri="{BB962C8B-B14F-4D97-AF65-F5344CB8AC3E}">
        <p14:creationId xmlns:p14="http://schemas.microsoft.com/office/powerpoint/2010/main" val="284543538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Segnaposto immagine diapositiva 1"/>
          <p:cNvSpPr>
            <a:spLocks noGrp="1" noRot="1" noChangeAspect="1" noTextEdit="1"/>
          </p:cNvSpPr>
          <p:nvPr>
            <p:ph type="sldImg"/>
          </p:nvPr>
        </p:nvSpPr>
        <p:spPr>
          <a:ln/>
        </p:spPr>
      </p:sp>
      <p:sp>
        <p:nvSpPr>
          <p:cNvPr id="84995" name="Segnaposto note 2"/>
          <p:cNvSpPr>
            <a:spLocks noGrp="1"/>
          </p:cNvSpPr>
          <p:nvPr>
            <p:ph type="body" idx="1"/>
          </p:nvPr>
        </p:nvSpPr>
        <p:spPr>
          <a:noFill/>
          <a:ln/>
        </p:spPr>
        <p:txBody>
          <a:bodyPr/>
          <a:lstStyle/>
          <a:p>
            <a:endParaRPr lang="en-US">
              <a:latin typeface="Times"/>
            </a:endParaRPr>
          </a:p>
        </p:txBody>
      </p:sp>
      <p:sp>
        <p:nvSpPr>
          <p:cNvPr id="84996" name="Segnaposto numero diapositiva 3"/>
          <p:cNvSpPr>
            <a:spLocks noGrp="1"/>
          </p:cNvSpPr>
          <p:nvPr>
            <p:ph type="sldNum" sz="quarter" idx="5"/>
          </p:nvPr>
        </p:nvSpPr>
        <p:spPr>
          <a:noFill/>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7E18A855-D5E8-4E55-A863-A1F15F848FE4}" type="slidenum">
              <a:rPr kumimoji="0" lang="it-IT" sz="1100" b="0" i="0" u="none" strike="noStrike" kern="1200" cap="none" spc="0" normalizeH="0" baseline="0" noProof="0" smtClean="0">
                <a:ln>
                  <a:noFill/>
                </a:ln>
                <a:solidFill>
                  <a:prstClr val="black"/>
                </a:solidFill>
                <a:effectLst/>
                <a:uLnTx/>
                <a:uFillTx/>
                <a:latin typeface="Times"/>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57</a:t>
            </a:fld>
            <a:endParaRPr kumimoji="0" lang="it-IT" sz="1100" b="0" i="0" u="none" strike="noStrike" kern="1200" cap="none" spc="0" normalizeH="0" baseline="0" noProof="0">
              <a:ln>
                <a:noFill/>
              </a:ln>
              <a:solidFill>
                <a:prstClr val="black"/>
              </a:solidFill>
              <a:effectLst/>
              <a:uLnTx/>
              <a:uFillTx/>
              <a:latin typeface="Times"/>
              <a:ea typeface="+mn-ea"/>
              <a:cs typeface="+mn-cs"/>
            </a:endParaRPr>
          </a:p>
        </p:txBody>
      </p:sp>
    </p:spTree>
    <p:extLst>
      <p:ext uri="{BB962C8B-B14F-4D97-AF65-F5344CB8AC3E}">
        <p14:creationId xmlns:p14="http://schemas.microsoft.com/office/powerpoint/2010/main" val="195326165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US"/>
          </a:p>
        </p:txBody>
      </p:sp>
      <p:sp>
        <p:nvSpPr>
          <p:cNvPr id="4" name="Segnaposto numero diapositiva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62BDD041-3AB1-4282-B2F7-EF8E92B8DA15}" type="slidenum">
              <a:rPr kumimoji="0" lang="en-GB" sz="1100" b="0" i="0" u="none" strike="noStrike" kern="1200" cap="none" spc="0" normalizeH="0" baseline="0" noProof="0" smtClean="0">
                <a:ln>
                  <a:noFill/>
                </a:ln>
                <a:solidFill>
                  <a:srgbClr val="000000"/>
                </a:solidFill>
                <a:effectLst/>
                <a:uLnTx/>
                <a:uFillTx/>
                <a:latin typeface="Times New Roman" pitchFamily="18"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58</a:t>
            </a:fld>
            <a:endParaRPr kumimoji="0" lang="en-GB" sz="11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Tree>
    <p:extLst>
      <p:ext uri="{BB962C8B-B14F-4D97-AF65-F5344CB8AC3E}">
        <p14:creationId xmlns:p14="http://schemas.microsoft.com/office/powerpoint/2010/main" val="220470090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US" dirty="0"/>
          </a:p>
        </p:txBody>
      </p:sp>
      <p:sp>
        <p:nvSpPr>
          <p:cNvPr id="4" name="Segnaposto numero diapositiva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62BDD041-3AB1-4282-B2F7-EF8E92B8DA15}" type="slidenum">
              <a:rPr kumimoji="0" lang="en-GB" sz="1100" b="0" i="0" u="none" strike="noStrike" kern="1200" cap="none" spc="0" normalizeH="0" baseline="0" noProof="0" smtClean="0">
                <a:ln>
                  <a:noFill/>
                </a:ln>
                <a:solidFill>
                  <a:srgbClr val="000000"/>
                </a:solidFill>
                <a:effectLst/>
                <a:uLnTx/>
                <a:uFillTx/>
                <a:latin typeface="Times New Roman" pitchFamily="18"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59</a:t>
            </a:fld>
            <a:endParaRPr kumimoji="0" lang="en-GB" sz="11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Tree>
    <p:extLst>
      <p:ext uri="{BB962C8B-B14F-4D97-AF65-F5344CB8AC3E}">
        <p14:creationId xmlns:p14="http://schemas.microsoft.com/office/powerpoint/2010/main" val="15110597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US"/>
          </a:p>
        </p:txBody>
      </p:sp>
      <p:sp>
        <p:nvSpPr>
          <p:cNvPr id="4" name="Segnaposto numero diapositiva 3"/>
          <p:cNvSpPr>
            <a:spLocks noGrp="1"/>
          </p:cNvSpPr>
          <p:nvPr>
            <p:ph type="sldNum" sz="quarter" idx="10"/>
          </p:nvPr>
        </p:nvSpPr>
        <p:spPr/>
        <p:txBody>
          <a:bodyPr/>
          <a:lstStyle/>
          <a:p>
            <a:pPr>
              <a:defRPr/>
            </a:pPr>
            <a:fld id="{62BDD041-3AB1-4282-B2F7-EF8E92B8DA15}" type="slidenum">
              <a:rPr lang="en-GB" smtClean="0"/>
              <a:pPr>
                <a:defRPr/>
              </a:pPr>
              <a:t>60</a:t>
            </a:fld>
            <a:endParaRPr lang="en-GB"/>
          </a:p>
        </p:txBody>
      </p:sp>
    </p:spTree>
    <p:extLst>
      <p:ext uri="{BB962C8B-B14F-4D97-AF65-F5344CB8AC3E}">
        <p14:creationId xmlns:p14="http://schemas.microsoft.com/office/powerpoint/2010/main" val="23131024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US"/>
          </a:p>
        </p:txBody>
      </p:sp>
      <p:sp>
        <p:nvSpPr>
          <p:cNvPr id="4" name="Segnaposto numero diapositiva 3"/>
          <p:cNvSpPr>
            <a:spLocks noGrp="1"/>
          </p:cNvSpPr>
          <p:nvPr>
            <p:ph type="sldNum" sz="quarter" idx="10"/>
          </p:nvPr>
        </p:nvSpPr>
        <p:spPr/>
        <p:txBody>
          <a:bodyPr/>
          <a:lstStyle/>
          <a:p>
            <a:pPr>
              <a:defRPr/>
            </a:pPr>
            <a:fld id="{62BDD041-3AB1-4282-B2F7-EF8E92B8DA15}" type="slidenum">
              <a:rPr lang="en-GB" smtClean="0"/>
              <a:pPr>
                <a:defRPr/>
              </a:pPr>
              <a:t>61</a:t>
            </a:fld>
            <a:endParaRPr lang="en-GB"/>
          </a:p>
        </p:txBody>
      </p:sp>
    </p:spTree>
    <p:extLst>
      <p:ext uri="{BB962C8B-B14F-4D97-AF65-F5344CB8AC3E}">
        <p14:creationId xmlns:p14="http://schemas.microsoft.com/office/powerpoint/2010/main" val="281873985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US"/>
          </a:p>
        </p:txBody>
      </p:sp>
      <p:sp>
        <p:nvSpPr>
          <p:cNvPr id="4" name="Segnaposto numero diapositiva 3"/>
          <p:cNvSpPr>
            <a:spLocks noGrp="1"/>
          </p:cNvSpPr>
          <p:nvPr>
            <p:ph type="sldNum" sz="quarter" idx="10"/>
          </p:nvPr>
        </p:nvSpPr>
        <p:spPr/>
        <p:txBody>
          <a:bodyPr/>
          <a:lstStyle/>
          <a:p>
            <a:pPr>
              <a:defRPr/>
            </a:pPr>
            <a:fld id="{62BDD041-3AB1-4282-B2F7-EF8E92B8DA15}" type="slidenum">
              <a:rPr lang="en-GB" smtClean="0"/>
              <a:pPr>
                <a:defRPr/>
              </a:pPr>
              <a:t>62</a:t>
            </a:fld>
            <a:endParaRPr lang="en-GB"/>
          </a:p>
        </p:txBody>
      </p:sp>
    </p:spTree>
    <p:extLst>
      <p:ext uri="{BB962C8B-B14F-4D97-AF65-F5344CB8AC3E}">
        <p14:creationId xmlns:p14="http://schemas.microsoft.com/office/powerpoint/2010/main" val="41893061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US"/>
          </a:p>
        </p:txBody>
      </p:sp>
      <p:sp>
        <p:nvSpPr>
          <p:cNvPr id="4" name="Segnaposto numero diapositiva 3"/>
          <p:cNvSpPr>
            <a:spLocks noGrp="1"/>
          </p:cNvSpPr>
          <p:nvPr>
            <p:ph type="sldNum" sz="quarter" idx="10"/>
          </p:nvPr>
        </p:nvSpPr>
        <p:spPr/>
        <p:txBody>
          <a:bodyPr/>
          <a:lstStyle/>
          <a:p>
            <a:pPr>
              <a:defRPr/>
            </a:pPr>
            <a:fld id="{62BDD041-3AB1-4282-B2F7-EF8E92B8DA15}" type="slidenum">
              <a:rPr lang="en-GB" smtClean="0"/>
              <a:pPr>
                <a:defRPr/>
              </a:pPr>
              <a:t>63</a:t>
            </a:fld>
            <a:endParaRPr lang="en-GB"/>
          </a:p>
        </p:txBody>
      </p:sp>
    </p:spTree>
    <p:extLst>
      <p:ext uri="{BB962C8B-B14F-4D97-AF65-F5344CB8AC3E}">
        <p14:creationId xmlns:p14="http://schemas.microsoft.com/office/powerpoint/2010/main" val="138870753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US"/>
          </a:p>
        </p:txBody>
      </p:sp>
      <p:sp>
        <p:nvSpPr>
          <p:cNvPr id="4" name="Segnaposto numero diapositiva 3"/>
          <p:cNvSpPr>
            <a:spLocks noGrp="1"/>
          </p:cNvSpPr>
          <p:nvPr>
            <p:ph type="sldNum" sz="quarter" idx="10"/>
          </p:nvPr>
        </p:nvSpPr>
        <p:spPr/>
        <p:txBody>
          <a:bodyPr/>
          <a:lstStyle/>
          <a:p>
            <a:pPr>
              <a:defRPr/>
            </a:pPr>
            <a:fld id="{62BDD041-3AB1-4282-B2F7-EF8E92B8DA15}" type="slidenum">
              <a:rPr lang="en-GB" smtClean="0"/>
              <a:pPr>
                <a:defRPr/>
              </a:pPr>
              <a:t>64</a:t>
            </a:fld>
            <a:endParaRPr lang="en-GB"/>
          </a:p>
        </p:txBody>
      </p:sp>
    </p:spTree>
    <p:extLst>
      <p:ext uri="{BB962C8B-B14F-4D97-AF65-F5344CB8AC3E}">
        <p14:creationId xmlns:p14="http://schemas.microsoft.com/office/powerpoint/2010/main" val="124708508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US"/>
          </a:p>
        </p:txBody>
      </p:sp>
      <p:sp>
        <p:nvSpPr>
          <p:cNvPr id="4" name="Segnaposto numero diapositiva 3"/>
          <p:cNvSpPr>
            <a:spLocks noGrp="1"/>
          </p:cNvSpPr>
          <p:nvPr>
            <p:ph type="sldNum" sz="quarter" idx="10"/>
          </p:nvPr>
        </p:nvSpPr>
        <p:spPr/>
        <p:txBody>
          <a:bodyPr/>
          <a:lstStyle/>
          <a:p>
            <a:pPr>
              <a:defRPr/>
            </a:pPr>
            <a:fld id="{62BDD041-3AB1-4282-B2F7-EF8E92B8DA15}" type="slidenum">
              <a:rPr lang="en-GB" smtClean="0"/>
              <a:pPr>
                <a:defRPr/>
              </a:pPr>
              <a:t>65</a:t>
            </a:fld>
            <a:endParaRPr lang="en-GB"/>
          </a:p>
        </p:txBody>
      </p:sp>
    </p:spTree>
    <p:extLst>
      <p:ext uri="{BB962C8B-B14F-4D97-AF65-F5344CB8AC3E}">
        <p14:creationId xmlns:p14="http://schemas.microsoft.com/office/powerpoint/2010/main" val="214994299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US"/>
          </a:p>
        </p:txBody>
      </p:sp>
      <p:sp>
        <p:nvSpPr>
          <p:cNvPr id="4" name="Segnaposto numero diapositiva 3"/>
          <p:cNvSpPr>
            <a:spLocks noGrp="1"/>
          </p:cNvSpPr>
          <p:nvPr>
            <p:ph type="sldNum" sz="quarter" idx="10"/>
          </p:nvPr>
        </p:nvSpPr>
        <p:spPr/>
        <p:txBody>
          <a:bodyPr/>
          <a:lstStyle/>
          <a:p>
            <a:pPr>
              <a:defRPr/>
            </a:pPr>
            <a:fld id="{62BDD041-3AB1-4282-B2F7-EF8E92B8DA15}" type="slidenum">
              <a:rPr lang="en-GB" smtClean="0"/>
              <a:pPr>
                <a:defRPr/>
              </a:pPr>
              <a:t>66</a:t>
            </a:fld>
            <a:endParaRPr lang="en-GB"/>
          </a:p>
        </p:txBody>
      </p:sp>
    </p:spTree>
    <p:extLst>
      <p:ext uri="{BB962C8B-B14F-4D97-AF65-F5344CB8AC3E}">
        <p14:creationId xmlns:p14="http://schemas.microsoft.com/office/powerpoint/2010/main" val="10257260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US"/>
          </a:p>
        </p:txBody>
      </p:sp>
      <p:sp>
        <p:nvSpPr>
          <p:cNvPr id="4" name="Segnaposto numero diapositiva 3"/>
          <p:cNvSpPr>
            <a:spLocks noGrp="1"/>
          </p:cNvSpPr>
          <p:nvPr>
            <p:ph type="sldNum" sz="quarter" idx="10"/>
          </p:nvPr>
        </p:nvSpPr>
        <p:spPr/>
        <p:txBody>
          <a:bodyPr/>
          <a:lstStyle/>
          <a:p>
            <a:pPr>
              <a:defRPr/>
            </a:pPr>
            <a:fld id="{62BDD041-3AB1-4282-B2F7-EF8E92B8DA15}" type="slidenum">
              <a:rPr lang="en-GB" smtClean="0"/>
              <a:pPr>
                <a:defRPr/>
              </a:pPr>
              <a:t>67</a:t>
            </a:fld>
            <a:endParaRPr lang="en-GB"/>
          </a:p>
        </p:txBody>
      </p:sp>
    </p:spTree>
    <p:extLst>
      <p:ext uri="{BB962C8B-B14F-4D97-AF65-F5344CB8AC3E}">
        <p14:creationId xmlns:p14="http://schemas.microsoft.com/office/powerpoint/2010/main" val="279666350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US"/>
          </a:p>
        </p:txBody>
      </p:sp>
      <p:sp>
        <p:nvSpPr>
          <p:cNvPr id="4" name="Segnaposto numero diapositiva 3"/>
          <p:cNvSpPr>
            <a:spLocks noGrp="1"/>
          </p:cNvSpPr>
          <p:nvPr>
            <p:ph type="sldNum" sz="quarter" idx="10"/>
          </p:nvPr>
        </p:nvSpPr>
        <p:spPr/>
        <p:txBody>
          <a:bodyPr/>
          <a:lstStyle/>
          <a:p>
            <a:pPr>
              <a:defRPr/>
            </a:pPr>
            <a:fld id="{62BDD041-3AB1-4282-B2F7-EF8E92B8DA15}" type="slidenum">
              <a:rPr lang="en-GB" smtClean="0"/>
              <a:pPr>
                <a:defRPr/>
              </a:pPr>
              <a:t>68</a:t>
            </a:fld>
            <a:endParaRPr lang="en-GB"/>
          </a:p>
        </p:txBody>
      </p:sp>
    </p:spTree>
    <p:extLst>
      <p:ext uri="{BB962C8B-B14F-4D97-AF65-F5344CB8AC3E}">
        <p14:creationId xmlns:p14="http://schemas.microsoft.com/office/powerpoint/2010/main" val="327628086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US"/>
          </a:p>
        </p:txBody>
      </p:sp>
      <p:sp>
        <p:nvSpPr>
          <p:cNvPr id="4" name="Segnaposto numero diapositiva 3"/>
          <p:cNvSpPr>
            <a:spLocks noGrp="1"/>
          </p:cNvSpPr>
          <p:nvPr>
            <p:ph type="sldNum" sz="quarter" idx="10"/>
          </p:nvPr>
        </p:nvSpPr>
        <p:spPr/>
        <p:txBody>
          <a:bodyPr/>
          <a:lstStyle/>
          <a:p>
            <a:pPr>
              <a:defRPr/>
            </a:pPr>
            <a:fld id="{62BDD041-3AB1-4282-B2F7-EF8E92B8DA15}" type="slidenum">
              <a:rPr lang="en-GB" smtClean="0"/>
              <a:pPr>
                <a:defRPr/>
              </a:pPr>
              <a:t>69</a:t>
            </a:fld>
            <a:endParaRPr lang="en-GB"/>
          </a:p>
        </p:txBody>
      </p:sp>
    </p:spTree>
    <p:extLst>
      <p:ext uri="{BB962C8B-B14F-4D97-AF65-F5344CB8AC3E}">
        <p14:creationId xmlns:p14="http://schemas.microsoft.com/office/powerpoint/2010/main" val="317963422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US"/>
          </a:p>
        </p:txBody>
      </p:sp>
      <p:sp>
        <p:nvSpPr>
          <p:cNvPr id="4" name="Segnaposto numero diapositiva 3"/>
          <p:cNvSpPr>
            <a:spLocks noGrp="1"/>
          </p:cNvSpPr>
          <p:nvPr>
            <p:ph type="sldNum" sz="quarter" idx="10"/>
          </p:nvPr>
        </p:nvSpPr>
        <p:spPr/>
        <p:txBody>
          <a:bodyPr/>
          <a:lstStyle/>
          <a:p>
            <a:pPr>
              <a:defRPr/>
            </a:pPr>
            <a:fld id="{62BDD041-3AB1-4282-B2F7-EF8E92B8DA15}" type="slidenum">
              <a:rPr lang="en-GB" smtClean="0"/>
              <a:pPr>
                <a:defRPr/>
              </a:pPr>
              <a:t>70</a:t>
            </a:fld>
            <a:endParaRPr lang="en-GB"/>
          </a:p>
        </p:txBody>
      </p:sp>
    </p:spTree>
    <p:extLst>
      <p:ext uri="{BB962C8B-B14F-4D97-AF65-F5344CB8AC3E}">
        <p14:creationId xmlns:p14="http://schemas.microsoft.com/office/powerpoint/2010/main" val="1014581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pPr>
              <a:defRPr/>
            </a:pPr>
            <a:fld id="{72CECFEA-7A76-4421-AEF7-CC378D7F41D6}" type="slidenum">
              <a:rPr lang="it-IT" smtClean="0">
                <a:solidFill>
                  <a:srgbClr val="000000"/>
                </a:solidFill>
              </a:rPr>
              <a:pPr>
                <a:defRPr/>
              </a:pPr>
              <a:t>74</a:t>
            </a:fld>
            <a:endParaRPr lang="it-IT">
              <a:solidFill>
                <a:srgbClr val="000000"/>
              </a:solidFill>
            </a:endParaRPr>
          </a:p>
        </p:txBody>
      </p:sp>
    </p:spTree>
    <p:extLst>
      <p:ext uri="{BB962C8B-B14F-4D97-AF65-F5344CB8AC3E}">
        <p14:creationId xmlns:p14="http://schemas.microsoft.com/office/powerpoint/2010/main" val="413728427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normAutofit/>
          </a:bodyPr>
          <a:lstStyle/>
          <a:p>
            <a:endParaRPr lang="en-US" dirty="0"/>
          </a:p>
        </p:txBody>
      </p:sp>
      <p:sp>
        <p:nvSpPr>
          <p:cNvPr id="4" name="Segnaposto numero diapositiva 3"/>
          <p:cNvSpPr>
            <a:spLocks noGrp="1"/>
          </p:cNvSpPr>
          <p:nvPr>
            <p:ph type="sldNum" sz="quarter" idx="10"/>
          </p:nvPr>
        </p:nvSpPr>
        <p:spPr/>
        <p:txBody>
          <a:bodyPr/>
          <a:lstStyle/>
          <a:p>
            <a:pPr>
              <a:defRPr/>
            </a:pPr>
            <a:fld id="{62BDD041-3AB1-4282-B2F7-EF8E92B8DA15}" type="slidenum">
              <a:rPr lang="en-GB" smtClean="0">
                <a:solidFill>
                  <a:prstClr val="black"/>
                </a:solidFill>
              </a:rPr>
              <a:pPr>
                <a:defRPr/>
              </a:pPr>
              <a:t>76</a:t>
            </a:fld>
            <a:endParaRPr lang="en-GB">
              <a:solidFill>
                <a:prstClr val="black"/>
              </a:solidFill>
            </a:endParaRPr>
          </a:p>
        </p:txBody>
      </p:sp>
    </p:spTree>
    <p:extLst>
      <p:ext uri="{BB962C8B-B14F-4D97-AF65-F5344CB8AC3E}">
        <p14:creationId xmlns:p14="http://schemas.microsoft.com/office/powerpoint/2010/main" val="112302970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normAutofit/>
          </a:bodyPr>
          <a:lstStyle/>
          <a:p>
            <a:endParaRPr lang="en-US" dirty="0"/>
          </a:p>
        </p:txBody>
      </p:sp>
      <p:sp>
        <p:nvSpPr>
          <p:cNvPr id="4" name="Segnaposto numero diapositiva 3"/>
          <p:cNvSpPr>
            <a:spLocks noGrp="1"/>
          </p:cNvSpPr>
          <p:nvPr>
            <p:ph type="sldNum" sz="quarter" idx="10"/>
          </p:nvPr>
        </p:nvSpPr>
        <p:spPr/>
        <p:txBody>
          <a:bodyPr/>
          <a:lstStyle/>
          <a:p>
            <a:pPr>
              <a:defRPr/>
            </a:pPr>
            <a:fld id="{62BDD041-3AB1-4282-B2F7-EF8E92B8DA15}" type="slidenum">
              <a:rPr lang="en-GB" smtClean="0">
                <a:solidFill>
                  <a:prstClr val="black"/>
                </a:solidFill>
              </a:rPr>
              <a:pPr>
                <a:defRPr/>
              </a:pPr>
              <a:t>77</a:t>
            </a:fld>
            <a:endParaRPr lang="en-GB">
              <a:solidFill>
                <a:prstClr val="black"/>
              </a:solidFill>
            </a:endParaRPr>
          </a:p>
        </p:txBody>
      </p:sp>
    </p:spTree>
    <p:extLst>
      <p:ext uri="{BB962C8B-B14F-4D97-AF65-F5344CB8AC3E}">
        <p14:creationId xmlns:p14="http://schemas.microsoft.com/office/powerpoint/2010/main" val="338355130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pPr>
              <a:defRPr/>
            </a:pPr>
            <a:fld id="{72CECFEA-7A76-4421-AEF7-CC378D7F41D6}" type="slidenum">
              <a:rPr lang="it-IT" smtClean="0">
                <a:solidFill>
                  <a:srgbClr val="000000"/>
                </a:solidFill>
              </a:rPr>
              <a:pPr>
                <a:defRPr/>
              </a:pPr>
              <a:t>79</a:t>
            </a:fld>
            <a:endParaRPr lang="it-IT">
              <a:solidFill>
                <a:srgbClr val="000000"/>
              </a:solidFill>
            </a:endParaRPr>
          </a:p>
        </p:txBody>
      </p:sp>
    </p:spTree>
    <p:extLst>
      <p:ext uri="{BB962C8B-B14F-4D97-AF65-F5344CB8AC3E}">
        <p14:creationId xmlns:p14="http://schemas.microsoft.com/office/powerpoint/2010/main" val="252692599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c </a:t>
            </a:r>
            <a:r>
              <a:rPr lang="it-IT" dirty="0" err="1"/>
              <a:t>is</a:t>
            </a:r>
            <a:r>
              <a:rPr lang="it-IT" dirty="0"/>
              <a:t> a random </a:t>
            </a:r>
            <a:r>
              <a:rPr lang="it-IT" dirty="0" err="1"/>
              <a:t>quantity</a:t>
            </a:r>
            <a:r>
              <a:rPr lang="it-IT" dirty="0"/>
              <a:t> and </a:t>
            </a:r>
            <a:r>
              <a:rPr lang="it-IT" dirty="0" err="1"/>
              <a:t>it</a:t>
            </a:r>
            <a:r>
              <a:rPr lang="it-IT" dirty="0"/>
              <a:t> </a:t>
            </a:r>
            <a:r>
              <a:rPr lang="it-IT" dirty="0" err="1"/>
              <a:t>is</a:t>
            </a:r>
            <a:r>
              <a:rPr lang="it-IT" dirty="0"/>
              <a:t> a </a:t>
            </a:r>
            <a:r>
              <a:rPr lang="it-IT" dirty="0" err="1"/>
              <a:t>pivotal</a:t>
            </a:r>
            <a:r>
              <a:rPr lang="it-IT" dirty="0"/>
              <a:t> </a:t>
            </a:r>
            <a:r>
              <a:rPr lang="it-IT" dirty="0" err="1"/>
              <a:t>quantity</a:t>
            </a:r>
            <a:r>
              <a:rPr lang="it-IT" dirty="0"/>
              <a:t>. </a:t>
            </a:r>
            <a:r>
              <a:rPr lang="it-IT" dirty="0" err="1"/>
              <a:t>Its</a:t>
            </a:r>
            <a:r>
              <a:rPr lang="it-IT" dirty="0"/>
              <a:t> </a:t>
            </a:r>
            <a:r>
              <a:rPr lang="it-IT" dirty="0" err="1"/>
              <a:t>distribution</a:t>
            </a:r>
            <a:r>
              <a:rPr lang="it-IT" dirty="0"/>
              <a:t> </a:t>
            </a:r>
            <a:r>
              <a:rPr lang="it-IT" dirty="0" err="1"/>
              <a:t>does</a:t>
            </a:r>
            <a:r>
              <a:rPr lang="it-IT" dirty="0"/>
              <a:t> </a:t>
            </a:r>
            <a:r>
              <a:rPr lang="it-IT" dirty="0" err="1"/>
              <a:t>not</a:t>
            </a:r>
            <a:r>
              <a:rPr lang="it-IT" dirty="0"/>
              <a:t> </a:t>
            </a:r>
            <a:r>
              <a:rPr lang="it-IT" dirty="0" err="1"/>
              <a:t>depend</a:t>
            </a:r>
            <a:r>
              <a:rPr lang="it-IT" dirty="0"/>
              <a:t> from </a:t>
            </a:r>
            <a:r>
              <a:rPr lang="it-IT" dirty="0" err="1"/>
              <a:t>parameters</a:t>
            </a:r>
            <a:r>
              <a:rPr lang="it-IT" dirty="0"/>
              <a:t>.  So I </a:t>
            </a:r>
            <a:r>
              <a:rPr lang="it-IT" dirty="0" err="1"/>
              <a:t>perfectly</a:t>
            </a:r>
            <a:r>
              <a:rPr lang="it-IT" dirty="0"/>
              <a:t> </a:t>
            </a:r>
            <a:r>
              <a:rPr lang="it-IT" dirty="0" err="1"/>
              <a:t>known</a:t>
            </a:r>
            <a:r>
              <a:rPr lang="it-IT" dirty="0"/>
              <a:t> </a:t>
            </a:r>
            <a:r>
              <a:rPr lang="it-IT" dirty="0" err="1"/>
              <a:t>its</a:t>
            </a:r>
            <a:r>
              <a:rPr lang="it-IT" dirty="0"/>
              <a:t> </a:t>
            </a:r>
            <a:r>
              <a:rPr lang="it-IT" dirty="0" err="1"/>
              <a:t>distribution</a:t>
            </a:r>
            <a:r>
              <a:rPr lang="it-IT" dirty="0"/>
              <a:t>. </a:t>
            </a:r>
            <a:r>
              <a:rPr lang="it-IT" dirty="0" err="1"/>
              <a:t>It</a:t>
            </a:r>
            <a:r>
              <a:rPr lang="it-IT" dirty="0"/>
              <a:t> </a:t>
            </a:r>
            <a:r>
              <a:rPr lang="it-IT" dirty="0" err="1"/>
              <a:t>means</a:t>
            </a:r>
            <a:r>
              <a:rPr lang="it-IT" dirty="0"/>
              <a:t> I can compute </a:t>
            </a:r>
            <a:r>
              <a:rPr lang="it-IT" dirty="0" err="1"/>
              <a:t>its</a:t>
            </a:r>
            <a:r>
              <a:rPr lang="it-IT" dirty="0"/>
              <a:t> percentile. Here I </a:t>
            </a:r>
            <a:r>
              <a:rPr lang="it-IT" dirty="0" err="1"/>
              <a:t>am</a:t>
            </a:r>
            <a:r>
              <a:rPr lang="it-IT" dirty="0"/>
              <a:t> </a:t>
            </a:r>
            <a:r>
              <a:rPr lang="it-IT" dirty="0" err="1"/>
              <a:t>considering</a:t>
            </a:r>
            <a:r>
              <a:rPr lang="it-IT" dirty="0"/>
              <a:t> the 90° percentile. The </a:t>
            </a:r>
            <a:r>
              <a:rPr lang="it-IT" dirty="0" err="1"/>
              <a:t>prob</a:t>
            </a:r>
            <a:r>
              <a:rPr lang="it-IT" dirty="0"/>
              <a:t>… </a:t>
            </a:r>
            <a:r>
              <a:rPr lang="it-IT" dirty="0" err="1"/>
              <a:t>is</a:t>
            </a:r>
            <a:r>
              <a:rPr lang="it-IT" dirty="0"/>
              <a:t> . </a:t>
            </a:r>
            <a:r>
              <a:rPr lang="it-IT" dirty="0" err="1"/>
              <a:t>Frome</a:t>
            </a:r>
            <a:r>
              <a:rPr lang="it-IT" dirty="0"/>
              <a:t> </a:t>
            </a:r>
          </a:p>
        </p:txBody>
      </p:sp>
      <p:sp>
        <p:nvSpPr>
          <p:cNvPr id="4" name="Segnaposto numero diapositiva 3"/>
          <p:cNvSpPr>
            <a:spLocks noGrp="1"/>
          </p:cNvSpPr>
          <p:nvPr>
            <p:ph type="sldNum" sz="quarter" idx="5"/>
          </p:nvPr>
        </p:nvSpPr>
        <p:spPr/>
        <p:txBody>
          <a:bodyPr/>
          <a:lstStyle/>
          <a:p>
            <a:fld id="{62EB4441-E0D7-4621-A30E-BF7800896F47}" type="slidenum">
              <a:rPr lang="en-US" smtClean="0"/>
              <a:t>81</a:t>
            </a:fld>
            <a:endParaRPr lang="en-US"/>
          </a:p>
        </p:txBody>
      </p:sp>
    </p:spTree>
    <p:extLst>
      <p:ext uri="{BB962C8B-B14F-4D97-AF65-F5344CB8AC3E}">
        <p14:creationId xmlns:p14="http://schemas.microsoft.com/office/powerpoint/2010/main" val="40612493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Here </a:t>
            </a:r>
            <a:r>
              <a:rPr lang="it-IT" dirty="0" err="1"/>
              <a:t>we</a:t>
            </a:r>
            <a:r>
              <a:rPr lang="it-IT" dirty="0"/>
              <a:t> </a:t>
            </a:r>
            <a:r>
              <a:rPr lang="it-IT" dirty="0" err="1"/>
              <a:t>consider</a:t>
            </a:r>
            <a:r>
              <a:rPr lang="it-IT" dirty="0"/>
              <a:t> the </a:t>
            </a:r>
            <a:r>
              <a:rPr lang="it-IT" dirty="0" err="1"/>
              <a:t>signals</a:t>
            </a:r>
            <a:r>
              <a:rPr lang="it-IT" dirty="0"/>
              <a:t>, one by one.</a:t>
            </a:r>
          </a:p>
        </p:txBody>
      </p:sp>
      <p:sp>
        <p:nvSpPr>
          <p:cNvPr id="4" name="Segnaposto numero diapositiva 3"/>
          <p:cNvSpPr>
            <a:spLocks noGrp="1"/>
          </p:cNvSpPr>
          <p:nvPr>
            <p:ph type="sldNum" sz="quarter" idx="10"/>
          </p:nvPr>
        </p:nvSpPr>
        <p:spPr/>
        <p:txBody>
          <a:bodyPr/>
          <a:lstStyle/>
          <a:p>
            <a:pPr>
              <a:defRPr/>
            </a:pPr>
            <a:fld id="{72CECFEA-7A76-4421-AEF7-CC378D7F41D6}" type="slidenum">
              <a:rPr lang="it-IT" smtClean="0">
                <a:solidFill>
                  <a:srgbClr val="000000"/>
                </a:solidFill>
              </a:rPr>
              <a:pPr>
                <a:defRPr/>
              </a:pPr>
              <a:t>84</a:t>
            </a:fld>
            <a:endParaRPr lang="it-IT">
              <a:solidFill>
                <a:srgbClr val="000000"/>
              </a:solidFill>
            </a:endParaRPr>
          </a:p>
        </p:txBody>
      </p:sp>
    </p:spTree>
    <p:extLst>
      <p:ext uri="{BB962C8B-B14F-4D97-AF65-F5344CB8AC3E}">
        <p14:creationId xmlns:p14="http://schemas.microsoft.com/office/powerpoint/2010/main" val="210396297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pPr>
              <a:defRPr/>
            </a:pPr>
            <a:fld id="{72CECFEA-7A76-4421-AEF7-CC378D7F41D6}" type="slidenum">
              <a:rPr lang="it-IT" smtClean="0">
                <a:solidFill>
                  <a:srgbClr val="000000"/>
                </a:solidFill>
              </a:rPr>
              <a:pPr>
                <a:defRPr/>
              </a:pPr>
              <a:t>86</a:t>
            </a:fld>
            <a:endParaRPr lang="it-IT">
              <a:solidFill>
                <a:srgbClr val="000000"/>
              </a:solidFill>
            </a:endParaRPr>
          </a:p>
        </p:txBody>
      </p:sp>
    </p:spTree>
    <p:extLst>
      <p:ext uri="{BB962C8B-B14F-4D97-AF65-F5344CB8AC3E}">
        <p14:creationId xmlns:p14="http://schemas.microsoft.com/office/powerpoint/2010/main" val="88161680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How to fix the </a:t>
            </a:r>
            <a:r>
              <a:rPr lang="it-IT" dirty="0" err="1"/>
              <a:t>thresholds</a:t>
            </a:r>
            <a:r>
              <a:rPr lang="it-IT" dirty="0"/>
              <a:t> A and B? </a:t>
            </a:r>
            <a:r>
              <a:rPr lang="it-IT" dirty="0" err="1"/>
              <a:t>There</a:t>
            </a:r>
            <a:r>
              <a:rPr lang="it-IT" dirty="0"/>
              <a:t> </a:t>
            </a:r>
            <a:r>
              <a:rPr lang="it-IT" dirty="0" err="1"/>
              <a:t>is</a:t>
            </a:r>
            <a:r>
              <a:rPr lang="it-IT" dirty="0"/>
              <a:t> a </a:t>
            </a:r>
            <a:r>
              <a:rPr lang="it-IT" dirty="0" err="1"/>
              <a:t>theorem</a:t>
            </a:r>
            <a:r>
              <a:rPr lang="it-IT" dirty="0"/>
              <a:t> </a:t>
            </a:r>
            <a:r>
              <a:rPr lang="it-IT" dirty="0" err="1"/>
              <a:t>that</a:t>
            </a:r>
            <a:r>
              <a:rPr lang="it-IT" dirty="0"/>
              <a:t> can help </a:t>
            </a:r>
            <a:r>
              <a:rPr lang="it-IT" dirty="0" err="1"/>
              <a:t>us</a:t>
            </a:r>
            <a:r>
              <a:rPr lang="it-IT" dirty="0"/>
              <a:t>, </a:t>
            </a:r>
            <a:r>
              <a:rPr lang="it-IT" dirty="0" err="1"/>
              <a:t>as</a:t>
            </a:r>
            <a:r>
              <a:rPr lang="it-IT" dirty="0"/>
              <a:t> </a:t>
            </a:r>
            <a:r>
              <a:rPr lang="it-IT" dirty="0" err="1"/>
              <a:t>often</a:t>
            </a:r>
            <a:r>
              <a:rPr lang="it-IT" dirty="0"/>
              <a:t> in </a:t>
            </a:r>
            <a:r>
              <a:rPr lang="it-IT" dirty="0" err="1"/>
              <a:t>statistics</a:t>
            </a:r>
            <a:r>
              <a:rPr lang="it-IT" dirty="0"/>
              <a:t> (-;, The </a:t>
            </a:r>
            <a:r>
              <a:rPr lang="it-IT" dirty="0" err="1"/>
              <a:t>theorem</a:t>
            </a:r>
            <a:r>
              <a:rPr lang="it-IT" dirty="0"/>
              <a:t> </a:t>
            </a:r>
            <a:r>
              <a:rPr lang="it-IT" dirty="0" err="1"/>
              <a:t>uses</a:t>
            </a:r>
            <a:r>
              <a:rPr lang="it-IT" dirty="0"/>
              <a:t> </a:t>
            </a:r>
            <a:r>
              <a:rPr lang="it-IT" dirty="0" err="1"/>
              <a:t>other</a:t>
            </a:r>
            <a:r>
              <a:rPr lang="it-IT" dirty="0"/>
              <a:t> </a:t>
            </a:r>
            <a:r>
              <a:rPr lang="it-IT" dirty="0" err="1"/>
              <a:t>two</a:t>
            </a:r>
            <a:r>
              <a:rPr lang="it-IT" dirty="0"/>
              <a:t> </a:t>
            </a:r>
            <a:r>
              <a:rPr lang="it-IT" dirty="0" err="1"/>
              <a:t>parameters</a:t>
            </a:r>
            <a:r>
              <a:rPr lang="it-IT" dirty="0"/>
              <a:t> alpha and beta </a:t>
            </a:r>
            <a:r>
              <a:rPr lang="it-IT" dirty="0" err="1"/>
              <a:t>that</a:t>
            </a:r>
            <a:r>
              <a:rPr lang="it-IT" dirty="0"/>
              <a:t> </a:t>
            </a:r>
            <a:r>
              <a:rPr lang="it-IT" dirty="0" err="1"/>
              <a:t>have</a:t>
            </a:r>
            <a:r>
              <a:rPr lang="it-IT" dirty="0"/>
              <a:t> a clear </a:t>
            </a:r>
            <a:r>
              <a:rPr lang="it-IT" dirty="0" err="1"/>
              <a:t>statistical</a:t>
            </a:r>
            <a:r>
              <a:rPr lang="it-IT" dirty="0"/>
              <a:t> </a:t>
            </a:r>
            <a:r>
              <a:rPr lang="it-IT" dirty="0" err="1"/>
              <a:t>interpretation</a:t>
            </a:r>
            <a:r>
              <a:rPr lang="it-IT" dirty="0"/>
              <a:t>…</a:t>
            </a:r>
          </a:p>
          <a:p>
            <a:r>
              <a:rPr lang="it-IT" dirty="0"/>
              <a:t>Alpha can be </a:t>
            </a:r>
            <a:r>
              <a:rPr lang="it-IT" dirty="0" err="1"/>
              <a:t>linked</a:t>
            </a:r>
            <a:r>
              <a:rPr lang="it-IT" dirty="0"/>
              <a:t> to the </a:t>
            </a:r>
            <a:r>
              <a:rPr lang="it-IT" dirty="0" err="1"/>
              <a:t>probability</a:t>
            </a:r>
            <a:r>
              <a:rPr lang="it-IT" dirty="0"/>
              <a:t> of false </a:t>
            </a:r>
            <a:r>
              <a:rPr lang="it-IT" dirty="0" err="1"/>
              <a:t>alarmrms</a:t>
            </a:r>
            <a:r>
              <a:rPr lang="it-IT" dirty="0"/>
              <a:t> …D1= </a:t>
            </a:r>
            <a:r>
              <a:rPr lang="it-IT" dirty="0" err="1"/>
              <a:t>decision</a:t>
            </a:r>
            <a:r>
              <a:rPr lang="it-IT" dirty="0"/>
              <a:t> </a:t>
            </a:r>
            <a:r>
              <a:rPr lang="it-IT" dirty="0" err="1"/>
              <a:t>abnormal</a:t>
            </a:r>
            <a:r>
              <a:rPr lang="it-IT" dirty="0"/>
              <a:t> </a:t>
            </a:r>
            <a:r>
              <a:rPr lang="it-IT" dirty="0" err="1"/>
              <a:t>when</a:t>
            </a:r>
            <a:r>
              <a:rPr lang="it-IT" dirty="0"/>
              <a:t> …  </a:t>
            </a:r>
          </a:p>
          <a:p>
            <a:r>
              <a:rPr lang="it-IT" dirty="0" err="1"/>
              <a:t>Why</a:t>
            </a:r>
            <a:r>
              <a:rPr lang="it-IT" dirty="0"/>
              <a:t> </a:t>
            </a:r>
            <a:r>
              <a:rPr lang="it-IT" dirty="0" err="1"/>
              <a:t>we</a:t>
            </a:r>
            <a:r>
              <a:rPr lang="it-IT" dirty="0"/>
              <a:t> </a:t>
            </a:r>
            <a:r>
              <a:rPr lang="it-IT" dirty="0" err="1"/>
              <a:t>shouldn’t</a:t>
            </a:r>
            <a:r>
              <a:rPr lang="it-IT" dirty="0"/>
              <a:t> </a:t>
            </a:r>
            <a:r>
              <a:rPr lang="it-IT" dirty="0" err="1"/>
              <a:t>choose</a:t>
            </a:r>
            <a:r>
              <a:rPr lang="it-IT" dirty="0"/>
              <a:t> alpha and beta </a:t>
            </a:r>
            <a:r>
              <a:rPr lang="it-IT" dirty="0" err="1"/>
              <a:t>verysmall</a:t>
            </a:r>
            <a:r>
              <a:rPr lang="it-IT" dirty="0"/>
              <a:t>???</a:t>
            </a:r>
          </a:p>
          <a:p>
            <a:r>
              <a:rPr lang="it-IT" dirty="0"/>
              <a:t>No free lunch… </a:t>
            </a:r>
            <a:r>
              <a:rPr lang="it-IT" dirty="0">
                <a:sym typeface="Wingdings" panose="05000000000000000000" pitchFamily="2" charset="2"/>
              </a:rPr>
              <a:t> big </a:t>
            </a:r>
            <a:r>
              <a:rPr lang="it-IT" dirty="0" err="1">
                <a:sym typeface="Wingdings" panose="05000000000000000000" pitchFamily="2" charset="2"/>
              </a:rPr>
              <a:t>uncertainty</a:t>
            </a:r>
            <a:r>
              <a:rPr lang="it-IT" dirty="0">
                <a:sym typeface="Wingdings" panose="05000000000000000000" pitchFamily="2" charset="2"/>
              </a:rPr>
              <a:t> zone</a:t>
            </a:r>
            <a:endParaRPr lang="it-IT" dirty="0"/>
          </a:p>
        </p:txBody>
      </p:sp>
      <p:sp>
        <p:nvSpPr>
          <p:cNvPr id="4" name="Segnaposto numero diapositiva 3"/>
          <p:cNvSpPr>
            <a:spLocks noGrp="1"/>
          </p:cNvSpPr>
          <p:nvPr>
            <p:ph type="sldNum" sz="quarter" idx="10"/>
          </p:nvPr>
        </p:nvSpPr>
        <p:spPr/>
        <p:txBody>
          <a:bodyPr/>
          <a:lstStyle/>
          <a:p>
            <a:pPr>
              <a:defRPr/>
            </a:pPr>
            <a:fld id="{72CECFEA-7A76-4421-AEF7-CC378D7F41D6}" type="slidenum">
              <a:rPr lang="it-IT" smtClean="0">
                <a:solidFill>
                  <a:srgbClr val="000000"/>
                </a:solidFill>
              </a:rPr>
              <a:pPr>
                <a:defRPr/>
              </a:pPr>
              <a:t>87</a:t>
            </a:fld>
            <a:endParaRPr lang="it-IT">
              <a:solidFill>
                <a:srgbClr val="000000"/>
              </a:solidFill>
            </a:endParaRPr>
          </a:p>
        </p:txBody>
      </p:sp>
    </p:spTree>
    <p:extLst>
      <p:ext uri="{BB962C8B-B14F-4D97-AF65-F5344CB8AC3E}">
        <p14:creationId xmlns:p14="http://schemas.microsoft.com/office/powerpoint/2010/main" val="157785189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pPr>
              <a:defRPr/>
            </a:pPr>
            <a:fld id="{72CECFEA-7A76-4421-AEF7-CC378D7F41D6}" type="slidenum">
              <a:rPr lang="it-IT" smtClean="0">
                <a:solidFill>
                  <a:srgbClr val="000000"/>
                </a:solidFill>
              </a:rPr>
              <a:pPr>
                <a:defRPr/>
              </a:pPr>
              <a:t>88</a:t>
            </a:fld>
            <a:endParaRPr lang="it-IT">
              <a:solidFill>
                <a:srgbClr val="000000"/>
              </a:solidFill>
            </a:endParaRPr>
          </a:p>
        </p:txBody>
      </p:sp>
    </p:spTree>
    <p:extLst>
      <p:ext uri="{BB962C8B-B14F-4D97-AF65-F5344CB8AC3E}">
        <p14:creationId xmlns:p14="http://schemas.microsoft.com/office/powerpoint/2010/main" val="12926451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normAutofit/>
          </a:bodyPr>
          <a:lstStyle/>
          <a:p>
            <a:r>
              <a:rPr lang="en-US" dirty="0"/>
              <a:t>Fare </a:t>
            </a:r>
            <a:r>
              <a:rPr lang="en-US" dirty="0" err="1"/>
              <a:t>esempio</a:t>
            </a:r>
            <a:r>
              <a:rPr lang="en-US" dirty="0"/>
              <a:t> </a:t>
            </a:r>
            <a:r>
              <a:rPr lang="en-US" dirty="0" err="1"/>
              <a:t>alla</a:t>
            </a:r>
            <a:r>
              <a:rPr lang="en-US" dirty="0"/>
              <a:t> </a:t>
            </a:r>
            <a:r>
              <a:rPr lang="en-US" dirty="0" err="1"/>
              <a:t>lavagna</a:t>
            </a:r>
            <a:endParaRPr lang="en-US" dirty="0"/>
          </a:p>
        </p:txBody>
      </p:sp>
      <p:sp>
        <p:nvSpPr>
          <p:cNvPr id="4" name="Segnaposto numero diapositiva 3"/>
          <p:cNvSpPr>
            <a:spLocks noGrp="1"/>
          </p:cNvSpPr>
          <p:nvPr>
            <p:ph type="sldNum" sz="quarter" idx="10"/>
          </p:nvPr>
        </p:nvSpPr>
        <p:spPr/>
        <p:txBody>
          <a:bodyPr/>
          <a:lstStyle/>
          <a:p>
            <a:fld id="{ACEA2C0E-AC9B-41B0-B1CA-41F6A5DA10CE}" type="slidenum">
              <a:rPr lang="en-US" smtClean="0">
                <a:solidFill>
                  <a:srgbClr val="000000"/>
                </a:solidFill>
              </a:rPr>
              <a:pPr/>
              <a:t>89</a:t>
            </a:fld>
            <a:endParaRPr lang="en-US">
              <a:solidFill>
                <a:srgbClr val="000000"/>
              </a:solidFill>
            </a:endParaRPr>
          </a:p>
        </p:txBody>
      </p:sp>
    </p:spTree>
    <p:extLst>
      <p:ext uri="{BB962C8B-B14F-4D97-AF65-F5344CB8AC3E}">
        <p14:creationId xmlns:p14="http://schemas.microsoft.com/office/powerpoint/2010/main" val="31250649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pPr>
              <a:defRPr/>
            </a:pPr>
            <a:fld id="{72CECFEA-7A76-4421-AEF7-CC378D7F41D6}" type="slidenum">
              <a:rPr lang="it-IT" smtClean="0">
                <a:solidFill>
                  <a:srgbClr val="000000"/>
                </a:solidFill>
              </a:rPr>
              <a:pPr>
                <a:defRPr/>
              </a:pPr>
              <a:t>90</a:t>
            </a:fld>
            <a:endParaRPr lang="it-IT">
              <a:solidFill>
                <a:srgbClr val="000000"/>
              </a:solidFill>
            </a:endParaRPr>
          </a:p>
        </p:txBody>
      </p:sp>
    </p:spTree>
    <p:extLst>
      <p:ext uri="{BB962C8B-B14F-4D97-AF65-F5344CB8AC3E}">
        <p14:creationId xmlns:p14="http://schemas.microsoft.com/office/powerpoint/2010/main" val="330120480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normAutofit/>
          </a:bodyPr>
          <a:lstStyle/>
          <a:p>
            <a:r>
              <a:rPr lang="en-US" dirty="0"/>
              <a:t>We have a plant, several signals,…, one </a:t>
            </a:r>
            <a:r>
              <a:rPr lang="en-US" dirty="0" err="1"/>
              <a:t>one</a:t>
            </a:r>
            <a:r>
              <a:rPr lang="en-US" dirty="0"/>
              <a:t> signals we apply an anomaly of intensity increasing with time.  Show…, here you see the observed value… and the reconstruction </a:t>
            </a:r>
            <a:r>
              <a:rPr lang="en-US" dirty="0" err="1"/>
              <a:t>obrtained</a:t>
            </a:r>
            <a:r>
              <a:rPr lang="en-US" dirty="0"/>
              <a:t> by the AAKR… notice that … </a:t>
            </a:r>
            <a:r>
              <a:rPr lang="en-US" dirty="0" err="1"/>
              <a:t>Spiegare</a:t>
            </a:r>
            <a:r>
              <a:rPr lang="en-US" dirty="0"/>
              <a:t> piano il </a:t>
            </a:r>
            <a:r>
              <a:rPr lang="en-US" dirty="0" err="1"/>
              <a:t>caso</a:t>
            </a:r>
            <a:r>
              <a:rPr lang="en-US" dirty="0"/>
              <a:t> studio</a:t>
            </a:r>
          </a:p>
        </p:txBody>
      </p:sp>
      <p:sp>
        <p:nvSpPr>
          <p:cNvPr id="4" name="Segnaposto numero diapositiva 3"/>
          <p:cNvSpPr>
            <a:spLocks noGrp="1"/>
          </p:cNvSpPr>
          <p:nvPr>
            <p:ph type="sldNum" sz="quarter" idx="10"/>
          </p:nvPr>
        </p:nvSpPr>
        <p:spPr/>
        <p:txBody>
          <a:bodyPr/>
          <a:lstStyle/>
          <a:p>
            <a:fld id="{ACEA2C0E-AC9B-41B0-B1CA-41F6A5DA10CE}" type="slidenum">
              <a:rPr lang="en-US" smtClean="0">
                <a:solidFill>
                  <a:srgbClr val="000000"/>
                </a:solidFill>
              </a:rPr>
              <a:pPr/>
              <a:t>91</a:t>
            </a:fld>
            <a:endParaRPr lang="en-US">
              <a:solidFill>
                <a:srgbClr val="000000"/>
              </a:solidFill>
            </a:endParaRPr>
          </a:p>
        </p:txBody>
      </p:sp>
    </p:spTree>
    <p:extLst>
      <p:ext uri="{BB962C8B-B14F-4D97-AF65-F5344CB8AC3E}">
        <p14:creationId xmlns:p14="http://schemas.microsoft.com/office/powerpoint/2010/main" val="259478655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pPr>
              <a:defRPr/>
            </a:pPr>
            <a:fld id="{72CECFEA-7A76-4421-AEF7-CC378D7F41D6}" type="slidenum">
              <a:rPr lang="it-IT" smtClean="0">
                <a:solidFill>
                  <a:srgbClr val="000000"/>
                </a:solidFill>
              </a:rPr>
              <a:pPr>
                <a:defRPr/>
              </a:pPr>
              <a:t>92</a:t>
            </a:fld>
            <a:endParaRPr lang="it-IT">
              <a:solidFill>
                <a:srgbClr val="000000"/>
              </a:solidFill>
            </a:endParaRPr>
          </a:p>
        </p:txBody>
      </p:sp>
    </p:spTree>
    <p:extLst>
      <p:ext uri="{BB962C8B-B14F-4D97-AF65-F5344CB8AC3E}">
        <p14:creationId xmlns:p14="http://schemas.microsoft.com/office/powerpoint/2010/main" val="374289185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normAutofit/>
          </a:bodyPr>
          <a:lstStyle/>
          <a:p>
            <a:r>
              <a:rPr lang="en-US" dirty="0"/>
              <a:t>Fare </a:t>
            </a:r>
            <a:r>
              <a:rPr lang="en-US" dirty="0" err="1"/>
              <a:t>esempio</a:t>
            </a:r>
            <a:r>
              <a:rPr lang="en-US" dirty="0"/>
              <a:t> </a:t>
            </a:r>
            <a:r>
              <a:rPr lang="en-US" dirty="0" err="1"/>
              <a:t>alla</a:t>
            </a:r>
            <a:r>
              <a:rPr lang="en-US" dirty="0"/>
              <a:t> </a:t>
            </a:r>
            <a:r>
              <a:rPr lang="en-US" dirty="0" err="1"/>
              <a:t>lavagna</a:t>
            </a:r>
            <a:endParaRPr lang="en-US" dirty="0"/>
          </a:p>
        </p:txBody>
      </p:sp>
      <p:sp>
        <p:nvSpPr>
          <p:cNvPr id="4" name="Segnaposto numero diapositiva 3"/>
          <p:cNvSpPr>
            <a:spLocks noGrp="1"/>
          </p:cNvSpPr>
          <p:nvPr>
            <p:ph type="sldNum" sz="quarter" idx="10"/>
          </p:nvPr>
        </p:nvSpPr>
        <p:spPr/>
        <p:txBody>
          <a:bodyPr/>
          <a:lstStyle/>
          <a:p>
            <a:fld id="{ACEA2C0E-AC9B-41B0-B1CA-41F6A5DA10CE}" type="slidenum">
              <a:rPr lang="en-US" smtClean="0">
                <a:solidFill>
                  <a:srgbClr val="000000"/>
                </a:solidFill>
              </a:rPr>
              <a:pPr/>
              <a:t>93</a:t>
            </a:fld>
            <a:endParaRPr lang="en-US">
              <a:solidFill>
                <a:srgbClr val="000000"/>
              </a:solidFill>
            </a:endParaRPr>
          </a:p>
        </p:txBody>
      </p:sp>
    </p:spTree>
    <p:extLst>
      <p:ext uri="{BB962C8B-B14F-4D97-AF65-F5344CB8AC3E}">
        <p14:creationId xmlns:p14="http://schemas.microsoft.com/office/powerpoint/2010/main" val="362854166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pPr>
              <a:defRPr/>
            </a:pPr>
            <a:fld id="{72CECFEA-7A76-4421-AEF7-CC378D7F41D6}" type="slidenum">
              <a:rPr lang="it-IT" smtClean="0">
                <a:solidFill>
                  <a:srgbClr val="000000"/>
                </a:solidFill>
              </a:rPr>
              <a:pPr>
                <a:defRPr/>
              </a:pPr>
              <a:t>94</a:t>
            </a:fld>
            <a:endParaRPr lang="it-IT">
              <a:solidFill>
                <a:srgbClr val="000000"/>
              </a:solidFill>
            </a:endParaRPr>
          </a:p>
        </p:txBody>
      </p:sp>
    </p:spTree>
    <p:extLst>
      <p:ext uri="{BB962C8B-B14F-4D97-AF65-F5344CB8AC3E}">
        <p14:creationId xmlns:p14="http://schemas.microsoft.com/office/powerpoint/2010/main" val="196555135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egnaposto immagine diapositiva 1"/>
          <p:cNvSpPr>
            <a:spLocks noGrp="1" noRot="1" noChangeAspect="1" noTextEdit="1"/>
          </p:cNvSpPr>
          <p:nvPr>
            <p:ph type="sldImg"/>
          </p:nvPr>
        </p:nvSpPr>
        <p:spPr>
          <a:ln/>
        </p:spPr>
      </p:sp>
      <p:sp>
        <p:nvSpPr>
          <p:cNvPr id="32771" name="Segnaposto note 2"/>
          <p:cNvSpPr>
            <a:spLocks noGrp="1"/>
          </p:cNvSpPr>
          <p:nvPr>
            <p:ph type="body" idx="1"/>
          </p:nvPr>
        </p:nvSpPr>
        <p:spPr>
          <a:noFill/>
          <a:ln/>
        </p:spPr>
        <p:txBody>
          <a:bodyPr/>
          <a:lstStyle/>
          <a:p>
            <a:endParaRPr lang="en-US"/>
          </a:p>
        </p:txBody>
      </p:sp>
      <p:sp>
        <p:nvSpPr>
          <p:cNvPr id="32772" name="Segnaposto numero diapositiva 3"/>
          <p:cNvSpPr>
            <a:spLocks noGrp="1"/>
          </p:cNvSpPr>
          <p:nvPr>
            <p:ph type="sldNum" sz="quarter" idx="5"/>
          </p:nvPr>
        </p:nvSpPr>
        <p:spPr>
          <a:noFill/>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3253CD61-CA09-4ECE-B700-2036B77B62D0}" type="slidenum">
              <a:rPr kumimoji="0" lang="it-IT" sz="1100" b="0" i="0" u="none" strike="noStrike" kern="1200" cap="none" spc="0" normalizeH="0" baseline="0" noProof="0" smtClean="0">
                <a:ln>
                  <a:noFill/>
                </a:ln>
                <a:solidFill>
                  <a:srgbClr val="000000"/>
                </a:solidFill>
                <a:effectLst/>
                <a:uLnTx/>
                <a:uFillTx/>
                <a:latin typeface="Times New Roman" pitchFamily="18"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96</a:t>
            </a:fld>
            <a:endParaRPr kumimoji="0" lang="it-IT" sz="11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Tree>
    <p:extLst>
      <p:ext uri="{BB962C8B-B14F-4D97-AF65-F5344CB8AC3E}">
        <p14:creationId xmlns:p14="http://schemas.microsoft.com/office/powerpoint/2010/main" val="283335200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egnaposto immagine diapositiva 1"/>
          <p:cNvSpPr>
            <a:spLocks noGrp="1" noRot="1" noChangeAspect="1" noTextEdit="1"/>
          </p:cNvSpPr>
          <p:nvPr>
            <p:ph type="sldImg"/>
          </p:nvPr>
        </p:nvSpPr>
        <p:spPr>
          <a:ln/>
        </p:spPr>
      </p:sp>
      <p:sp>
        <p:nvSpPr>
          <p:cNvPr id="29699" name="Segnaposto note 2"/>
          <p:cNvSpPr>
            <a:spLocks noGrp="1"/>
          </p:cNvSpPr>
          <p:nvPr>
            <p:ph type="body" idx="1"/>
          </p:nvPr>
        </p:nvSpPr>
        <p:spPr>
          <a:noFill/>
          <a:ln/>
        </p:spPr>
        <p:txBody>
          <a:bodyPr/>
          <a:lstStyle/>
          <a:p>
            <a:r>
              <a:rPr lang="en-US" dirty="0"/>
              <a:t>Coarse of dimensionality</a:t>
            </a:r>
          </a:p>
        </p:txBody>
      </p:sp>
      <p:sp>
        <p:nvSpPr>
          <p:cNvPr id="29700" name="Segnaposto numero diapositiva 3"/>
          <p:cNvSpPr>
            <a:spLocks noGrp="1"/>
          </p:cNvSpPr>
          <p:nvPr>
            <p:ph type="sldNum" sz="quarter" idx="5"/>
          </p:nvPr>
        </p:nvSpPr>
        <p:spPr>
          <a:noFill/>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FCDB867B-ACBE-46A2-8517-C054C7BBBB59}" type="slidenum">
              <a:rPr kumimoji="0" lang="it-IT" sz="1100" b="0" i="0" u="none" strike="noStrike" kern="1200" cap="none" spc="0" normalizeH="0" baseline="0" noProof="0" smtClean="0">
                <a:ln>
                  <a:noFill/>
                </a:ln>
                <a:solidFill>
                  <a:srgbClr val="000000"/>
                </a:solidFill>
                <a:effectLst/>
                <a:uLnTx/>
                <a:uFillTx/>
                <a:latin typeface="Times New Roman" pitchFamily="18"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97</a:t>
            </a:fld>
            <a:endParaRPr kumimoji="0" lang="it-IT" sz="11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Tree>
    <p:extLst>
      <p:ext uri="{BB962C8B-B14F-4D97-AF65-F5344CB8AC3E}">
        <p14:creationId xmlns:p14="http://schemas.microsoft.com/office/powerpoint/2010/main" val="374181164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egnaposto immagine diapositiva 1"/>
          <p:cNvSpPr>
            <a:spLocks noGrp="1" noRot="1" noChangeAspect="1" noTextEdit="1"/>
          </p:cNvSpPr>
          <p:nvPr>
            <p:ph type="sldImg"/>
          </p:nvPr>
        </p:nvSpPr>
        <p:spPr>
          <a:ln/>
        </p:spPr>
      </p:sp>
      <p:sp>
        <p:nvSpPr>
          <p:cNvPr id="29699" name="Segnaposto note 2"/>
          <p:cNvSpPr>
            <a:spLocks noGrp="1"/>
          </p:cNvSpPr>
          <p:nvPr>
            <p:ph type="body" idx="1"/>
          </p:nvPr>
        </p:nvSpPr>
        <p:spPr>
          <a:noFill/>
          <a:ln/>
        </p:spPr>
        <p:txBody>
          <a:bodyPr/>
          <a:lstStyle/>
          <a:p>
            <a:endParaRPr lang="en-US"/>
          </a:p>
        </p:txBody>
      </p:sp>
      <p:sp>
        <p:nvSpPr>
          <p:cNvPr id="29700" name="Segnaposto numero diapositiva 3"/>
          <p:cNvSpPr>
            <a:spLocks noGrp="1"/>
          </p:cNvSpPr>
          <p:nvPr>
            <p:ph type="sldNum" sz="quarter" idx="5"/>
          </p:nvPr>
        </p:nvSpPr>
        <p:spPr>
          <a:noFill/>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FCDB867B-ACBE-46A2-8517-C054C7BBBB59}" type="slidenum">
              <a:rPr kumimoji="0" lang="it-IT" sz="1100" b="0" i="0" u="none" strike="noStrike" kern="1200" cap="none" spc="0" normalizeH="0" baseline="0" noProof="0" smtClean="0">
                <a:ln>
                  <a:noFill/>
                </a:ln>
                <a:solidFill>
                  <a:srgbClr val="000000"/>
                </a:solidFill>
                <a:effectLst/>
                <a:uLnTx/>
                <a:uFillTx/>
                <a:latin typeface="Times New Roman" pitchFamily="18"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98</a:t>
            </a:fld>
            <a:endParaRPr kumimoji="0" lang="it-IT" sz="11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Tree>
    <p:extLst>
      <p:ext uri="{BB962C8B-B14F-4D97-AF65-F5344CB8AC3E}">
        <p14:creationId xmlns:p14="http://schemas.microsoft.com/office/powerpoint/2010/main" val="281718866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Segnaposto immagine diapositiva 1"/>
          <p:cNvSpPr>
            <a:spLocks noGrp="1" noRot="1" noChangeAspect="1" noTextEdit="1"/>
          </p:cNvSpPr>
          <p:nvPr>
            <p:ph type="sldImg"/>
          </p:nvPr>
        </p:nvSpPr>
        <p:spPr>
          <a:ln/>
        </p:spPr>
      </p:sp>
      <p:sp>
        <p:nvSpPr>
          <p:cNvPr id="33795" name="Segnaposto note 2"/>
          <p:cNvSpPr>
            <a:spLocks noGrp="1"/>
          </p:cNvSpPr>
          <p:nvPr>
            <p:ph type="body" idx="1"/>
          </p:nvPr>
        </p:nvSpPr>
        <p:spPr>
          <a:noFill/>
          <a:ln/>
        </p:spPr>
        <p:txBody>
          <a:bodyPr/>
          <a:lstStyle/>
          <a:p>
            <a:endParaRPr lang="en-US"/>
          </a:p>
        </p:txBody>
      </p:sp>
      <p:sp>
        <p:nvSpPr>
          <p:cNvPr id="33796" name="Segnaposto numero diapositiva 3"/>
          <p:cNvSpPr>
            <a:spLocks noGrp="1"/>
          </p:cNvSpPr>
          <p:nvPr>
            <p:ph type="sldNum" sz="quarter" idx="5"/>
          </p:nvPr>
        </p:nvSpPr>
        <p:spPr>
          <a:noFill/>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05729B78-4878-47BB-AD4D-BF22F7A4F5A4}" type="slidenum">
              <a:rPr kumimoji="0" lang="it-IT" sz="1100" b="0" i="0" u="none" strike="noStrike" kern="1200" cap="none" spc="0" normalizeH="0" baseline="0" noProof="0" smtClean="0">
                <a:ln>
                  <a:noFill/>
                </a:ln>
                <a:solidFill>
                  <a:srgbClr val="000000"/>
                </a:solidFill>
                <a:effectLst/>
                <a:uLnTx/>
                <a:uFillTx/>
                <a:latin typeface="Times New Roman" pitchFamily="18"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99</a:t>
            </a:fld>
            <a:endParaRPr kumimoji="0" lang="it-IT" sz="11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Tree>
    <p:extLst>
      <p:ext uri="{BB962C8B-B14F-4D97-AF65-F5344CB8AC3E}">
        <p14:creationId xmlns:p14="http://schemas.microsoft.com/office/powerpoint/2010/main" val="419393593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Segnaposto immagine diapositiva 1"/>
          <p:cNvSpPr>
            <a:spLocks noGrp="1" noRot="1" noChangeAspect="1" noTextEdit="1"/>
          </p:cNvSpPr>
          <p:nvPr>
            <p:ph type="sldImg"/>
          </p:nvPr>
        </p:nvSpPr>
        <p:spPr>
          <a:ln/>
        </p:spPr>
      </p:sp>
      <p:sp>
        <p:nvSpPr>
          <p:cNvPr id="33795" name="Segnaposto note 2"/>
          <p:cNvSpPr>
            <a:spLocks noGrp="1"/>
          </p:cNvSpPr>
          <p:nvPr>
            <p:ph type="body" idx="1"/>
          </p:nvPr>
        </p:nvSpPr>
        <p:spPr>
          <a:noFill/>
          <a:ln/>
        </p:spPr>
        <p:txBody>
          <a:bodyPr/>
          <a:lstStyle/>
          <a:p>
            <a:endParaRPr lang="en-US" dirty="0"/>
          </a:p>
        </p:txBody>
      </p:sp>
      <p:sp>
        <p:nvSpPr>
          <p:cNvPr id="33796" name="Segnaposto numero diapositiva 3"/>
          <p:cNvSpPr>
            <a:spLocks noGrp="1"/>
          </p:cNvSpPr>
          <p:nvPr>
            <p:ph type="sldNum" sz="quarter" idx="5"/>
          </p:nvPr>
        </p:nvSpPr>
        <p:spPr>
          <a:noFill/>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05729B78-4878-47BB-AD4D-BF22F7A4F5A4}" type="slidenum">
              <a:rPr kumimoji="0" lang="it-IT" sz="1100" b="0" i="0" u="none" strike="noStrike" kern="1200" cap="none" spc="0" normalizeH="0" baseline="0" noProof="0" smtClean="0">
                <a:ln>
                  <a:noFill/>
                </a:ln>
                <a:solidFill>
                  <a:srgbClr val="000000"/>
                </a:solidFill>
                <a:effectLst/>
                <a:uLnTx/>
                <a:uFillTx/>
                <a:latin typeface="Times New Roman" pitchFamily="18"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100</a:t>
            </a:fld>
            <a:endParaRPr kumimoji="0" lang="it-IT" sz="11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Tree>
    <p:extLst>
      <p:ext uri="{BB962C8B-B14F-4D97-AF65-F5344CB8AC3E}">
        <p14:creationId xmlns:p14="http://schemas.microsoft.com/office/powerpoint/2010/main" val="42900348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normAutofit/>
          </a:bodyPr>
          <a:lstStyle/>
          <a:p>
            <a:r>
              <a:rPr lang="en-US" dirty="0"/>
              <a:t>To test the method before its use, we have simulated data over normal conditions. In practice …</a:t>
            </a:r>
          </a:p>
        </p:txBody>
      </p:sp>
      <p:sp>
        <p:nvSpPr>
          <p:cNvPr id="4" name="Segnaposto numero diapositiva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62BDD041-3AB1-4282-B2F7-EF8E92B8DA15}" type="slidenum">
              <a:rPr kumimoji="0" lang="en-GB" sz="1100" b="0" i="0" u="none" strike="noStrike" kern="1200" cap="none" spc="0" normalizeH="0" baseline="0" noProof="0" smtClean="0">
                <a:ln>
                  <a:noFill/>
                </a:ln>
                <a:solidFill>
                  <a:prstClr val="black"/>
                </a:solidFill>
                <a:effectLst/>
                <a:uLnTx/>
                <a:uFillTx/>
                <a:latin typeface="Times New Roman" pitchFamily="18"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101</a:t>
            </a:fld>
            <a:endParaRPr kumimoji="0" lang="en-GB" sz="1100" b="0" i="0" u="none" strike="noStrike" kern="1200" cap="none" spc="0" normalizeH="0" baseline="0" noProof="0">
              <a:ln>
                <a:noFill/>
              </a:ln>
              <a:solidFill>
                <a:prstClr val="black"/>
              </a:solidFill>
              <a:effectLst/>
              <a:uLnTx/>
              <a:uFillTx/>
              <a:latin typeface="Times New Roman" pitchFamily="18" charset="0"/>
              <a:ea typeface="+mn-ea"/>
              <a:cs typeface="+mn-cs"/>
            </a:endParaRPr>
          </a:p>
        </p:txBody>
      </p:sp>
    </p:spTree>
    <p:extLst>
      <p:ext uri="{BB962C8B-B14F-4D97-AF65-F5344CB8AC3E}">
        <p14:creationId xmlns:p14="http://schemas.microsoft.com/office/powerpoint/2010/main" val="1385081629"/>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Segnaposto immagine diapositiva 1"/>
          <p:cNvSpPr>
            <a:spLocks noGrp="1" noRot="1" noChangeAspect="1" noTextEdit="1"/>
          </p:cNvSpPr>
          <p:nvPr>
            <p:ph type="sldImg"/>
          </p:nvPr>
        </p:nvSpPr>
        <p:spPr>
          <a:ln/>
        </p:spPr>
      </p:sp>
      <p:sp>
        <p:nvSpPr>
          <p:cNvPr id="28675" name="Segnaposto note 2"/>
          <p:cNvSpPr>
            <a:spLocks noGrp="1"/>
          </p:cNvSpPr>
          <p:nvPr>
            <p:ph type="body" idx="1"/>
          </p:nvPr>
        </p:nvSpPr>
        <p:spPr>
          <a:noFill/>
          <a:ln/>
        </p:spPr>
        <p:txBody>
          <a:bodyPr/>
          <a:lstStyle/>
          <a:p>
            <a:endParaRPr lang="en-US" dirty="0"/>
          </a:p>
        </p:txBody>
      </p:sp>
      <p:sp>
        <p:nvSpPr>
          <p:cNvPr id="28676" name="Segnaposto numero diapositiva 3"/>
          <p:cNvSpPr>
            <a:spLocks noGrp="1"/>
          </p:cNvSpPr>
          <p:nvPr>
            <p:ph type="sldNum" sz="quarter" idx="5"/>
          </p:nvPr>
        </p:nvSpPr>
        <p:spPr>
          <a:noFill/>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020B495F-B7DC-4F93-AC87-72DD0FC2461D}" type="slidenum">
              <a:rPr kumimoji="0" lang="it-IT" sz="1100" b="0" i="0" u="none" strike="noStrike" kern="1200" cap="none" spc="0" normalizeH="0" baseline="0" noProof="0" smtClean="0">
                <a:ln>
                  <a:noFill/>
                </a:ln>
                <a:solidFill>
                  <a:prstClr val="black"/>
                </a:solidFill>
                <a:effectLst/>
                <a:uLnTx/>
                <a:uFillTx/>
                <a:latin typeface="Times New Roman" pitchFamily="18"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102</a:t>
            </a:fld>
            <a:endParaRPr kumimoji="0" lang="it-IT" sz="1100" b="0" i="0" u="none" strike="noStrike" kern="1200" cap="none" spc="0" normalizeH="0" baseline="0" noProof="0">
              <a:ln>
                <a:noFill/>
              </a:ln>
              <a:solidFill>
                <a:prstClr val="black"/>
              </a:solidFill>
              <a:effectLst/>
              <a:uLnTx/>
              <a:uFillTx/>
              <a:latin typeface="Times New Roman" pitchFamily="18" charset="0"/>
              <a:ea typeface="+mn-ea"/>
              <a:cs typeface="+mn-cs"/>
            </a:endParaRPr>
          </a:p>
        </p:txBody>
      </p:sp>
    </p:spTree>
    <p:extLst>
      <p:ext uri="{BB962C8B-B14F-4D97-AF65-F5344CB8AC3E}">
        <p14:creationId xmlns:p14="http://schemas.microsoft.com/office/powerpoint/2010/main" val="3674177193"/>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0793C75-2B19-4CB6-835C-9DCB7F50518B}" type="slidenum">
              <a:rPr kumimoji="0" lang="it-I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105</a:t>
            </a:fld>
            <a:endParaRPr kumimoji="0" lang="it-I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13291773"/>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0793C75-2B19-4CB6-835C-9DCB7F50518B}" type="slidenum">
              <a:rPr kumimoji="0" lang="it-I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106</a:t>
            </a:fld>
            <a:endParaRPr kumimoji="0" lang="it-I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13167178"/>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err="1"/>
              <a:t>Spill</a:t>
            </a:r>
            <a:r>
              <a:rPr lang="it-IT" dirty="0"/>
              <a:t>-over…</a:t>
            </a:r>
          </a:p>
        </p:txBody>
      </p:sp>
      <p:sp>
        <p:nvSpPr>
          <p:cNvPr id="4" name="Segnaposto numero diapositiva 3"/>
          <p:cNvSpPr>
            <a:spLocks noGrp="1"/>
          </p:cNvSpPr>
          <p:nvPr>
            <p:ph type="sldNum" sz="quarter" idx="5"/>
          </p:nvPr>
        </p:nvSpPr>
        <p:spPr/>
        <p:txBody>
          <a:bodyPr/>
          <a:lstStyle/>
          <a:p>
            <a:fld id="{62EB4441-E0D7-4621-A30E-BF7800896F47}" type="slidenum">
              <a:rPr lang="en-US" smtClean="0"/>
              <a:t>113</a:t>
            </a:fld>
            <a:endParaRPr lang="en-US"/>
          </a:p>
        </p:txBody>
      </p:sp>
    </p:spTree>
    <p:extLst>
      <p:ext uri="{BB962C8B-B14F-4D97-AF65-F5344CB8AC3E}">
        <p14:creationId xmlns:p14="http://schemas.microsoft.com/office/powerpoint/2010/main" val="14457657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503EB47E-9A5F-4CD3-879C-2203C3594D3B}"/>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17598" b="14682"/>
          <a:stretch/>
        </p:blipFill>
        <p:spPr bwMode="auto">
          <a:xfrm>
            <a:off x="0" y="0"/>
            <a:ext cx="9144000" cy="414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ttangolo 8">
            <a:extLst>
              <a:ext uri="{FF2B5EF4-FFF2-40B4-BE49-F238E27FC236}">
                <a16:creationId xmlns:a16="http://schemas.microsoft.com/office/drawing/2014/main" id="{8FC5483C-2FF1-412D-8CB7-841F1AA4C950}"/>
              </a:ext>
            </a:extLst>
          </p:cNvPr>
          <p:cNvSpPr/>
          <p:nvPr userDrawn="1"/>
        </p:nvSpPr>
        <p:spPr>
          <a:xfrm>
            <a:off x="0" y="3859863"/>
            <a:ext cx="9144000" cy="3025776"/>
          </a:xfrm>
          <a:prstGeom prst="rect">
            <a:avLst/>
          </a:prstGeom>
          <a:solidFill>
            <a:srgbClr val="728F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dirty="0"/>
          </a:p>
        </p:txBody>
      </p:sp>
      <p:sp>
        <p:nvSpPr>
          <p:cNvPr id="3" name="Subtitle 2"/>
          <p:cNvSpPr>
            <a:spLocks noGrp="1"/>
          </p:cNvSpPr>
          <p:nvPr>
            <p:ph type="subTitle" idx="1" hasCustomPrompt="1"/>
          </p:nvPr>
        </p:nvSpPr>
        <p:spPr>
          <a:xfrm>
            <a:off x="457200" y="5452532"/>
            <a:ext cx="8229600" cy="758773"/>
          </a:xfrm>
        </p:spPr>
        <p:txBody>
          <a:bodyPr>
            <a:normAutofit/>
          </a:bodyPr>
          <a:lstStyle>
            <a:lvl1pPr marL="0" indent="0" algn="r">
              <a:buNone/>
              <a:defRPr sz="1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Authors</a:t>
            </a:r>
          </a:p>
        </p:txBody>
      </p:sp>
      <p:pic>
        <p:nvPicPr>
          <p:cNvPr id="9" name="Picture 4" descr="Y:\IMMAGINE _COORDINATA_2014\LOGO_UFFICIALE\01_Polimi_centrato\eps\01_Polimi_centrato_COL_negativo.png">
            <a:extLst>
              <a:ext uri="{FF2B5EF4-FFF2-40B4-BE49-F238E27FC236}">
                <a16:creationId xmlns:a16="http://schemas.microsoft.com/office/drawing/2014/main" id="{67699C8A-7137-4248-86A4-B404B63FF93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514725" y="1996654"/>
            <a:ext cx="2133600" cy="1573118"/>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uppo 9">
            <a:extLst>
              <a:ext uri="{FF2B5EF4-FFF2-40B4-BE49-F238E27FC236}">
                <a16:creationId xmlns:a16="http://schemas.microsoft.com/office/drawing/2014/main" id="{C9C51887-4EF1-44A7-8639-D79C01BA9F4E}"/>
              </a:ext>
            </a:extLst>
          </p:cNvPr>
          <p:cNvGrpSpPr/>
          <p:nvPr userDrawn="1"/>
        </p:nvGrpSpPr>
        <p:grpSpPr>
          <a:xfrm>
            <a:off x="53677" y="3859863"/>
            <a:ext cx="9036647" cy="180000"/>
            <a:chOff x="1218340" y="275867"/>
            <a:chExt cx="17715122" cy="567843"/>
          </a:xfrm>
        </p:grpSpPr>
        <p:cxnSp>
          <p:nvCxnSpPr>
            <p:cNvPr id="11" name="Connettore 1 11">
              <a:extLst>
                <a:ext uri="{FF2B5EF4-FFF2-40B4-BE49-F238E27FC236}">
                  <a16:creationId xmlns:a16="http://schemas.microsoft.com/office/drawing/2014/main" id="{E1DF0750-F270-4780-805F-3E557A7CA242}"/>
                </a:ext>
              </a:extLst>
            </p:cNvPr>
            <p:cNvCxnSpPr/>
            <p:nvPr userDrawn="1"/>
          </p:nvCxnSpPr>
          <p:spPr>
            <a:xfrm>
              <a:off x="12183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 name="Connettore 1 12">
              <a:extLst>
                <a:ext uri="{FF2B5EF4-FFF2-40B4-BE49-F238E27FC236}">
                  <a16:creationId xmlns:a16="http://schemas.microsoft.com/office/drawing/2014/main" id="{F4DE3666-2E6A-494B-A82B-B1600E716319}"/>
                </a:ext>
              </a:extLst>
            </p:cNvPr>
            <p:cNvCxnSpPr/>
            <p:nvPr userDrawn="1"/>
          </p:nvCxnSpPr>
          <p:spPr>
            <a:xfrm>
              <a:off x="13672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 name="Connettore 1 13">
              <a:extLst>
                <a:ext uri="{FF2B5EF4-FFF2-40B4-BE49-F238E27FC236}">
                  <a16:creationId xmlns:a16="http://schemas.microsoft.com/office/drawing/2014/main" id="{9F0D85F0-4661-4EEE-9E42-19A9AD878EBD}"/>
                </a:ext>
              </a:extLst>
            </p:cNvPr>
            <p:cNvCxnSpPr/>
            <p:nvPr userDrawn="1"/>
          </p:nvCxnSpPr>
          <p:spPr>
            <a:xfrm>
              <a:off x="15160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 name="Connettore 1 14">
              <a:extLst>
                <a:ext uri="{FF2B5EF4-FFF2-40B4-BE49-F238E27FC236}">
                  <a16:creationId xmlns:a16="http://schemas.microsoft.com/office/drawing/2014/main" id="{9ADA99F3-79F3-45E8-AFAF-A79EF7AC9CA5}"/>
                </a:ext>
              </a:extLst>
            </p:cNvPr>
            <p:cNvCxnSpPr/>
            <p:nvPr userDrawn="1"/>
          </p:nvCxnSpPr>
          <p:spPr>
            <a:xfrm>
              <a:off x="16649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 name="Connettore 1 15">
              <a:extLst>
                <a:ext uri="{FF2B5EF4-FFF2-40B4-BE49-F238E27FC236}">
                  <a16:creationId xmlns:a16="http://schemas.microsoft.com/office/drawing/2014/main" id="{640CE746-B1F8-4F33-A46A-832DD984F1D6}"/>
                </a:ext>
              </a:extLst>
            </p:cNvPr>
            <p:cNvCxnSpPr/>
            <p:nvPr userDrawn="1"/>
          </p:nvCxnSpPr>
          <p:spPr>
            <a:xfrm>
              <a:off x="18138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 name="Connettore 1 16">
              <a:extLst>
                <a:ext uri="{FF2B5EF4-FFF2-40B4-BE49-F238E27FC236}">
                  <a16:creationId xmlns:a16="http://schemas.microsoft.com/office/drawing/2014/main" id="{F84FBBFC-618F-4D4E-898A-0F399AC7DF76}"/>
                </a:ext>
              </a:extLst>
            </p:cNvPr>
            <p:cNvCxnSpPr/>
            <p:nvPr userDrawn="1"/>
          </p:nvCxnSpPr>
          <p:spPr>
            <a:xfrm>
              <a:off x="19626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 name="Connettore 1 17">
              <a:extLst>
                <a:ext uri="{FF2B5EF4-FFF2-40B4-BE49-F238E27FC236}">
                  <a16:creationId xmlns:a16="http://schemas.microsoft.com/office/drawing/2014/main" id="{659ED288-3A18-417C-875A-5A475E14AAC8}"/>
                </a:ext>
              </a:extLst>
            </p:cNvPr>
            <p:cNvCxnSpPr/>
            <p:nvPr userDrawn="1"/>
          </p:nvCxnSpPr>
          <p:spPr>
            <a:xfrm>
              <a:off x="21115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 name="Connettore 1 18">
              <a:extLst>
                <a:ext uri="{FF2B5EF4-FFF2-40B4-BE49-F238E27FC236}">
                  <a16:creationId xmlns:a16="http://schemas.microsoft.com/office/drawing/2014/main" id="{8CCC0FEE-578B-4B25-A539-8E2ECFC45686}"/>
                </a:ext>
              </a:extLst>
            </p:cNvPr>
            <p:cNvCxnSpPr/>
            <p:nvPr userDrawn="1"/>
          </p:nvCxnSpPr>
          <p:spPr>
            <a:xfrm>
              <a:off x="22604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 name="Connettore 1 19">
              <a:extLst>
                <a:ext uri="{FF2B5EF4-FFF2-40B4-BE49-F238E27FC236}">
                  <a16:creationId xmlns:a16="http://schemas.microsoft.com/office/drawing/2014/main" id="{65E498EA-A630-4303-AE71-9E775A5BE175}"/>
                </a:ext>
              </a:extLst>
            </p:cNvPr>
            <p:cNvCxnSpPr/>
            <p:nvPr userDrawn="1"/>
          </p:nvCxnSpPr>
          <p:spPr>
            <a:xfrm>
              <a:off x="24092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 name="Connettore 1 20">
              <a:extLst>
                <a:ext uri="{FF2B5EF4-FFF2-40B4-BE49-F238E27FC236}">
                  <a16:creationId xmlns:a16="http://schemas.microsoft.com/office/drawing/2014/main" id="{9843FE41-3272-42EC-86E8-DA5A5F339D9F}"/>
                </a:ext>
              </a:extLst>
            </p:cNvPr>
            <p:cNvCxnSpPr/>
            <p:nvPr userDrawn="1"/>
          </p:nvCxnSpPr>
          <p:spPr>
            <a:xfrm>
              <a:off x="25581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 name="Connettore 1 21">
              <a:extLst>
                <a:ext uri="{FF2B5EF4-FFF2-40B4-BE49-F238E27FC236}">
                  <a16:creationId xmlns:a16="http://schemas.microsoft.com/office/drawing/2014/main" id="{6FB354B3-F822-4D6E-B8D9-566920244BC5}"/>
                </a:ext>
              </a:extLst>
            </p:cNvPr>
            <p:cNvCxnSpPr/>
            <p:nvPr userDrawn="1"/>
          </p:nvCxnSpPr>
          <p:spPr>
            <a:xfrm>
              <a:off x="27070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 name="Connettore 1 22">
              <a:extLst>
                <a:ext uri="{FF2B5EF4-FFF2-40B4-BE49-F238E27FC236}">
                  <a16:creationId xmlns:a16="http://schemas.microsoft.com/office/drawing/2014/main" id="{AC5468BF-F894-4234-BB13-289FCAC253AC}"/>
                </a:ext>
              </a:extLst>
            </p:cNvPr>
            <p:cNvCxnSpPr/>
            <p:nvPr userDrawn="1"/>
          </p:nvCxnSpPr>
          <p:spPr>
            <a:xfrm>
              <a:off x="28558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 name="Connettore 1 23">
              <a:extLst>
                <a:ext uri="{FF2B5EF4-FFF2-40B4-BE49-F238E27FC236}">
                  <a16:creationId xmlns:a16="http://schemas.microsoft.com/office/drawing/2014/main" id="{BA7D0C77-96B4-4CBF-A7E1-C95D4377F26F}"/>
                </a:ext>
              </a:extLst>
            </p:cNvPr>
            <p:cNvCxnSpPr/>
            <p:nvPr userDrawn="1"/>
          </p:nvCxnSpPr>
          <p:spPr>
            <a:xfrm>
              <a:off x="30047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 name="Connettore 1 24">
              <a:extLst>
                <a:ext uri="{FF2B5EF4-FFF2-40B4-BE49-F238E27FC236}">
                  <a16:creationId xmlns:a16="http://schemas.microsoft.com/office/drawing/2014/main" id="{C4E82977-923F-41A3-B5FA-52D15B5EDD1C}"/>
                </a:ext>
              </a:extLst>
            </p:cNvPr>
            <p:cNvCxnSpPr/>
            <p:nvPr userDrawn="1"/>
          </p:nvCxnSpPr>
          <p:spPr>
            <a:xfrm>
              <a:off x="31536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 name="Connettore 1 25">
              <a:extLst>
                <a:ext uri="{FF2B5EF4-FFF2-40B4-BE49-F238E27FC236}">
                  <a16:creationId xmlns:a16="http://schemas.microsoft.com/office/drawing/2014/main" id="{D781C235-6FB4-49D8-8CCF-259916961334}"/>
                </a:ext>
              </a:extLst>
            </p:cNvPr>
            <p:cNvCxnSpPr/>
            <p:nvPr userDrawn="1"/>
          </p:nvCxnSpPr>
          <p:spPr>
            <a:xfrm>
              <a:off x="33024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 name="Connettore 1 26">
              <a:extLst>
                <a:ext uri="{FF2B5EF4-FFF2-40B4-BE49-F238E27FC236}">
                  <a16:creationId xmlns:a16="http://schemas.microsoft.com/office/drawing/2014/main" id="{DBB69C73-76B2-4321-8017-0254BF594C52}"/>
                </a:ext>
              </a:extLst>
            </p:cNvPr>
            <p:cNvCxnSpPr/>
            <p:nvPr userDrawn="1"/>
          </p:nvCxnSpPr>
          <p:spPr>
            <a:xfrm>
              <a:off x="34513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 name="Connettore 1 27">
              <a:extLst>
                <a:ext uri="{FF2B5EF4-FFF2-40B4-BE49-F238E27FC236}">
                  <a16:creationId xmlns:a16="http://schemas.microsoft.com/office/drawing/2014/main" id="{08241A49-62F8-4B5F-A47D-C536B3FAB17C}"/>
                </a:ext>
              </a:extLst>
            </p:cNvPr>
            <p:cNvCxnSpPr/>
            <p:nvPr userDrawn="1"/>
          </p:nvCxnSpPr>
          <p:spPr>
            <a:xfrm>
              <a:off x="36002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 name="Connettore 1 28">
              <a:extLst>
                <a:ext uri="{FF2B5EF4-FFF2-40B4-BE49-F238E27FC236}">
                  <a16:creationId xmlns:a16="http://schemas.microsoft.com/office/drawing/2014/main" id="{E7398645-D21B-462D-A9AB-9EE66A0419E6}"/>
                </a:ext>
              </a:extLst>
            </p:cNvPr>
            <p:cNvCxnSpPr/>
            <p:nvPr userDrawn="1"/>
          </p:nvCxnSpPr>
          <p:spPr>
            <a:xfrm>
              <a:off x="37490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9" name="Connettore 1 29">
              <a:extLst>
                <a:ext uri="{FF2B5EF4-FFF2-40B4-BE49-F238E27FC236}">
                  <a16:creationId xmlns:a16="http://schemas.microsoft.com/office/drawing/2014/main" id="{1F90FBEA-505B-4B8C-A789-208B50B49B48}"/>
                </a:ext>
              </a:extLst>
            </p:cNvPr>
            <p:cNvCxnSpPr/>
            <p:nvPr userDrawn="1"/>
          </p:nvCxnSpPr>
          <p:spPr>
            <a:xfrm>
              <a:off x="38979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0" name="Connettore 1 30">
              <a:extLst>
                <a:ext uri="{FF2B5EF4-FFF2-40B4-BE49-F238E27FC236}">
                  <a16:creationId xmlns:a16="http://schemas.microsoft.com/office/drawing/2014/main" id="{4F60F0B1-D05D-4AE2-B65E-5348276BC7D7}"/>
                </a:ext>
              </a:extLst>
            </p:cNvPr>
            <p:cNvCxnSpPr/>
            <p:nvPr userDrawn="1"/>
          </p:nvCxnSpPr>
          <p:spPr>
            <a:xfrm>
              <a:off x="404681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1" name="Connettore 1 31">
              <a:extLst>
                <a:ext uri="{FF2B5EF4-FFF2-40B4-BE49-F238E27FC236}">
                  <a16:creationId xmlns:a16="http://schemas.microsoft.com/office/drawing/2014/main" id="{1FCDDB6D-DD13-4274-BF98-39402432EE43}"/>
                </a:ext>
              </a:extLst>
            </p:cNvPr>
            <p:cNvCxnSpPr/>
            <p:nvPr userDrawn="1"/>
          </p:nvCxnSpPr>
          <p:spPr>
            <a:xfrm>
              <a:off x="419568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2" name="Connettore 1 32">
              <a:extLst>
                <a:ext uri="{FF2B5EF4-FFF2-40B4-BE49-F238E27FC236}">
                  <a16:creationId xmlns:a16="http://schemas.microsoft.com/office/drawing/2014/main" id="{E79F2066-93B3-43A4-9D98-F5A67DBF6CE0}"/>
                </a:ext>
              </a:extLst>
            </p:cNvPr>
            <p:cNvCxnSpPr/>
            <p:nvPr userDrawn="1"/>
          </p:nvCxnSpPr>
          <p:spPr>
            <a:xfrm>
              <a:off x="434454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3" name="Connettore 1 33">
              <a:extLst>
                <a:ext uri="{FF2B5EF4-FFF2-40B4-BE49-F238E27FC236}">
                  <a16:creationId xmlns:a16="http://schemas.microsoft.com/office/drawing/2014/main" id="{4AF5E344-622C-4A0F-B6BE-ED9779B6C1F8}"/>
                </a:ext>
              </a:extLst>
            </p:cNvPr>
            <p:cNvCxnSpPr/>
            <p:nvPr userDrawn="1"/>
          </p:nvCxnSpPr>
          <p:spPr>
            <a:xfrm>
              <a:off x="449341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4" name="Connettore 1 34">
              <a:extLst>
                <a:ext uri="{FF2B5EF4-FFF2-40B4-BE49-F238E27FC236}">
                  <a16:creationId xmlns:a16="http://schemas.microsoft.com/office/drawing/2014/main" id="{1DCDDF8B-829A-455D-8B8C-3D86258FC8A5}"/>
                </a:ext>
              </a:extLst>
            </p:cNvPr>
            <p:cNvCxnSpPr/>
            <p:nvPr userDrawn="1"/>
          </p:nvCxnSpPr>
          <p:spPr>
            <a:xfrm>
              <a:off x="464228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5" name="Connettore 1 35">
              <a:extLst>
                <a:ext uri="{FF2B5EF4-FFF2-40B4-BE49-F238E27FC236}">
                  <a16:creationId xmlns:a16="http://schemas.microsoft.com/office/drawing/2014/main" id="{BB169886-D938-45C9-9361-9558D475698E}"/>
                </a:ext>
              </a:extLst>
            </p:cNvPr>
            <p:cNvCxnSpPr/>
            <p:nvPr userDrawn="1"/>
          </p:nvCxnSpPr>
          <p:spPr>
            <a:xfrm>
              <a:off x="479114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6" name="Connettore 1 36">
              <a:extLst>
                <a:ext uri="{FF2B5EF4-FFF2-40B4-BE49-F238E27FC236}">
                  <a16:creationId xmlns:a16="http://schemas.microsoft.com/office/drawing/2014/main" id="{5EC47AB4-B179-412A-A951-C7E4EA6D16BB}"/>
                </a:ext>
              </a:extLst>
            </p:cNvPr>
            <p:cNvCxnSpPr/>
            <p:nvPr userDrawn="1"/>
          </p:nvCxnSpPr>
          <p:spPr>
            <a:xfrm>
              <a:off x="494001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7" name="Connettore 1 37">
              <a:extLst>
                <a:ext uri="{FF2B5EF4-FFF2-40B4-BE49-F238E27FC236}">
                  <a16:creationId xmlns:a16="http://schemas.microsoft.com/office/drawing/2014/main" id="{13B4F27D-711C-4720-AA90-9539D02C890F}"/>
                </a:ext>
              </a:extLst>
            </p:cNvPr>
            <p:cNvCxnSpPr/>
            <p:nvPr userDrawn="1"/>
          </p:nvCxnSpPr>
          <p:spPr>
            <a:xfrm>
              <a:off x="508888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8" name="Connettore 1 38">
              <a:extLst>
                <a:ext uri="{FF2B5EF4-FFF2-40B4-BE49-F238E27FC236}">
                  <a16:creationId xmlns:a16="http://schemas.microsoft.com/office/drawing/2014/main" id="{36ECF7FA-0DDB-40BA-9C53-276DD4AA9E7D}"/>
                </a:ext>
              </a:extLst>
            </p:cNvPr>
            <p:cNvCxnSpPr/>
            <p:nvPr userDrawn="1"/>
          </p:nvCxnSpPr>
          <p:spPr>
            <a:xfrm>
              <a:off x="523774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9" name="Connettore 1 39">
              <a:extLst>
                <a:ext uri="{FF2B5EF4-FFF2-40B4-BE49-F238E27FC236}">
                  <a16:creationId xmlns:a16="http://schemas.microsoft.com/office/drawing/2014/main" id="{4621BBAE-B0C4-4066-AB48-5E11D0B66F38}"/>
                </a:ext>
              </a:extLst>
            </p:cNvPr>
            <p:cNvCxnSpPr/>
            <p:nvPr userDrawn="1"/>
          </p:nvCxnSpPr>
          <p:spPr>
            <a:xfrm>
              <a:off x="538661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0" name="Connettore 1 40">
              <a:extLst>
                <a:ext uri="{FF2B5EF4-FFF2-40B4-BE49-F238E27FC236}">
                  <a16:creationId xmlns:a16="http://schemas.microsoft.com/office/drawing/2014/main" id="{D33855C8-547B-4652-9337-B81CCCDC3EBA}"/>
                </a:ext>
              </a:extLst>
            </p:cNvPr>
            <p:cNvCxnSpPr/>
            <p:nvPr userDrawn="1"/>
          </p:nvCxnSpPr>
          <p:spPr>
            <a:xfrm>
              <a:off x="553548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1" name="Connettore 1 41">
              <a:extLst>
                <a:ext uri="{FF2B5EF4-FFF2-40B4-BE49-F238E27FC236}">
                  <a16:creationId xmlns:a16="http://schemas.microsoft.com/office/drawing/2014/main" id="{C561901A-8DB8-4ED3-AFD6-10E2F6CB63EC}"/>
                </a:ext>
              </a:extLst>
            </p:cNvPr>
            <p:cNvCxnSpPr/>
            <p:nvPr userDrawn="1"/>
          </p:nvCxnSpPr>
          <p:spPr>
            <a:xfrm>
              <a:off x="568435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2" name="Connettore 1 42">
              <a:extLst>
                <a:ext uri="{FF2B5EF4-FFF2-40B4-BE49-F238E27FC236}">
                  <a16:creationId xmlns:a16="http://schemas.microsoft.com/office/drawing/2014/main" id="{C97F6A74-D92D-4CE4-8C04-4BB2B582A683}"/>
                </a:ext>
              </a:extLst>
            </p:cNvPr>
            <p:cNvCxnSpPr/>
            <p:nvPr userDrawn="1"/>
          </p:nvCxnSpPr>
          <p:spPr>
            <a:xfrm>
              <a:off x="583321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3" name="Connettore 1 43">
              <a:extLst>
                <a:ext uri="{FF2B5EF4-FFF2-40B4-BE49-F238E27FC236}">
                  <a16:creationId xmlns:a16="http://schemas.microsoft.com/office/drawing/2014/main" id="{E6C5BBD3-2E23-444F-A5DB-6A1FA701118F}"/>
                </a:ext>
              </a:extLst>
            </p:cNvPr>
            <p:cNvCxnSpPr/>
            <p:nvPr userDrawn="1"/>
          </p:nvCxnSpPr>
          <p:spPr>
            <a:xfrm>
              <a:off x="598208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4" name="Connettore 1 44">
              <a:extLst>
                <a:ext uri="{FF2B5EF4-FFF2-40B4-BE49-F238E27FC236}">
                  <a16:creationId xmlns:a16="http://schemas.microsoft.com/office/drawing/2014/main" id="{AD9C105C-223D-408D-BD5C-6E3A53C1FD14}"/>
                </a:ext>
              </a:extLst>
            </p:cNvPr>
            <p:cNvCxnSpPr/>
            <p:nvPr userDrawn="1"/>
          </p:nvCxnSpPr>
          <p:spPr>
            <a:xfrm>
              <a:off x="613095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5" name="Connettore 1 45">
              <a:extLst>
                <a:ext uri="{FF2B5EF4-FFF2-40B4-BE49-F238E27FC236}">
                  <a16:creationId xmlns:a16="http://schemas.microsoft.com/office/drawing/2014/main" id="{5A3EEEED-621E-4F96-B9E1-A759BE89C31D}"/>
                </a:ext>
              </a:extLst>
            </p:cNvPr>
            <p:cNvCxnSpPr/>
            <p:nvPr userDrawn="1"/>
          </p:nvCxnSpPr>
          <p:spPr>
            <a:xfrm>
              <a:off x="627981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6" name="Connettore 1 46">
              <a:extLst>
                <a:ext uri="{FF2B5EF4-FFF2-40B4-BE49-F238E27FC236}">
                  <a16:creationId xmlns:a16="http://schemas.microsoft.com/office/drawing/2014/main" id="{8DEF3156-D535-490F-AC3A-DDF6B3DAA0B1}"/>
                </a:ext>
              </a:extLst>
            </p:cNvPr>
            <p:cNvCxnSpPr/>
            <p:nvPr userDrawn="1"/>
          </p:nvCxnSpPr>
          <p:spPr>
            <a:xfrm>
              <a:off x="642868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7" name="Connettore 1 47">
              <a:extLst>
                <a:ext uri="{FF2B5EF4-FFF2-40B4-BE49-F238E27FC236}">
                  <a16:creationId xmlns:a16="http://schemas.microsoft.com/office/drawing/2014/main" id="{4ABFDF35-8651-4D94-929D-50D83B3832A0}"/>
                </a:ext>
              </a:extLst>
            </p:cNvPr>
            <p:cNvCxnSpPr/>
            <p:nvPr userDrawn="1"/>
          </p:nvCxnSpPr>
          <p:spPr>
            <a:xfrm>
              <a:off x="657755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8" name="Connettore 1 48">
              <a:extLst>
                <a:ext uri="{FF2B5EF4-FFF2-40B4-BE49-F238E27FC236}">
                  <a16:creationId xmlns:a16="http://schemas.microsoft.com/office/drawing/2014/main" id="{5CF42B7A-3CA6-40D5-AF20-607152F06403}"/>
                </a:ext>
              </a:extLst>
            </p:cNvPr>
            <p:cNvCxnSpPr/>
            <p:nvPr userDrawn="1"/>
          </p:nvCxnSpPr>
          <p:spPr>
            <a:xfrm>
              <a:off x="672641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9" name="Connettore 1 49">
              <a:extLst>
                <a:ext uri="{FF2B5EF4-FFF2-40B4-BE49-F238E27FC236}">
                  <a16:creationId xmlns:a16="http://schemas.microsoft.com/office/drawing/2014/main" id="{32CD1C56-8EE6-477A-BA75-B753AA0914DD}"/>
                </a:ext>
              </a:extLst>
            </p:cNvPr>
            <p:cNvCxnSpPr/>
            <p:nvPr userDrawn="1"/>
          </p:nvCxnSpPr>
          <p:spPr>
            <a:xfrm>
              <a:off x="687528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0" name="Connettore 1 50">
              <a:extLst>
                <a:ext uri="{FF2B5EF4-FFF2-40B4-BE49-F238E27FC236}">
                  <a16:creationId xmlns:a16="http://schemas.microsoft.com/office/drawing/2014/main" id="{3CDBA24C-295F-45A5-94E7-389CAD4EA028}"/>
                </a:ext>
              </a:extLst>
            </p:cNvPr>
            <p:cNvCxnSpPr/>
            <p:nvPr userDrawn="1"/>
          </p:nvCxnSpPr>
          <p:spPr>
            <a:xfrm>
              <a:off x="702415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1" name="Connettore 1 51">
              <a:extLst>
                <a:ext uri="{FF2B5EF4-FFF2-40B4-BE49-F238E27FC236}">
                  <a16:creationId xmlns:a16="http://schemas.microsoft.com/office/drawing/2014/main" id="{6BC18A84-706A-416B-AE9E-525A99B0F3C0}"/>
                </a:ext>
              </a:extLst>
            </p:cNvPr>
            <p:cNvCxnSpPr/>
            <p:nvPr userDrawn="1"/>
          </p:nvCxnSpPr>
          <p:spPr>
            <a:xfrm>
              <a:off x="717302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2" name="Connettore 1 52">
              <a:extLst>
                <a:ext uri="{FF2B5EF4-FFF2-40B4-BE49-F238E27FC236}">
                  <a16:creationId xmlns:a16="http://schemas.microsoft.com/office/drawing/2014/main" id="{3D98D8C9-7266-4B99-8949-EBA19D2DFFF4}"/>
                </a:ext>
              </a:extLst>
            </p:cNvPr>
            <p:cNvCxnSpPr/>
            <p:nvPr userDrawn="1"/>
          </p:nvCxnSpPr>
          <p:spPr>
            <a:xfrm>
              <a:off x="732188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3" name="Connettore 1 53">
              <a:extLst>
                <a:ext uri="{FF2B5EF4-FFF2-40B4-BE49-F238E27FC236}">
                  <a16:creationId xmlns:a16="http://schemas.microsoft.com/office/drawing/2014/main" id="{430746F3-2A02-48FB-ADE1-23D8C4129616}"/>
                </a:ext>
              </a:extLst>
            </p:cNvPr>
            <p:cNvCxnSpPr/>
            <p:nvPr userDrawn="1"/>
          </p:nvCxnSpPr>
          <p:spPr>
            <a:xfrm>
              <a:off x="747075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4" name="Connettore 1 54">
              <a:extLst>
                <a:ext uri="{FF2B5EF4-FFF2-40B4-BE49-F238E27FC236}">
                  <a16:creationId xmlns:a16="http://schemas.microsoft.com/office/drawing/2014/main" id="{710FB0BF-8FB0-428E-AE2D-E84D06EE4552}"/>
                </a:ext>
              </a:extLst>
            </p:cNvPr>
            <p:cNvCxnSpPr/>
            <p:nvPr userDrawn="1"/>
          </p:nvCxnSpPr>
          <p:spPr>
            <a:xfrm>
              <a:off x="761962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5" name="Connettore 1 55">
              <a:extLst>
                <a:ext uri="{FF2B5EF4-FFF2-40B4-BE49-F238E27FC236}">
                  <a16:creationId xmlns:a16="http://schemas.microsoft.com/office/drawing/2014/main" id="{833E75BF-9147-49FC-9BB7-28E2ABB45C25}"/>
                </a:ext>
              </a:extLst>
            </p:cNvPr>
            <p:cNvCxnSpPr/>
            <p:nvPr userDrawn="1"/>
          </p:nvCxnSpPr>
          <p:spPr>
            <a:xfrm>
              <a:off x="776848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6" name="Connettore 1 56">
              <a:extLst>
                <a:ext uri="{FF2B5EF4-FFF2-40B4-BE49-F238E27FC236}">
                  <a16:creationId xmlns:a16="http://schemas.microsoft.com/office/drawing/2014/main" id="{AA7DF3EB-3B6E-4A8F-BCFE-817D536DDE8D}"/>
                </a:ext>
              </a:extLst>
            </p:cNvPr>
            <p:cNvCxnSpPr/>
            <p:nvPr userDrawn="1"/>
          </p:nvCxnSpPr>
          <p:spPr>
            <a:xfrm>
              <a:off x="791735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7" name="Connettore 1 57">
              <a:extLst>
                <a:ext uri="{FF2B5EF4-FFF2-40B4-BE49-F238E27FC236}">
                  <a16:creationId xmlns:a16="http://schemas.microsoft.com/office/drawing/2014/main" id="{99DF264E-74E9-495D-A701-DF25DF412EBD}"/>
                </a:ext>
              </a:extLst>
            </p:cNvPr>
            <p:cNvCxnSpPr/>
            <p:nvPr userDrawn="1"/>
          </p:nvCxnSpPr>
          <p:spPr>
            <a:xfrm>
              <a:off x="806622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8" name="Connettore 1 58">
              <a:extLst>
                <a:ext uri="{FF2B5EF4-FFF2-40B4-BE49-F238E27FC236}">
                  <a16:creationId xmlns:a16="http://schemas.microsoft.com/office/drawing/2014/main" id="{934B4539-9E27-4407-A351-A731532B0AAE}"/>
                </a:ext>
              </a:extLst>
            </p:cNvPr>
            <p:cNvCxnSpPr/>
            <p:nvPr userDrawn="1"/>
          </p:nvCxnSpPr>
          <p:spPr>
            <a:xfrm>
              <a:off x="821508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9" name="Connettore 1 59">
              <a:extLst>
                <a:ext uri="{FF2B5EF4-FFF2-40B4-BE49-F238E27FC236}">
                  <a16:creationId xmlns:a16="http://schemas.microsoft.com/office/drawing/2014/main" id="{CD101F3F-0A00-4275-8EFE-E16D887D2F4F}"/>
                </a:ext>
              </a:extLst>
            </p:cNvPr>
            <p:cNvCxnSpPr/>
            <p:nvPr userDrawn="1"/>
          </p:nvCxnSpPr>
          <p:spPr>
            <a:xfrm>
              <a:off x="836395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0" name="Connettore 1 60">
              <a:extLst>
                <a:ext uri="{FF2B5EF4-FFF2-40B4-BE49-F238E27FC236}">
                  <a16:creationId xmlns:a16="http://schemas.microsoft.com/office/drawing/2014/main" id="{407D3F38-588C-47B2-836E-68739F88E5DC}"/>
                </a:ext>
              </a:extLst>
            </p:cNvPr>
            <p:cNvCxnSpPr/>
            <p:nvPr userDrawn="1"/>
          </p:nvCxnSpPr>
          <p:spPr>
            <a:xfrm>
              <a:off x="851282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1" name="Connettore 1 61">
              <a:extLst>
                <a:ext uri="{FF2B5EF4-FFF2-40B4-BE49-F238E27FC236}">
                  <a16:creationId xmlns:a16="http://schemas.microsoft.com/office/drawing/2014/main" id="{56687A49-3BD4-4157-A8AB-A22EC22F99AE}"/>
                </a:ext>
              </a:extLst>
            </p:cNvPr>
            <p:cNvCxnSpPr/>
            <p:nvPr userDrawn="1"/>
          </p:nvCxnSpPr>
          <p:spPr>
            <a:xfrm>
              <a:off x="866169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2" name="Connettore 1 62">
              <a:extLst>
                <a:ext uri="{FF2B5EF4-FFF2-40B4-BE49-F238E27FC236}">
                  <a16:creationId xmlns:a16="http://schemas.microsoft.com/office/drawing/2014/main" id="{A28393C4-3E23-412C-885E-C8E6E0D18FC8}"/>
                </a:ext>
              </a:extLst>
            </p:cNvPr>
            <p:cNvCxnSpPr/>
            <p:nvPr userDrawn="1"/>
          </p:nvCxnSpPr>
          <p:spPr>
            <a:xfrm>
              <a:off x="881055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3" name="Connettore 1 63">
              <a:extLst>
                <a:ext uri="{FF2B5EF4-FFF2-40B4-BE49-F238E27FC236}">
                  <a16:creationId xmlns:a16="http://schemas.microsoft.com/office/drawing/2014/main" id="{25A08E31-4FEF-4D22-9B8E-B4C2CBBA70EC}"/>
                </a:ext>
              </a:extLst>
            </p:cNvPr>
            <p:cNvCxnSpPr/>
            <p:nvPr userDrawn="1"/>
          </p:nvCxnSpPr>
          <p:spPr>
            <a:xfrm>
              <a:off x="895942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4" name="Connettore 1 64">
              <a:extLst>
                <a:ext uri="{FF2B5EF4-FFF2-40B4-BE49-F238E27FC236}">
                  <a16:creationId xmlns:a16="http://schemas.microsoft.com/office/drawing/2014/main" id="{605E533C-70AF-4983-9E2B-68FD7CA0EB0E}"/>
                </a:ext>
              </a:extLst>
            </p:cNvPr>
            <p:cNvCxnSpPr/>
            <p:nvPr userDrawn="1"/>
          </p:nvCxnSpPr>
          <p:spPr>
            <a:xfrm>
              <a:off x="910829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5" name="Connettore 1 65">
              <a:extLst>
                <a:ext uri="{FF2B5EF4-FFF2-40B4-BE49-F238E27FC236}">
                  <a16:creationId xmlns:a16="http://schemas.microsoft.com/office/drawing/2014/main" id="{8916716B-1653-4D21-8AED-6562FD64C699}"/>
                </a:ext>
              </a:extLst>
            </p:cNvPr>
            <p:cNvCxnSpPr/>
            <p:nvPr userDrawn="1"/>
          </p:nvCxnSpPr>
          <p:spPr>
            <a:xfrm>
              <a:off x="925715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6" name="Connettore 1 66">
              <a:extLst>
                <a:ext uri="{FF2B5EF4-FFF2-40B4-BE49-F238E27FC236}">
                  <a16:creationId xmlns:a16="http://schemas.microsoft.com/office/drawing/2014/main" id="{5C8066FE-E6BE-4DAA-881B-9AF0B9CFBEA8}"/>
                </a:ext>
              </a:extLst>
            </p:cNvPr>
            <p:cNvCxnSpPr/>
            <p:nvPr userDrawn="1"/>
          </p:nvCxnSpPr>
          <p:spPr>
            <a:xfrm>
              <a:off x="940602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7" name="Connettore 1 67">
              <a:extLst>
                <a:ext uri="{FF2B5EF4-FFF2-40B4-BE49-F238E27FC236}">
                  <a16:creationId xmlns:a16="http://schemas.microsoft.com/office/drawing/2014/main" id="{C88A0465-CC03-41F7-A46C-3C9CE7D9FB06}"/>
                </a:ext>
              </a:extLst>
            </p:cNvPr>
            <p:cNvCxnSpPr/>
            <p:nvPr userDrawn="1"/>
          </p:nvCxnSpPr>
          <p:spPr>
            <a:xfrm>
              <a:off x="955489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8" name="Connettore 1 68">
              <a:extLst>
                <a:ext uri="{FF2B5EF4-FFF2-40B4-BE49-F238E27FC236}">
                  <a16:creationId xmlns:a16="http://schemas.microsoft.com/office/drawing/2014/main" id="{F978F5F5-E028-48BE-93AA-4EDF06D9BF97}"/>
                </a:ext>
              </a:extLst>
            </p:cNvPr>
            <p:cNvCxnSpPr/>
            <p:nvPr userDrawn="1"/>
          </p:nvCxnSpPr>
          <p:spPr>
            <a:xfrm>
              <a:off x="970375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9" name="Connettore 1 69">
              <a:extLst>
                <a:ext uri="{FF2B5EF4-FFF2-40B4-BE49-F238E27FC236}">
                  <a16:creationId xmlns:a16="http://schemas.microsoft.com/office/drawing/2014/main" id="{A9C61804-818A-4DC6-8617-DFD074BDFA68}"/>
                </a:ext>
              </a:extLst>
            </p:cNvPr>
            <p:cNvCxnSpPr/>
            <p:nvPr userDrawn="1"/>
          </p:nvCxnSpPr>
          <p:spPr>
            <a:xfrm>
              <a:off x="985262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0" name="Connettore 1 70">
              <a:extLst>
                <a:ext uri="{FF2B5EF4-FFF2-40B4-BE49-F238E27FC236}">
                  <a16:creationId xmlns:a16="http://schemas.microsoft.com/office/drawing/2014/main" id="{5A999974-068B-47C9-AFBF-36D3C294552B}"/>
                </a:ext>
              </a:extLst>
            </p:cNvPr>
            <p:cNvCxnSpPr/>
            <p:nvPr userDrawn="1"/>
          </p:nvCxnSpPr>
          <p:spPr>
            <a:xfrm>
              <a:off x="1000149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1" name="Connettore 1 71">
              <a:extLst>
                <a:ext uri="{FF2B5EF4-FFF2-40B4-BE49-F238E27FC236}">
                  <a16:creationId xmlns:a16="http://schemas.microsoft.com/office/drawing/2014/main" id="{41EBA55D-A4AA-455C-AF7B-FDF75587EFF2}"/>
                </a:ext>
              </a:extLst>
            </p:cNvPr>
            <p:cNvCxnSpPr/>
            <p:nvPr userDrawn="1"/>
          </p:nvCxnSpPr>
          <p:spPr>
            <a:xfrm>
              <a:off x="1015036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2" name="Connettore 1 72">
              <a:extLst>
                <a:ext uri="{FF2B5EF4-FFF2-40B4-BE49-F238E27FC236}">
                  <a16:creationId xmlns:a16="http://schemas.microsoft.com/office/drawing/2014/main" id="{DAA33E71-84D3-44AF-BB0F-35EA0CB992EA}"/>
                </a:ext>
              </a:extLst>
            </p:cNvPr>
            <p:cNvCxnSpPr/>
            <p:nvPr userDrawn="1"/>
          </p:nvCxnSpPr>
          <p:spPr>
            <a:xfrm>
              <a:off x="1029922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3" name="Connettore 1 73">
              <a:extLst>
                <a:ext uri="{FF2B5EF4-FFF2-40B4-BE49-F238E27FC236}">
                  <a16:creationId xmlns:a16="http://schemas.microsoft.com/office/drawing/2014/main" id="{57AE1FBD-B72B-4051-BAC2-A32C203E426C}"/>
                </a:ext>
              </a:extLst>
            </p:cNvPr>
            <p:cNvCxnSpPr/>
            <p:nvPr userDrawn="1"/>
          </p:nvCxnSpPr>
          <p:spPr>
            <a:xfrm>
              <a:off x="1044809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4" name="Connettore 1 74">
              <a:extLst>
                <a:ext uri="{FF2B5EF4-FFF2-40B4-BE49-F238E27FC236}">
                  <a16:creationId xmlns:a16="http://schemas.microsoft.com/office/drawing/2014/main" id="{DD92E1F5-7E8D-4B7E-9C5E-10C711362D1D}"/>
                </a:ext>
              </a:extLst>
            </p:cNvPr>
            <p:cNvCxnSpPr/>
            <p:nvPr userDrawn="1"/>
          </p:nvCxnSpPr>
          <p:spPr>
            <a:xfrm>
              <a:off x="1059696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5" name="Connettore 1 75">
              <a:extLst>
                <a:ext uri="{FF2B5EF4-FFF2-40B4-BE49-F238E27FC236}">
                  <a16:creationId xmlns:a16="http://schemas.microsoft.com/office/drawing/2014/main" id="{73491B30-7EDB-429A-BFFB-E5C78A82904C}"/>
                </a:ext>
              </a:extLst>
            </p:cNvPr>
            <p:cNvCxnSpPr/>
            <p:nvPr userDrawn="1"/>
          </p:nvCxnSpPr>
          <p:spPr>
            <a:xfrm>
              <a:off x="1074582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6" name="Connettore 1 76">
              <a:extLst>
                <a:ext uri="{FF2B5EF4-FFF2-40B4-BE49-F238E27FC236}">
                  <a16:creationId xmlns:a16="http://schemas.microsoft.com/office/drawing/2014/main" id="{794A842E-7F7F-4CCD-8BAA-FD5E3C3231D3}"/>
                </a:ext>
              </a:extLst>
            </p:cNvPr>
            <p:cNvCxnSpPr/>
            <p:nvPr userDrawn="1"/>
          </p:nvCxnSpPr>
          <p:spPr>
            <a:xfrm>
              <a:off x="1089469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7" name="Connettore 1 77">
              <a:extLst>
                <a:ext uri="{FF2B5EF4-FFF2-40B4-BE49-F238E27FC236}">
                  <a16:creationId xmlns:a16="http://schemas.microsoft.com/office/drawing/2014/main" id="{8A40D27D-2DA4-4D23-81B5-5C032E399385}"/>
                </a:ext>
              </a:extLst>
            </p:cNvPr>
            <p:cNvCxnSpPr/>
            <p:nvPr userDrawn="1"/>
          </p:nvCxnSpPr>
          <p:spPr>
            <a:xfrm>
              <a:off x="110435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8" name="Connettore 1 78">
              <a:extLst>
                <a:ext uri="{FF2B5EF4-FFF2-40B4-BE49-F238E27FC236}">
                  <a16:creationId xmlns:a16="http://schemas.microsoft.com/office/drawing/2014/main" id="{1AD82F7B-051F-44C5-BB44-C2C36C94D674}"/>
                </a:ext>
              </a:extLst>
            </p:cNvPr>
            <p:cNvCxnSpPr/>
            <p:nvPr userDrawn="1"/>
          </p:nvCxnSpPr>
          <p:spPr>
            <a:xfrm>
              <a:off x="1119242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9" name="Connettore 1 79">
              <a:extLst>
                <a:ext uri="{FF2B5EF4-FFF2-40B4-BE49-F238E27FC236}">
                  <a16:creationId xmlns:a16="http://schemas.microsoft.com/office/drawing/2014/main" id="{2B39DB09-2A11-46CF-A02F-D42290C23A6D}"/>
                </a:ext>
              </a:extLst>
            </p:cNvPr>
            <p:cNvCxnSpPr/>
            <p:nvPr userDrawn="1"/>
          </p:nvCxnSpPr>
          <p:spPr>
            <a:xfrm>
              <a:off x="1134129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0" name="Connettore 1 80">
              <a:extLst>
                <a:ext uri="{FF2B5EF4-FFF2-40B4-BE49-F238E27FC236}">
                  <a16:creationId xmlns:a16="http://schemas.microsoft.com/office/drawing/2014/main" id="{DD634B37-C8A6-47FC-8BF9-D6262DF74061}"/>
                </a:ext>
              </a:extLst>
            </p:cNvPr>
            <p:cNvCxnSpPr/>
            <p:nvPr userDrawn="1"/>
          </p:nvCxnSpPr>
          <p:spPr>
            <a:xfrm>
              <a:off x="1149016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1" name="Connettore 1 81">
              <a:extLst>
                <a:ext uri="{FF2B5EF4-FFF2-40B4-BE49-F238E27FC236}">
                  <a16:creationId xmlns:a16="http://schemas.microsoft.com/office/drawing/2014/main" id="{1BD7BC93-7F46-4D5A-9D6A-AC10DC0BF742}"/>
                </a:ext>
              </a:extLst>
            </p:cNvPr>
            <p:cNvCxnSpPr/>
            <p:nvPr userDrawn="1"/>
          </p:nvCxnSpPr>
          <p:spPr>
            <a:xfrm>
              <a:off x="1163903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2" name="Connettore 1 82">
              <a:extLst>
                <a:ext uri="{FF2B5EF4-FFF2-40B4-BE49-F238E27FC236}">
                  <a16:creationId xmlns:a16="http://schemas.microsoft.com/office/drawing/2014/main" id="{A87A65A0-AC75-4B02-A685-AC1B76A99AF7}"/>
                </a:ext>
              </a:extLst>
            </p:cNvPr>
            <p:cNvCxnSpPr/>
            <p:nvPr userDrawn="1"/>
          </p:nvCxnSpPr>
          <p:spPr>
            <a:xfrm>
              <a:off x="1178789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3" name="Connettore 1 83">
              <a:extLst>
                <a:ext uri="{FF2B5EF4-FFF2-40B4-BE49-F238E27FC236}">
                  <a16:creationId xmlns:a16="http://schemas.microsoft.com/office/drawing/2014/main" id="{24FAF8A1-0662-4D0A-A2E5-0859C5F45B83}"/>
                </a:ext>
              </a:extLst>
            </p:cNvPr>
            <p:cNvCxnSpPr/>
            <p:nvPr userDrawn="1"/>
          </p:nvCxnSpPr>
          <p:spPr>
            <a:xfrm>
              <a:off x="1193676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4" name="Connettore 1 84">
              <a:extLst>
                <a:ext uri="{FF2B5EF4-FFF2-40B4-BE49-F238E27FC236}">
                  <a16:creationId xmlns:a16="http://schemas.microsoft.com/office/drawing/2014/main" id="{45C601EC-A736-45F8-A2E5-81B07D9BC853}"/>
                </a:ext>
              </a:extLst>
            </p:cNvPr>
            <p:cNvCxnSpPr/>
            <p:nvPr userDrawn="1"/>
          </p:nvCxnSpPr>
          <p:spPr>
            <a:xfrm>
              <a:off x="1208563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5" name="Connettore 1 85">
              <a:extLst>
                <a:ext uri="{FF2B5EF4-FFF2-40B4-BE49-F238E27FC236}">
                  <a16:creationId xmlns:a16="http://schemas.microsoft.com/office/drawing/2014/main" id="{E364EFDF-E32E-4EEE-8B57-16F3BF15E13B}"/>
                </a:ext>
              </a:extLst>
            </p:cNvPr>
            <p:cNvCxnSpPr/>
            <p:nvPr userDrawn="1"/>
          </p:nvCxnSpPr>
          <p:spPr>
            <a:xfrm>
              <a:off x="1223449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6" name="Connettore 1 86">
              <a:extLst>
                <a:ext uri="{FF2B5EF4-FFF2-40B4-BE49-F238E27FC236}">
                  <a16:creationId xmlns:a16="http://schemas.microsoft.com/office/drawing/2014/main" id="{CB257670-D5C6-4BFA-9200-D5E957E2FB87}"/>
                </a:ext>
              </a:extLst>
            </p:cNvPr>
            <p:cNvCxnSpPr/>
            <p:nvPr userDrawn="1"/>
          </p:nvCxnSpPr>
          <p:spPr>
            <a:xfrm>
              <a:off x="1238336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7" name="Connettore 1 87">
              <a:extLst>
                <a:ext uri="{FF2B5EF4-FFF2-40B4-BE49-F238E27FC236}">
                  <a16:creationId xmlns:a16="http://schemas.microsoft.com/office/drawing/2014/main" id="{7996D3DB-50E5-4A85-AB90-7BCEB2029951}"/>
                </a:ext>
              </a:extLst>
            </p:cNvPr>
            <p:cNvCxnSpPr/>
            <p:nvPr userDrawn="1"/>
          </p:nvCxnSpPr>
          <p:spPr>
            <a:xfrm>
              <a:off x="1253223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8" name="Connettore 1 88">
              <a:extLst>
                <a:ext uri="{FF2B5EF4-FFF2-40B4-BE49-F238E27FC236}">
                  <a16:creationId xmlns:a16="http://schemas.microsoft.com/office/drawing/2014/main" id="{FC493F4E-E7B4-4493-961D-EDCEB5DE6916}"/>
                </a:ext>
              </a:extLst>
            </p:cNvPr>
            <p:cNvCxnSpPr/>
            <p:nvPr userDrawn="1"/>
          </p:nvCxnSpPr>
          <p:spPr>
            <a:xfrm>
              <a:off x="1268109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9" name="Connettore 1 89">
              <a:extLst>
                <a:ext uri="{FF2B5EF4-FFF2-40B4-BE49-F238E27FC236}">
                  <a16:creationId xmlns:a16="http://schemas.microsoft.com/office/drawing/2014/main" id="{B2EC7FC0-4125-4963-8067-2A306D03D26F}"/>
                </a:ext>
              </a:extLst>
            </p:cNvPr>
            <p:cNvCxnSpPr/>
            <p:nvPr userDrawn="1"/>
          </p:nvCxnSpPr>
          <p:spPr>
            <a:xfrm>
              <a:off x="1282996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0" name="Connettore 1 90">
              <a:extLst>
                <a:ext uri="{FF2B5EF4-FFF2-40B4-BE49-F238E27FC236}">
                  <a16:creationId xmlns:a16="http://schemas.microsoft.com/office/drawing/2014/main" id="{A028AD28-FEEE-4290-B30F-9F24156C7FD3}"/>
                </a:ext>
              </a:extLst>
            </p:cNvPr>
            <p:cNvCxnSpPr/>
            <p:nvPr userDrawn="1"/>
          </p:nvCxnSpPr>
          <p:spPr>
            <a:xfrm>
              <a:off x="1297883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1" name="Connettore 1 91">
              <a:extLst>
                <a:ext uri="{FF2B5EF4-FFF2-40B4-BE49-F238E27FC236}">
                  <a16:creationId xmlns:a16="http://schemas.microsoft.com/office/drawing/2014/main" id="{1E8BBBF2-3F66-4D0C-877B-1C2680005402}"/>
                </a:ext>
              </a:extLst>
            </p:cNvPr>
            <p:cNvCxnSpPr/>
            <p:nvPr userDrawn="1"/>
          </p:nvCxnSpPr>
          <p:spPr>
            <a:xfrm>
              <a:off x="1312770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2" name="Connettore 1 92">
              <a:extLst>
                <a:ext uri="{FF2B5EF4-FFF2-40B4-BE49-F238E27FC236}">
                  <a16:creationId xmlns:a16="http://schemas.microsoft.com/office/drawing/2014/main" id="{ED4077B3-825D-4175-A21F-0CD6A1448182}"/>
                </a:ext>
              </a:extLst>
            </p:cNvPr>
            <p:cNvCxnSpPr/>
            <p:nvPr userDrawn="1"/>
          </p:nvCxnSpPr>
          <p:spPr>
            <a:xfrm>
              <a:off x="1327656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3" name="Connettore 1 93">
              <a:extLst>
                <a:ext uri="{FF2B5EF4-FFF2-40B4-BE49-F238E27FC236}">
                  <a16:creationId xmlns:a16="http://schemas.microsoft.com/office/drawing/2014/main" id="{17313EB5-8EAC-4D10-9DC5-BC65E0C01CD9}"/>
                </a:ext>
              </a:extLst>
            </p:cNvPr>
            <p:cNvCxnSpPr/>
            <p:nvPr userDrawn="1"/>
          </p:nvCxnSpPr>
          <p:spPr>
            <a:xfrm>
              <a:off x="1342543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4" name="Connettore 1 94">
              <a:extLst>
                <a:ext uri="{FF2B5EF4-FFF2-40B4-BE49-F238E27FC236}">
                  <a16:creationId xmlns:a16="http://schemas.microsoft.com/office/drawing/2014/main" id="{A98782B0-1B31-42E2-B1E7-C04F589A9F3A}"/>
                </a:ext>
              </a:extLst>
            </p:cNvPr>
            <p:cNvCxnSpPr/>
            <p:nvPr userDrawn="1"/>
          </p:nvCxnSpPr>
          <p:spPr>
            <a:xfrm>
              <a:off x="1357430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5" name="Connettore 1 95">
              <a:extLst>
                <a:ext uri="{FF2B5EF4-FFF2-40B4-BE49-F238E27FC236}">
                  <a16:creationId xmlns:a16="http://schemas.microsoft.com/office/drawing/2014/main" id="{2329CED5-50F9-4E88-A895-6D302ED311C9}"/>
                </a:ext>
              </a:extLst>
            </p:cNvPr>
            <p:cNvCxnSpPr/>
            <p:nvPr userDrawn="1"/>
          </p:nvCxnSpPr>
          <p:spPr>
            <a:xfrm>
              <a:off x="1372316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6" name="Connettore 1 96">
              <a:extLst>
                <a:ext uri="{FF2B5EF4-FFF2-40B4-BE49-F238E27FC236}">
                  <a16:creationId xmlns:a16="http://schemas.microsoft.com/office/drawing/2014/main" id="{2E03D83F-2971-4A71-A16A-7C8CBAC3FE98}"/>
                </a:ext>
              </a:extLst>
            </p:cNvPr>
            <p:cNvCxnSpPr/>
            <p:nvPr userDrawn="1"/>
          </p:nvCxnSpPr>
          <p:spPr>
            <a:xfrm>
              <a:off x="1387203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7" name="Connettore 1 97">
              <a:extLst>
                <a:ext uri="{FF2B5EF4-FFF2-40B4-BE49-F238E27FC236}">
                  <a16:creationId xmlns:a16="http://schemas.microsoft.com/office/drawing/2014/main" id="{90B1DC83-696E-4989-893F-46EFF93E8E6C}"/>
                </a:ext>
              </a:extLst>
            </p:cNvPr>
            <p:cNvCxnSpPr/>
            <p:nvPr userDrawn="1"/>
          </p:nvCxnSpPr>
          <p:spPr>
            <a:xfrm>
              <a:off x="1402090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8" name="Connettore 1 98">
              <a:extLst>
                <a:ext uri="{FF2B5EF4-FFF2-40B4-BE49-F238E27FC236}">
                  <a16:creationId xmlns:a16="http://schemas.microsoft.com/office/drawing/2014/main" id="{7821C7B0-0B24-4330-BEBA-7E155C9725F5}"/>
                </a:ext>
              </a:extLst>
            </p:cNvPr>
            <p:cNvCxnSpPr/>
            <p:nvPr userDrawn="1"/>
          </p:nvCxnSpPr>
          <p:spPr>
            <a:xfrm>
              <a:off x="1416976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9" name="Connettore 1 99">
              <a:extLst>
                <a:ext uri="{FF2B5EF4-FFF2-40B4-BE49-F238E27FC236}">
                  <a16:creationId xmlns:a16="http://schemas.microsoft.com/office/drawing/2014/main" id="{52412289-EB51-4952-AB81-23C8F85E4EB4}"/>
                </a:ext>
              </a:extLst>
            </p:cNvPr>
            <p:cNvCxnSpPr/>
            <p:nvPr userDrawn="1"/>
          </p:nvCxnSpPr>
          <p:spPr>
            <a:xfrm>
              <a:off x="1431863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0" name="Connettore 1 100">
              <a:extLst>
                <a:ext uri="{FF2B5EF4-FFF2-40B4-BE49-F238E27FC236}">
                  <a16:creationId xmlns:a16="http://schemas.microsoft.com/office/drawing/2014/main" id="{365DCD34-29DD-428F-9E92-7BEE78B3F451}"/>
                </a:ext>
              </a:extLst>
            </p:cNvPr>
            <p:cNvCxnSpPr/>
            <p:nvPr userDrawn="1"/>
          </p:nvCxnSpPr>
          <p:spPr>
            <a:xfrm>
              <a:off x="1446750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1" name="Connettore 1 101">
              <a:extLst>
                <a:ext uri="{FF2B5EF4-FFF2-40B4-BE49-F238E27FC236}">
                  <a16:creationId xmlns:a16="http://schemas.microsoft.com/office/drawing/2014/main" id="{2F39A9C0-A924-4B96-A1FF-BB0BD8C2B12E}"/>
                </a:ext>
              </a:extLst>
            </p:cNvPr>
            <p:cNvCxnSpPr/>
            <p:nvPr userDrawn="1"/>
          </p:nvCxnSpPr>
          <p:spPr>
            <a:xfrm>
              <a:off x="1461637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2" name="Connettore 1 102">
              <a:extLst>
                <a:ext uri="{FF2B5EF4-FFF2-40B4-BE49-F238E27FC236}">
                  <a16:creationId xmlns:a16="http://schemas.microsoft.com/office/drawing/2014/main" id="{726D1E15-DB15-493C-ABC8-5C1140666919}"/>
                </a:ext>
              </a:extLst>
            </p:cNvPr>
            <p:cNvCxnSpPr/>
            <p:nvPr userDrawn="1"/>
          </p:nvCxnSpPr>
          <p:spPr>
            <a:xfrm>
              <a:off x="1476523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3" name="Connettore 1 103">
              <a:extLst>
                <a:ext uri="{FF2B5EF4-FFF2-40B4-BE49-F238E27FC236}">
                  <a16:creationId xmlns:a16="http://schemas.microsoft.com/office/drawing/2014/main" id="{C0475E80-5922-432C-ABDA-C348C5EAA78A}"/>
                </a:ext>
              </a:extLst>
            </p:cNvPr>
            <p:cNvCxnSpPr/>
            <p:nvPr userDrawn="1"/>
          </p:nvCxnSpPr>
          <p:spPr>
            <a:xfrm>
              <a:off x="1491410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4" name="Connettore 1 104">
              <a:extLst>
                <a:ext uri="{FF2B5EF4-FFF2-40B4-BE49-F238E27FC236}">
                  <a16:creationId xmlns:a16="http://schemas.microsoft.com/office/drawing/2014/main" id="{8C023A96-27DE-4756-B42E-24E1807D4C8C}"/>
                </a:ext>
              </a:extLst>
            </p:cNvPr>
            <p:cNvCxnSpPr/>
            <p:nvPr userDrawn="1"/>
          </p:nvCxnSpPr>
          <p:spPr>
            <a:xfrm>
              <a:off x="1506297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5" name="Connettore 1 105">
              <a:extLst>
                <a:ext uri="{FF2B5EF4-FFF2-40B4-BE49-F238E27FC236}">
                  <a16:creationId xmlns:a16="http://schemas.microsoft.com/office/drawing/2014/main" id="{ADA90D24-6A75-4FF4-9EB9-338B0F64E875}"/>
                </a:ext>
              </a:extLst>
            </p:cNvPr>
            <p:cNvCxnSpPr/>
            <p:nvPr userDrawn="1"/>
          </p:nvCxnSpPr>
          <p:spPr>
            <a:xfrm>
              <a:off x="1521183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6" name="Connettore 1 106">
              <a:extLst>
                <a:ext uri="{FF2B5EF4-FFF2-40B4-BE49-F238E27FC236}">
                  <a16:creationId xmlns:a16="http://schemas.microsoft.com/office/drawing/2014/main" id="{BA4CA5F2-DF84-449D-A1AA-D4B396BE609C}"/>
                </a:ext>
              </a:extLst>
            </p:cNvPr>
            <p:cNvCxnSpPr/>
            <p:nvPr userDrawn="1"/>
          </p:nvCxnSpPr>
          <p:spPr>
            <a:xfrm>
              <a:off x="1536070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7" name="Connettore 1 107">
              <a:extLst>
                <a:ext uri="{FF2B5EF4-FFF2-40B4-BE49-F238E27FC236}">
                  <a16:creationId xmlns:a16="http://schemas.microsoft.com/office/drawing/2014/main" id="{BDE22915-0FFB-43C2-9F53-CBA92F676505}"/>
                </a:ext>
              </a:extLst>
            </p:cNvPr>
            <p:cNvCxnSpPr/>
            <p:nvPr userDrawn="1"/>
          </p:nvCxnSpPr>
          <p:spPr>
            <a:xfrm>
              <a:off x="1550957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8" name="Connettore 1 108">
              <a:extLst>
                <a:ext uri="{FF2B5EF4-FFF2-40B4-BE49-F238E27FC236}">
                  <a16:creationId xmlns:a16="http://schemas.microsoft.com/office/drawing/2014/main" id="{5050EEE0-F237-4F08-BC22-57A09296D3DB}"/>
                </a:ext>
              </a:extLst>
            </p:cNvPr>
            <p:cNvCxnSpPr/>
            <p:nvPr userDrawn="1"/>
          </p:nvCxnSpPr>
          <p:spPr>
            <a:xfrm>
              <a:off x="1565843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9" name="Connettore 1 109">
              <a:extLst>
                <a:ext uri="{FF2B5EF4-FFF2-40B4-BE49-F238E27FC236}">
                  <a16:creationId xmlns:a16="http://schemas.microsoft.com/office/drawing/2014/main" id="{D0810FEB-E734-4065-9FFE-DE9AC32FC1A0}"/>
                </a:ext>
              </a:extLst>
            </p:cNvPr>
            <p:cNvCxnSpPr/>
            <p:nvPr userDrawn="1"/>
          </p:nvCxnSpPr>
          <p:spPr>
            <a:xfrm>
              <a:off x="1580730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0" name="Connettore 1 110">
              <a:extLst>
                <a:ext uri="{FF2B5EF4-FFF2-40B4-BE49-F238E27FC236}">
                  <a16:creationId xmlns:a16="http://schemas.microsoft.com/office/drawing/2014/main" id="{7D385999-E145-4128-88B7-0149CE47904D}"/>
                </a:ext>
              </a:extLst>
            </p:cNvPr>
            <p:cNvCxnSpPr/>
            <p:nvPr userDrawn="1"/>
          </p:nvCxnSpPr>
          <p:spPr>
            <a:xfrm>
              <a:off x="1595617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1" name="Connettore 1 111">
              <a:extLst>
                <a:ext uri="{FF2B5EF4-FFF2-40B4-BE49-F238E27FC236}">
                  <a16:creationId xmlns:a16="http://schemas.microsoft.com/office/drawing/2014/main" id="{BB51FECF-4B87-4FBB-8628-F9381FA9498C}"/>
                </a:ext>
              </a:extLst>
            </p:cNvPr>
            <p:cNvCxnSpPr/>
            <p:nvPr userDrawn="1"/>
          </p:nvCxnSpPr>
          <p:spPr>
            <a:xfrm>
              <a:off x="161050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2" name="Connettore 1 112">
              <a:extLst>
                <a:ext uri="{FF2B5EF4-FFF2-40B4-BE49-F238E27FC236}">
                  <a16:creationId xmlns:a16="http://schemas.microsoft.com/office/drawing/2014/main" id="{A7F00095-3153-4DF2-AF79-03B45BF729D1}"/>
                </a:ext>
              </a:extLst>
            </p:cNvPr>
            <p:cNvCxnSpPr/>
            <p:nvPr userDrawn="1"/>
          </p:nvCxnSpPr>
          <p:spPr>
            <a:xfrm>
              <a:off x="162539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3" name="Connettore 1 113">
              <a:extLst>
                <a:ext uri="{FF2B5EF4-FFF2-40B4-BE49-F238E27FC236}">
                  <a16:creationId xmlns:a16="http://schemas.microsoft.com/office/drawing/2014/main" id="{02DD15CA-1922-44E8-AAD3-24ADC05B4EC8}"/>
                </a:ext>
              </a:extLst>
            </p:cNvPr>
            <p:cNvCxnSpPr/>
            <p:nvPr userDrawn="1"/>
          </p:nvCxnSpPr>
          <p:spPr>
            <a:xfrm>
              <a:off x="164027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4" name="Connettore 1 114">
              <a:extLst>
                <a:ext uri="{FF2B5EF4-FFF2-40B4-BE49-F238E27FC236}">
                  <a16:creationId xmlns:a16="http://schemas.microsoft.com/office/drawing/2014/main" id="{562E8164-2D77-4D05-B520-CBA3E29C2DF4}"/>
                </a:ext>
              </a:extLst>
            </p:cNvPr>
            <p:cNvCxnSpPr/>
            <p:nvPr userDrawn="1"/>
          </p:nvCxnSpPr>
          <p:spPr>
            <a:xfrm>
              <a:off x="165516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5" name="Connettore 1 115">
              <a:extLst>
                <a:ext uri="{FF2B5EF4-FFF2-40B4-BE49-F238E27FC236}">
                  <a16:creationId xmlns:a16="http://schemas.microsoft.com/office/drawing/2014/main" id="{FC404443-B625-4AAB-8D1B-68D27B4EFAF2}"/>
                </a:ext>
              </a:extLst>
            </p:cNvPr>
            <p:cNvCxnSpPr/>
            <p:nvPr userDrawn="1"/>
          </p:nvCxnSpPr>
          <p:spPr>
            <a:xfrm>
              <a:off x="167005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6" name="Connettore 1 116">
              <a:extLst>
                <a:ext uri="{FF2B5EF4-FFF2-40B4-BE49-F238E27FC236}">
                  <a16:creationId xmlns:a16="http://schemas.microsoft.com/office/drawing/2014/main" id="{B77460B9-503C-48F5-B3B4-6F1303FABF7B}"/>
                </a:ext>
              </a:extLst>
            </p:cNvPr>
            <p:cNvCxnSpPr/>
            <p:nvPr userDrawn="1"/>
          </p:nvCxnSpPr>
          <p:spPr>
            <a:xfrm>
              <a:off x="168493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7" name="Connettore 1 117">
              <a:extLst>
                <a:ext uri="{FF2B5EF4-FFF2-40B4-BE49-F238E27FC236}">
                  <a16:creationId xmlns:a16="http://schemas.microsoft.com/office/drawing/2014/main" id="{1CD803B6-AF06-4A96-BFEA-048D97C8EEBC}"/>
                </a:ext>
              </a:extLst>
            </p:cNvPr>
            <p:cNvCxnSpPr/>
            <p:nvPr userDrawn="1"/>
          </p:nvCxnSpPr>
          <p:spPr>
            <a:xfrm>
              <a:off x="169982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8" name="Connettore 1 118">
              <a:extLst>
                <a:ext uri="{FF2B5EF4-FFF2-40B4-BE49-F238E27FC236}">
                  <a16:creationId xmlns:a16="http://schemas.microsoft.com/office/drawing/2014/main" id="{F1FD093D-D7DB-461E-805C-47E8D4884CF5}"/>
                </a:ext>
              </a:extLst>
            </p:cNvPr>
            <p:cNvCxnSpPr/>
            <p:nvPr userDrawn="1"/>
          </p:nvCxnSpPr>
          <p:spPr>
            <a:xfrm>
              <a:off x="171471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9" name="Connettore 1 119">
              <a:extLst>
                <a:ext uri="{FF2B5EF4-FFF2-40B4-BE49-F238E27FC236}">
                  <a16:creationId xmlns:a16="http://schemas.microsoft.com/office/drawing/2014/main" id="{38420058-DC57-418B-ABB4-61D26650E9BC}"/>
                </a:ext>
              </a:extLst>
            </p:cNvPr>
            <p:cNvCxnSpPr/>
            <p:nvPr userDrawn="1"/>
          </p:nvCxnSpPr>
          <p:spPr>
            <a:xfrm>
              <a:off x="172959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0" name="Connettore 1 120">
              <a:extLst>
                <a:ext uri="{FF2B5EF4-FFF2-40B4-BE49-F238E27FC236}">
                  <a16:creationId xmlns:a16="http://schemas.microsoft.com/office/drawing/2014/main" id="{F0890E0D-8453-44E6-B185-9641DD4065F3}"/>
                </a:ext>
              </a:extLst>
            </p:cNvPr>
            <p:cNvCxnSpPr/>
            <p:nvPr userDrawn="1"/>
          </p:nvCxnSpPr>
          <p:spPr>
            <a:xfrm>
              <a:off x="174448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1" name="Connettore 1 121">
              <a:extLst>
                <a:ext uri="{FF2B5EF4-FFF2-40B4-BE49-F238E27FC236}">
                  <a16:creationId xmlns:a16="http://schemas.microsoft.com/office/drawing/2014/main" id="{AC31BC23-1096-4D9B-B1B7-28E1D5260C7D}"/>
                </a:ext>
              </a:extLst>
            </p:cNvPr>
            <p:cNvCxnSpPr/>
            <p:nvPr userDrawn="1"/>
          </p:nvCxnSpPr>
          <p:spPr>
            <a:xfrm>
              <a:off x="175937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2" name="Connettore 1 122">
              <a:extLst>
                <a:ext uri="{FF2B5EF4-FFF2-40B4-BE49-F238E27FC236}">
                  <a16:creationId xmlns:a16="http://schemas.microsoft.com/office/drawing/2014/main" id="{FBC64702-7709-43A4-903A-F7CEF950264F}"/>
                </a:ext>
              </a:extLst>
            </p:cNvPr>
            <p:cNvCxnSpPr/>
            <p:nvPr userDrawn="1"/>
          </p:nvCxnSpPr>
          <p:spPr>
            <a:xfrm>
              <a:off x="177425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3" name="Connettore 1 123">
              <a:extLst>
                <a:ext uri="{FF2B5EF4-FFF2-40B4-BE49-F238E27FC236}">
                  <a16:creationId xmlns:a16="http://schemas.microsoft.com/office/drawing/2014/main" id="{57BD3C37-FAA2-4DAB-AB97-03492AF5565F}"/>
                </a:ext>
              </a:extLst>
            </p:cNvPr>
            <p:cNvCxnSpPr/>
            <p:nvPr userDrawn="1"/>
          </p:nvCxnSpPr>
          <p:spPr>
            <a:xfrm>
              <a:off x="178914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4" name="Connettore 1 124">
              <a:extLst>
                <a:ext uri="{FF2B5EF4-FFF2-40B4-BE49-F238E27FC236}">
                  <a16:creationId xmlns:a16="http://schemas.microsoft.com/office/drawing/2014/main" id="{FD8482B7-4D29-4C24-807B-1C29FF6C69D9}"/>
                </a:ext>
              </a:extLst>
            </p:cNvPr>
            <p:cNvCxnSpPr/>
            <p:nvPr userDrawn="1"/>
          </p:nvCxnSpPr>
          <p:spPr>
            <a:xfrm>
              <a:off x="180403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5" name="Connettore 1 125">
              <a:extLst>
                <a:ext uri="{FF2B5EF4-FFF2-40B4-BE49-F238E27FC236}">
                  <a16:creationId xmlns:a16="http://schemas.microsoft.com/office/drawing/2014/main" id="{87AD8DB6-372A-4D1B-B82C-FD8EBE429AAB}"/>
                </a:ext>
              </a:extLst>
            </p:cNvPr>
            <p:cNvCxnSpPr/>
            <p:nvPr userDrawn="1"/>
          </p:nvCxnSpPr>
          <p:spPr>
            <a:xfrm>
              <a:off x="181891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6" name="Connettore 1 126">
              <a:extLst>
                <a:ext uri="{FF2B5EF4-FFF2-40B4-BE49-F238E27FC236}">
                  <a16:creationId xmlns:a16="http://schemas.microsoft.com/office/drawing/2014/main" id="{C91D48F6-4DE1-4830-9E0F-DD58E39435EC}"/>
                </a:ext>
              </a:extLst>
            </p:cNvPr>
            <p:cNvCxnSpPr/>
            <p:nvPr userDrawn="1"/>
          </p:nvCxnSpPr>
          <p:spPr>
            <a:xfrm>
              <a:off x="183380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7" name="Connettore 1 127">
              <a:extLst>
                <a:ext uri="{FF2B5EF4-FFF2-40B4-BE49-F238E27FC236}">
                  <a16:creationId xmlns:a16="http://schemas.microsoft.com/office/drawing/2014/main" id="{FC5FBCF9-1BF4-490C-A530-605DB557CF1C}"/>
                </a:ext>
              </a:extLst>
            </p:cNvPr>
            <p:cNvCxnSpPr/>
            <p:nvPr userDrawn="1"/>
          </p:nvCxnSpPr>
          <p:spPr>
            <a:xfrm>
              <a:off x="184869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8" name="Connettore 1 128">
              <a:extLst>
                <a:ext uri="{FF2B5EF4-FFF2-40B4-BE49-F238E27FC236}">
                  <a16:creationId xmlns:a16="http://schemas.microsoft.com/office/drawing/2014/main" id="{689BD345-84F8-43AB-8332-3764B09FEBB0}"/>
                </a:ext>
              </a:extLst>
            </p:cNvPr>
            <p:cNvCxnSpPr/>
            <p:nvPr userDrawn="1"/>
          </p:nvCxnSpPr>
          <p:spPr>
            <a:xfrm>
              <a:off x="186357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9" name="Connettore 1 129">
              <a:extLst>
                <a:ext uri="{FF2B5EF4-FFF2-40B4-BE49-F238E27FC236}">
                  <a16:creationId xmlns:a16="http://schemas.microsoft.com/office/drawing/2014/main" id="{0EC1E97C-3D85-4B23-BEE1-D13323C1E403}"/>
                </a:ext>
              </a:extLst>
            </p:cNvPr>
            <p:cNvCxnSpPr/>
            <p:nvPr userDrawn="1"/>
          </p:nvCxnSpPr>
          <p:spPr>
            <a:xfrm>
              <a:off x="187846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0" name="Connettore 1 130">
              <a:extLst>
                <a:ext uri="{FF2B5EF4-FFF2-40B4-BE49-F238E27FC236}">
                  <a16:creationId xmlns:a16="http://schemas.microsoft.com/office/drawing/2014/main" id="{C1ED8448-871A-4160-B21D-BF0BF054B48A}"/>
                </a:ext>
              </a:extLst>
            </p:cNvPr>
            <p:cNvCxnSpPr/>
            <p:nvPr userDrawn="1"/>
          </p:nvCxnSpPr>
          <p:spPr>
            <a:xfrm>
              <a:off x="189334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grpSp>
      <p:sp>
        <p:nvSpPr>
          <p:cNvPr id="4" name="Date Placeholder 3"/>
          <p:cNvSpPr>
            <a:spLocks noGrp="1"/>
          </p:cNvSpPr>
          <p:nvPr>
            <p:ph type="dt" sz="half" idx="10"/>
          </p:nvPr>
        </p:nvSpPr>
        <p:spPr>
          <a:xfrm>
            <a:off x="7086600" y="6492875"/>
            <a:ext cx="2057400" cy="365125"/>
          </a:xfrm>
        </p:spPr>
        <p:txBody>
          <a:bodyPr/>
          <a:lstStyle>
            <a:lvl1pPr algn="r">
              <a:defRPr>
                <a:solidFill>
                  <a:schemeClr val="bg2">
                    <a:lumMod val="75000"/>
                  </a:schemeClr>
                </a:solidFill>
              </a:defRPr>
            </a:lvl1pPr>
          </a:lstStyle>
          <a:p>
            <a:endParaRPr lang="en-US" dirty="0"/>
          </a:p>
        </p:txBody>
      </p:sp>
      <p:sp>
        <p:nvSpPr>
          <p:cNvPr id="2" name="Title 1"/>
          <p:cNvSpPr>
            <a:spLocks noGrp="1"/>
          </p:cNvSpPr>
          <p:nvPr>
            <p:ph type="ctrTitle" hasCustomPrompt="1"/>
          </p:nvPr>
        </p:nvSpPr>
        <p:spPr>
          <a:xfrm>
            <a:off x="457200" y="4039863"/>
            <a:ext cx="8229600" cy="1412670"/>
          </a:xfrm>
        </p:spPr>
        <p:txBody>
          <a:bodyPr anchor="ctr">
            <a:normAutofit/>
          </a:bodyPr>
          <a:lstStyle>
            <a:lvl1pPr algn="l">
              <a:defRPr sz="4000">
                <a:solidFill>
                  <a:schemeClr val="bg1"/>
                </a:solidFill>
              </a:defRPr>
            </a:lvl1pPr>
          </a:lstStyle>
          <a:p>
            <a:r>
              <a:rPr lang="en-US" dirty="0"/>
              <a:t>TITLE</a:t>
            </a:r>
          </a:p>
        </p:txBody>
      </p:sp>
    </p:spTree>
    <p:extLst>
      <p:ext uri="{BB962C8B-B14F-4D97-AF65-F5344CB8AC3E}">
        <p14:creationId xmlns:p14="http://schemas.microsoft.com/office/powerpoint/2010/main" val="357319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itle" preserve="1">
  <p:cSld name="Diapositiva titolo">
    <p:spTree>
      <p:nvGrpSpPr>
        <p:cNvPr id="1" name=""/>
        <p:cNvGrpSpPr/>
        <p:nvPr/>
      </p:nvGrpSpPr>
      <p:grpSpPr>
        <a:xfrm>
          <a:off x="0" y="0"/>
          <a:ext cx="0" cy="0"/>
          <a:chOff x="0" y="0"/>
          <a:chExt cx="0" cy="0"/>
        </a:xfrm>
      </p:grpSpPr>
      <p:pic>
        <p:nvPicPr>
          <p:cNvPr id="2" name="Picture 66" descr="bg"/>
          <p:cNvPicPr>
            <a:picLocks noChangeAspect="1" noChangeArrowheads="1"/>
          </p:cNvPicPr>
          <p:nvPr userDrawn="1"/>
        </p:nvPicPr>
        <p:blipFill>
          <a:blip r:embed="rId2" cstate="print"/>
          <a:srcRect/>
          <a:stretch>
            <a:fillRect/>
          </a:stretch>
        </p:blipFill>
        <p:spPr bwMode="auto">
          <a:xfrm>
            <a:off x="0" y="0"/>
            <a:ext cx="9150350" cy="4932363"/>
          </a:xfrm>
          <a:prstGeom prst="rect">
            <a:avLst/>
          </a:prstGeom>
          <a:noFill/>
          <a:ln w="9525">
            <a:noFill/>
            <a:miter lim="800000"/>
            <a:headEnd/>
            <a:tailEnd/>
          </a:ln>
        </p:spPr>
      </p:pic>
      <p:sp>
        <p:nvSpPr>
          <p:cNvPr id="3" name="Rectangle 15"/>
          <p:cNvSpPr>
            <a:spLocks noChangeArrowheads="1"/>
          </p:cNvSpPr>
          <p:nvPr/>
        </p:nvSpPr>
        <p:spPr bwMode="auto">
          <a:xfrm>
            <a:off x="0" y="0"/>
            <a:ext cx="9169400" cy="6873875"/>
          </a:xfrm>
          <a:prstGeom prst="rect">
            <a:avLst/>
          </a:prstGeom>
          <a:noFill/>
          <a:ln w="0">
            <a:noFill/>
            <a:miter lim="800000"/>
            <a:headEnd/>
            <a:tailEnd/>
          </a:ln>
          <a:effectLst/>
        </p:spPr>
        <p:txBody>
          <a:bodyPr wrap="none" anchor="ctr"/>
          <a:lstStyle/>
          <a:p>
            <a:pPr algn="ctr">
              <a:spcBef>
                <a:spcPct val="20000"/>
              </a:spcBef>
              <a:defRPr/>
            </a:pPr>
            <a:endParaRPr lang="en-US">
              <a:solidFill>
                <a:srgbClr val="000000"/>
              </a:solidFill>
            </a:endParaRPr>
          </a:p>
        </p:txBody>
      </p:sp>
    </p:spTree>
    <p:extLst>
      <p:ext uri="{BB962C8B-B14F-4D97-AF65-F5344CB8AC3E}">
        <p14:creationId xmlns:p14="http://schemas.microsoft.com/office/powerpoint/2010/main" val="880971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endParaRPr lang="en-US"/>
          </a:p>
        </p:txBody>
      </p:sp>
      <p:sp>
        <p:nvSpPr>
          <p:cNvPr id="3" name="Segnaposto contenuto 2"/>
          <p:cNvSpPr>
            <a:spLocks noGrp="1"/>
          </p:cNvSpPr>
          <p:nvPr>
            <p:ph idx="1"/>
          </p:nvPr>
        </p:nvSpPr>
        <p:spPr/>
        <p:txBody>
          <a:body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4" name="Rectangle 68"/>
          <p:cNvSpPr>
            <a:spLocks noGrp="1" noChangeArrowheads="1"/>
          </p:cNvSpPr>
          <p:nvPr>
            <p:ph type="sldNum" sz="quarter" idx="10"/>
          </p:nvPr>
        </p:nvSpPr>
        <p:spPr>
          <a:ln/>
        </p:spPr>
        <p:txBody>
          <a:bodyPr/>
          <a:lstStyle>
            <a:lvl1pPr>
              <a:defRPr/>
            </a:lvl1pPr>
          </a:lstStyle>
          <a:p>
            <a:pPr>
              <a:defRPr/>
            </a:pPr>
            <a:fld id="{98348F81-64CC-490D-AFD0-F90D0E752DD9}" type="slidenum">
              <a:rPr lang="it-IT"/>
              <a:pPr>
                <a:defRPr/>
              </a:pPr>
              <a:t>‹N›</a:t>
            </a:fld>
            <a:endParaRPr lang="it-IT"/>
          </a:p>
        </p:txBody>
      </p:sp>
    </p:spTree>
    <p:extLst>
      <p:ext uri="{BB962C8B-B14F-4D97-AF65-F5344CB8AC3E}">
        <p14:creationId xmlns:p14="http://schemas.microsoft.com/office/powerpoint/2010/main" val="203515219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p:cNvSpPr>
            <a:spLocks noGrp="1"/>
          </p:cNvSpPr>
          <p:nvPr>
            <p:ph type="title"/>
          </p:nvPr>
        </p:nvSpPr>
        <p:spPr>
          <a:xfrm>
            <a:off x="722313" y="4406900"/>
            <a:ext cx="7772400" cy="1362075"/>
          </a:xfrm>
        </p:spPr>
        <p:txBody>
          <a:bodyPr/>
          <a:lstStyle>
            <a:lvl1pPr algn="l">
              <a:defRPr sz="4000" b="1" cap="all"/>
            </a:lvl1pPr>
          </a:lstStyle>
          <a:p>
            <a:r>
              <a:rPr lang="it-IT"/>
              <a:t>Fare clic per modificare lo stile del titolo</a:t>
            </a:r>
            <a:endParaRPr lang="en-US"/>
          </a:p>
        </p:txBody>
      </p:sp>
      <p:sp>
        <p:nvSpPr>
          <p:cNvPr id="3" name="Segnaposto testo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it-IT"/>
              <a:t>Fare clic per modificare stili del testo dello schema</a:t>
            </a:r>
          </a:p>
        </p:txBody>
      </p:sp>
      <p:sp>
        <p:nvSpPr>
          <p:cNvPr id="4" name="Rectangle 68"/>
          <p:cNvSpPr>
            <a:spLocks noGrp="1" noChangeArrowheads="1"/>
          </p:cNvSpPr>
          <p:nvPr>
            <p:ph type="sldNum" sz="quarter" idx="10"/>
          </p:nvPr>
        </p:nvSpPr>
        <p:spPr>
          <a:ln/>
        </p:spPr>
        <p:txBody>
          <a:bodyPr/>
          <a:lstStyle>
            <a:lvl1pPr>
              <a:defRPr/>
            </a:lvl1pPr>
          </a:lstStyle>
          <a:p>
            <a:pPr>
              <a:defRPr/>
            </a:pPr>
            <a:fld id="{6E2B91A9-56A5-4CE5-90C9-2EB317476F8F}" type="slidenum">
              <a:rPr lang="it-IT"/>
              <a:pPr>
                <a:defRPr/>
              </a:pPr>
              <a:t>‹N›</a:t>
            </a:fld>
            <a:endParaRPr lang="it-IT"/>
          </a:p>
        </p:txBody>
      </p:sp>
    </p:spTree>
    <p:extLst>
      <p:ext uri="{BB962C8B-B14F-4D97-AF65-F5344CB8AC3E}">
        <p14:creationId xmlns:p14="http://schemas.microsoft.com/office/powerpoint/2010/main" val="259944585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endParaRPr lang="en-US"/>
          </a:p>
        </p:txBody>
      </p:sp>
      <p:sp>
        <p:nvSpPr>
          <p:cNvPr id="3" name="Segnaposto contenuto 2"/>
          <p:cNvSpPr>
            <a:spLocks noGrp="1"/>
          </p:cNvSpPr>
          <p:nvPr>
            <p:ph sz="half" idx="1"/>
          </p:nvPr>
        </p:nvSpPr>
        <p:spPr>
          <a:xfrm>
            <a:off x="719138" y="1066800"/>
            <a:ext cx="4038600" cy="4953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4" name="Segnaposto contenuto 3"/>
          <p:cNvSpPr>
            <a:spLocks noGrp="1"/>
          </p:cNvSpPr>
          <p:nvPr>
            <p:ph sz="half" idx="2"/>
          </p:nvPr>
        </p:nvSpPr>
        <p:spPr>
          <a:xfrm>
            <a:off x="4910138" y="1066800"/>
            <a:ext cx="4038600" cy="4953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5" name="Rectangle 68"/>
          <p:cNvSpPr>
            <a:spLocks noGrp="1" noChangeArrowheads="1"/>
          </p:cNvSpPr>
          <p:nvPr>
            <p:ph type="sldNum" sz="quarter" idx="10"/>
          </p:nvPr>
        </p:nvSpPr>
        <p:spPr>
          <a:ln/>
        </p:spPr>
        <p:txBody>
          <a:bodyPr/>
          <a:lstStyle>
            <a:lvl1pPr>
              <a:defRPr/>
            </a:lvl1pPr>
          </a:lstStyle>
          <a:p>
            <a:pPr>
              <a:defRPr/>
            </a:pPr>
            <a:fld id="{5FD46BCB-B592-4C20-932D-DE3E0F6FF2F5}" type="slidenum">
              <a:rPr lang="it-IT"/>
              <a:pPr>
                <a:defRPr/>
              </a:pPr>
              <a:t>‹N›</a:t>
            </a:fld>
            <a:endParaRPr lang="it-IT"/>
          </a:p>
        </p:txBody>
      </p:sp>
    </p:spTree>
    <p:extLst>
      <p:ext uri="{BB962C8B-B14F-4D97-AF65-F5344CB8AC3E}">
        <p14:creationId xmlns:p14="http://schemas.microsoft.com/office/powerpoint/2010/main" val="206307393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p:cNvSpPr>
            <a:spLocks noGrp="1"/>
          </p:cNvSpPr>
          <p:nvPr>
            <p:ph type="title"/>
          </p:nvPr>
        </p:nvSpPr>
        <p:spPr>
          <a:xfrm>
            <a:off x="457200" y="274638"/>
            <a:ext cx="8229600" cy="1143000"/>
          </a:xfrm>
        </p:spPr>
        <p:txBody>
          <a:bodyPr/>
          <a:lstStyle>
            <a:lvl1pPr>
              <a:defRPr/>
            </a:lvl1pPr>
          </a:lstStyle>
          <a:p>
            <a:r>
              <a:rPr lang="it-IT"/>
              <a:t>Fare clic per modificare lo stile del titolo</a:t>
            </a:r>
            <a:endParaRPr lang="en-US"/>
          </a:p>
        </p:txBody>
      </p:sp>
      <p:sp>
        <p:nvSpPr>
          <p:cNvPr id="3" name="Segnaposto testo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stili del testo dello schema</a:t>
            </a:r>
          </a:p>
        </p:txBody>
      </p:sp>
      <p:sp>
        <p:nvSpPr>
          <p:cNvPr id="4" name="Segnaposto contenuto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5" name="Segnaposto testo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stili del testo dello schema</a:t>
            </a:r>
          </a:p>
        </p:txBody>
      </p:sp>
      <p:sp>
        <p:nvSpPr>
          <p:cNvPr id="6" name="Segnaposto contenuto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7" name="Rectangle 68"/>
          <p:cNvSpPr>
            <a:spLocks noGrp="1" noChangeArrowheads="1"/>
          </p:cNvSpPr>
          <p:nvPr>
            <p:ph type="sldNum" sz="quarter" idx="10"/>
          </p:nvPr>
        </p:nvSpPr>
        <p:spPr>
          <a:ln/>
        </p:spPr>
        <p:txBody>
          <a:bodyPr/>
          <a:lstStyle>
            <a:lvl1pPr>
              <a:defRPr/>
            </a:lvl1pPr>
          </a:lstStyle>
          <a:p>
            <a:pPr>
              <a:defRPr/>
            </a:pPr>
            <a:fld id="{03A382F4-2E7B-4013-8069-72C0CDB58273}" type="slidenum">
              <a:rPr lang="it-IT"/>
              <a:pPr>
                <a:defRPr/>
              </a:pPr>
              <a:t>‹N›</a:t>
            </a:fld>
            <a:endParaRPr lang="it-IT"/>
          </a:p>
        </p:txBody>
      </p:sp>
    </p:spTree>
    <p:extLst>
      <p:ext uri="{BB962C8B-B14F-4D97-AF65-F5344CB8AC3E}">
        <p14:creationId xmlns:p14="http://schemas.microsoft.com/office/powerpoint/2010/main" val="298955893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endParaRPr lang="en-US"/>
          </a:p>
        </p:txBody>
      </p:sp>
      <p:sp>
        <p:nvSpPr>
          <p:cNvPr id="3" name="Rectangle 68"/>
          <p:cNvSpPr>
            <a:spLocks noGrp="1" noChangeArrowheads="1"/>
          </p:cNvSpPr>
          <p:nvPr>
            <p:ph type="sldNum" sz="quarter" idx="10"/>
          </p:nvPr>
        </p:nvSpPr>
        <p:spPr>
          <a:ln/>
        </p:spPr>
        <p:txBody>
          <a:bodyPr/>
          <a:lstStyle>
            <a:lvl1pPr>
              <a:defRPr/>
            </a:lvl1pPr>
          </a:lstStyle>
          <a:p>
            <a:pPr>
              <a:defRPr/>
            </a:pPr>
            <a:fld id="{C1B3F633-648A-434C-BEBB-77A4BC40BA04}" type="slidenum">
              <a:rPr lang="it-IT"/>
              <a:pPr>
                <a:defRPr/>
              </a:pPr>
              <a:t>‹N›</a:t>
            </a:fld>
            <a:endParaRPr lang="it-IT"/>
          </a:p>
        </p:txBody>
      </p:sp>
    </p:spTree>
    <p:extLst>
      <p:ext uri="{BB962C8B-B14F-4D97-AF65-F5344CB8AC3E}">
        <p14:creationId xmlns:p14="http://schemas.microsoft.com/office/powerpoint/2010/main" val="417059131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Rectangle 68"/>
          <p:cNvSpPr>
            <a:spLocks noGrp="1" noChangeArrowheads="1"/>
          </p:cNvSpPr>
          <p:nvPr>
            <p:ph type="sldNum" sz="quarter" idx="10"/>
          </p:nvPr>
        </p:nvSpPr>
        <p:spPr>
          <a:ln/>
        </p:spPr>
        <p:txBody>
          <a:bodyPr/>
          <a:lstStyle>
            <a:lvl1pPr>
              <a:defRPr/>
            </a:lvl1pPr>
          </a:lstStyle>
          <a:p>
            <a:pPr>
              <a:defRPr/>
            </a:pPr>
            <a:fld id="{D7B0C5FF-FA44-4005-A661-CC88D39D43E7}" type="slidenum">
              <a:rPr lang="it-IT"/>
              <a:pPr>
                <a:defRPr/>
              </a:pPr>
              <a:t>‹N›</a:t>
            </a:fld>
            <a:endParaRPr lang="it-IT"/>
          </a:p>
        </p:txBody>
      </p:sp>
    </p:spTree>
    <p:extLst>
      <p:ext uri="{BB962C8B-B14F-4D97-AF65-F5344CB8AC3E}">
        <p14:creationId xmlns:p14="http://schemas.microsoft.com/office/powerpoint/2010/main" val="133502660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457200" y="273050"/>
            <a:ext cx="3008313" cy="1162050"/>
          </a:xfrm>
        </p:spPr>
        <p:txBody>
          <a:bodyPr anchor="b"/>
          <a:lstStyle>
            <a:lvl1pPr algn="l">
              <a:defRPr sz="2000" b="1"/>
            </a:lvl1pPr>
          </a:lstStyle>
          <a:p>
            <a:r>
              <a:rPr lang="it-IT"/>
              <a:t>Fare clic per modificare lo stile del titolo</a:t>
            </a:r>
            <a:endParaRPr lang="en-US"/>
          </a:p>
        </p:txBody>
      </p:sp>
      <p:sp>
        <p:nvSpPr>
          <p:cNvPr id="3" name="Segnaposto contenuto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4" name="Segnaposto testo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stili del testo dello schema</a:t>
            </a:r>
          </a:p>
        </p:txBody>
      </p:sp>
      <p:sp>
        <p:nvSpPr>
          <p:cNvPr id="5" name="Rectangle 68"/>
          <p:cNvSpPr>
            <a:spLocks noGrp="1" noChangeArrowheads="1"/>
          </p:cNvSpPr>
          <p:nvPr>
            <p:ph type="sldNum" sz="quarter" idx="10"/>
          </p:nvPr>
        </p:nvSpPr>
        <p:spPr>
          <a:ln/>
        </p:spPr>
        <p:txBody>
          <a:bodyPr/>
          <a:lstStyle>
            <a:lvl1pPr>
              <a:defRPr/>
            </a:lvl1pPr>
          </a:lstStyle>
          <a:p>
            <a:pPr>
              <a:defRPr/>
            </a:pPr>
            <a:fld id="{E9A132BF-134A-4008-918C-56A63044C273}" type="slidenum">
              <a:rPr lang="it-IT"/>
              <a:pPr>
                <a:defRPr/>
              </a:pPr>
              <a:t>‹N›</a:t>
            </a:fld>
            <a:endParaRPr lang="it-IT"/>
          </a:p>
        </p:txBody>
      </p:sp>
    </p:spTree>
    <p:extLst>
      <p:ext uri="{BB962C8B-B14F-4D97-AF65-F5344CB8AC3E}">
        <p14:creationId xmlns:p14="http://schemas.microsoft.com/office/powerpoint/2010/main" val="385787530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1792288" y="4800600"/>
            <a:ext cx="5486400" cy="566738"/>
          </a:xfrm>
        </p:spPr>
        <p:txBody>
          <a:bodyPr anchor="b"/>
          <a:lstStyle>
            <a:lvl1pPr algn="l">
              <a:defRPr sz="2000" b="1"/>
            </a:lvl1pPr>
          </a:lstStyle>
          <a:p>
            <a:r>
              <a:rPr lang="it-IT"/>
              <a:t>Fare clic per modificare lo stile del titolo</a:t>
            </a:r>
            <a:endParaRPr lang="en-US"/>
          </a:p>
        </p:txBody>
      </p:sp>
      <p:sp>
        <p:nvSpPr>
          <p:cNvPr id="3" name="Segnaposto immagine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Segnaposto testo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stili del testo dello schema</a:t>
            </a:r>
          </a:p>
        </p:txBody>
      </p:sp>
      <p:sp>
        <p:nvSpPr>
          <p:cNvPr id="5" name="Rectangle 68"/>
          <p:cNvSpPr>
            <a:spLocks noGrp="1" noChangeArrowheads="1"/>
          </p:cNvSpPr>
          <p:nvPr>
            <p:ph type="sldNum" sz="quarter" idx="10"/>
          </p:nvPr>
        </p:nvSpPr>
        <p:spPr>
          <a:ln/>
        </p:spPr>
        <p:txBody>
          <a:bodyPr/>
          <a:lstStyle>
            <a:lvl1pPr>
              <a:defRPr/>
            </a:lvl1pPr>
          </a:lstStyle>
          <a:p>
            <a:pPr>
              <a:defRPr/>
            </a:pPr>
            <a:fld id="{4A210BFA-381E-4AE4-95C6-0181B1B0A690}" type="slidenum">
              <a:rPr lang="it-IT"/>
              <a:pPr>
                <a:defRPr/>
              </a:pPr>
              <a:t>‹N›</a:t>
            </a:fld>
            <a:endParaRPr lang="it-IT"/>
          </a:p>
        </p:txBody>
      </p:sp>
    </p:spTree>
    <p:extLst>
      <p:ext uri="{BB962C8B-B14F-4D97-AF65-F5344CB8AC3E}">
        <p14:creationId xmlns:p14="http://schemas.microsoft.com/office/powerpoint/2010/main" val="367924727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endParaRPr lang="en-US"/>
          </a:p>
        </p:txBody>
      </p:sp>
      <p:sp>
        <p:nvSpPr>
          <p:cNvPr id="3" name="Segnaposto testo verticale 2"/>
          <p:cNvSpPr>
            <a:spLocks noGrp="1"/>
          </p:cNvSpPr>
          <p:nvPr>
            <p:ph type="body" orient="vert" idx="1"/>
          </p:nvPr>
        </p:nvSpPr>
        <p:spPr/>
        <p:txBody>
          <a:bodyPr vert="eaVert"/>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4" name="Rectangle 68"/>
          <p:cNvSpPr>
            <a:spLocks noGrp="1" noChangeArrowheads="1"/>
          </p:cNvSpPr>
          <p:nvPr>
            <p:ph type="sldNum" sz="quarter" idx="10"/>
          </p:nvPr>
        </p:nvSpPr>
        <p:spPr>
          <a:ln/>
        </p:spPr>
        <p:txBody>
          <a:bodyPr/>
          <a:lstStyle>
            <a:lvl1pPr>
              <a:defRPr/>
            </a:lvl1pPr>
          </a:lstStyle>
          <a:p>
            <a:pPr>
              <a:defRPr/>
            </a:pPr>
            <a:fld id="{0856A8B7-CB3E-4F6C-A7B0-C8CCF77970DA}" type="slidenum">
              <a:rPr lang="it-IT"/>
              <a:pPr>
                <a:defRPr/>
              </a:pPr>
              <a:t>‹N›</a:t>
            </a:fld>
            <a:endParaRPr lang="it-IT"/>
          </a:p>
        </p:txBody>
      </p:sp>
    </p:spTree>
    <p:extLst>
      <p:ext uri="{BB962C8B-B14F-4D97-AF65-F5344CB8AC3E}">
        <p14:creationId xmlns:p14="http://schemas.microsoft.com/office/powerpoint/2010/main" val="23638507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29" name="Group 128">
            <a:extLst>
              <a:ext uri="{FF2B5EF4-FFF2-40B4-BE49-F238E27FC236}">
                <a16:creationId xmlns:a16="http://schemas.microsoft.com/office/drawing/2014/main" id="{93976B13-3D1D-4828-A74D-B3D5E5F255E1}"/>
              </a:ext>
            </a:extLst>
          </p:cNvPr>
          <p:cNvGrpSpPr/>
          <p:nvPr userDrawn="1"/>
        </p:nvGrpSpPr>
        <p:grpSpPr>
          <a:xfrm>
            <a:off x="0" y="0"/>
            <a:ext cx="9144000" cy="922718"/>
            <a:chOff x="0" y="11575"/>
            <a:chExt cx="9144000" cy="922718"/>
          </a:xfrm>
        </p:grpSpPr>
        <p:sp>
          <p:nvSpPr>
            <p:cNvPr id="7" name="Rettangolo 252">
              <a:extLst>
                <a:ext uri="{FF2B5EF4-FFF2-40B4-BE49-F238E27FC236}">
                  <a16:creationId xmlns:a16="http://schemas.microsoft.com/office/drawing/2014/main" id="{96B9C68F-A134-47FF-9AB5-7CE1B09AEDDC}"/>
                </a:ext>
              </a:extLst>
            </p:cNvPr>
            <p:cNvSpPr/>
            <p:nvPr userDrawn="1"/>
          </p:nvSpPr>
          <p:spPr>
            <a:xfrm>
              <a:off x="0" y="11575"/>
              <a:ext cx="9144000" cy="922718"/>
            </a:xfrm>
            <a:prstGeom prst="rect">
              <a:avLst/>
            </a:prstGeom>
            <a:solidFill>
              <a:srgbClr val="728F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grpSp>
          <p:nvGrpSpPr>
            <p:cNvPr id="8" name="Gruppo 131">
              <a:extLst>
                <a:ext uri="{FF2B5EF4-FFF2-40B4-BE49-F238E27FC236}">
                  <a16:creationId xmlns:a16="http://schemas.microsoft.com/office/drawing/2014/main" id="{AC2911FF-1A23-48BE-8F41-1C4447EF949C}"/>
                </a:ext>
              </a:extLst>
            </p:cNvPr>
            <p:cNvGrpSpPr/>
            <p:nvPr userDrawn="1"/>
          </p:nvGrpSpPr>
          <p:grpSpPr>
            <a:xfrm>
              <a:off x="53677" y="842853"/>
              <a:ext cx="9036647" cy="91440"/>
              <a:chOff x="1218340" y="275867"/>
              <a:chExt cx="17715122" cy="567843"/>
            </a:xfrm>
          </p:grpSpPr>
          <p:cxnSp>
            <p:nvCxnSpPr>
              <p:cNvPr id="9" name="Connettore 1 132">
                <a:extLst>
                  <a:ext uri="{FF2B5EF4-FFF2-40B4-BE49-F238E27FC236}">
                    <a16:creationId xmlns:a16="http://schemas.microsoft.com/office/drawing/2014/main" id="{97BFF394-D1E7-406D-AE64-7A70038370F9}"/>
                  </a:ext>
                </a:extLst>
              </p:cNvPr>
              <p:cNvCxnSpPr/>
              <p:nvPr userDrawn="1"/>
            </p:nvCxnSpPr>
            <p:spPr>
              <a:xfrm>
                <a:off x="12183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 name="Connettore 1 133">
                <a:extLst>
                  <a:ext uri="{FF2B5EF4-FFF2-40B4-BE49-F238E27FC236}">
                    <a16:creationId xmlns:a16="http://schemas.microsoft.com/office/drawing/2014/main" id="{DCD69B42-AC0C-47B5-85CA-80DA3BDB5496}"/>
                  </a:ext>
                </a:extLst>
              </p:cNvPr>
              <p:cNvCxnSpPr/>
              <p:nvPr userDrawn="1"/>
            </p:nvCxnSpPr>
            <p:spPr>
              <a:xfrm>
                <a:off x="13672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 name="Connettore 1 134">
                <a:extLst>
                  <a:ext uri="{FF2B5EF4-FFF2-40B4-BE49-F238E27FC236}">
                    <a16:creationId xmlns:a16="http://schemas.microsoft.com/office/drawing/2014/main" id="{41BA0682-A81B-4472-9CAE-AD9036DEF2AF}"/>
                  </a:ext>
                </a:extLst>
              </p:cNvPr>
              <p:cNvCxnSpPr/>
              <p:nvPr userDrawn="1"/>
            </p:nvCxnSpPr>
            <p:spPr>
              <a:xfrm>
                <a:off x="15160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 name="Connettore 1 135">
                <a:extLst>
                  <a:ext uri="{FF2B5EF4-FFF2-40B4-BE49-F238E27FC236}">
                    <a16:creationId xmlns:a16="http://schemas.microsoft.com/office/drawing/2014/main" id="{5ABA523E-8C2D-4220-8CF7-029FDC1BCBAA}"/>
                  </a:ext>
                </a:extLst>
              </p:cNvPr>
              <p:cNvCxnSpPr/>
              <p:nvPr userDrawn="1"/>
            </p:nvCxnSpPr>
            <p:spPr>
              <a:xfrm>
                <a:off x="16649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 name="Connettore 1 136">
                <a:extLst>
                  <a:ext uri="{FF2B5EF4-FFF2-40B4-BE49-F238E27FC236}">
                    <a16:creationId xmlns:a16="http://schemas.microsoft.com/office/drawing/2014/main" id="{5E54C147-5857-4934-AA21-2198ABD1762F}"/>
                  </a:ext>
                </a:extLst>
              </p:cNvPr>
              <p:cNvCxnSpPr/>
              <p:nvPr userDrawn="1"/>
            </p:nvCxnSpPr>
            <p:spPr>
              <a:xfrm>
                <a:off x="18138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 name="Connettore 1 137">
                <a:extLst>
                  <a:ext uri="{FF2B5EF4-FFF2-40B4-BE49-F238E27FC236}">
                    <a16:creationId xmlns:a16="http://schemas.microsoft.com/office/drawing/2014/main" id="{78F840B6-0908-40E1-ADA1-9BE9F5B6A7BB}"/>
                  </a:ext>
                </a:extLst>
              </p:cNvPr>
              <p:cNvCxnSpPr/>
              <p:nvPr userDrawn="1"/>
            </p:nvCxnSpPr>
            <p:spPr>
              <a:xfrm>
                <a:off x="19626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 name="Connettore 1 138">
                <a:extLst>
                  <a:ext uri="{FF2B5EF4-FFF2-40B4-BE49-F238E27FC236}">
                    <a16:creationId xmlns:a16="http://schemas.microsoft.com/office/drawing/2014/main" id="{BC088E4E-0958-43B6-BBE0-016F19CAC7A0}"/>
                  </a:ext>
                </a:extLst>
              </p:cNvPr>
              <p:cNvCxnSpPr/>
              <p:nvPr userDrawn="1"/>
            </p:nvCxnSpPr>
            <p:spPr>
              <a:xfrm>
                <a:off x="21115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 name="Connettore 1 139">
                <a:extLst>
                  <a:ext uri="{FF2B5EF4-FFF2-40B4-BE49-F238E27FC236}">
                    <a16:creationId xmlns:a16="http://schemas.microsoft.com/office/drawing/2014/main" id="{0CEB9C7A-6433-4A38-B9D2-A1197B2927D5}"/>
                  </a:ext>
                </a:extLst>
              </p:cNvPr>
              <p:cNvCxnSpPr/>
              <p:nvPr userDrawn="1"/>
            </p:nvCxnSpPr>
            <p:spPr>
              <a:xfrm>
                <a:off x="22604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 name="Connettore 1 140">
                <a:extLst>
                  <a:ext uri="{FF2B5EF4-FFF2-40B4-BE49-F238E27FC236}">
                    <a16:creationId xmlns:a16="http://schemas.microsoft.com/office/drawing/2014/main" id="{67A34A03-069D-4C7C-8483-61668F9C3883}"/>
                  </a:ext>
                </a:extLst>
              </p:cNvPr>
              <p:cNvCxnSpPr/>
              <p:nvPr userDrawn="1"/>
            </p:nvCxnSpPr>
            <p:spPr>
              <a:xfrm>
                <a:off x="24092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 name="Connettore 1 141">
                <a:extLst>
                  <a:ext uri="{FF2B5EF4-FFF2-40B4-BE49-F238E27FC236}">
                    <a16:creationId xmlns:a16="http://schemas.microsoft.com/office/drawing/2014/main" id="{11547F8E-5BC7-4472-9F2E-8C18DFB2963F}"/>
                  </a:ext>
                </a:extLst>
              </p:cNvPr>
              <p:cNvCxnSpPr/>
              <p:nvPr userDrawn="1"/>
            </p:nvCxnSpPr>
            <p:spPr>
              <a:xfrm>
                <a:off x="25581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 name="Connettore 1 142">
                <a:extLst>
                  <a:ext uri="{FF2B5EF4-FFF2-40B4-BE49-F238E27FC236}">
                    <a16:creationId xmlns:a16="http://schemas.microsoft.com/office/drawing/2014/main" id="{95E64095-25A4-4899-BF43-51570192C94D}"/>
                  </a:ext>
                </a:extLst>
              </p:cNvPr>
              <p:cNvCxnSpPr/>
              <p:nvPr userDrawn="1"/>
            </p:nvCxnSpPr>
            <p:spPr>
              <a:xfrm>
                <a:off x="27070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 name="Connettore 1 143">
                <a:extLst>
                  <a:ext uri="{FF2B5EF4-FFF2-40B4-BE49-F238E27FC236}">
                    <a16:creationId xmlns:a16="http://schemas.microsoft.com/office/drawing/2014/main" id="{84160E44-262A-471A-AC97-319D467C4F02}"/>
                  </a:ext>
                </a:extLst>
              </p:cNvPr>
              <p:cNvCxnSpPr/>
              <p:nvPr userDrawn="1"/>
            </p:nvCxnSpPr>
            <p:spPr>
              <a:xfrm>
                <a:off x="28558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 name="Connettore 1 144">
                <a:extLst>
                  <a:ext uri="{FF2B5EF4-FFF2-40B4-BE49-F238E27FC236}">
                    <a16:creationId xmlns:a16="http://schemas.microsoft.com/office/drawing/2014/main" id="{C522A3D5-B1CA-476D-B766-00150A42B8D7}"/>
                  </a:ext>
                </a:extLst>
              </p:cNvPr>
              <p:cNvCxnSpPr/>
              <p:nvPr userDrawn="1"/>
            </p:nvCxnSpPr>
            <p:spPr>
              <a:xfrm>
                <a:off x="30047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 name="Connettore 1 145">
                <a:extLst>
                  <a:ext uri="{FF2B5EF4-FFF2-40B4-BE49-F238E27FC236}">
                    <a16:creationId xmlns:a16="http://schemas.microsoft.com/office/drawing/2014/main" id="{127DB956-BA97-4C20-BB68-DA636DD1CCCA}"/>
                  </a:ext>
                </a:extLst>
              </p:cNvPr>
              <p:cNvCxnSpPr/>
              <p:nvPr userDrawn="1"/>
            </p:nvCxnSpPr>
            <p:spPr>
              <a:xfrm>
                <a:off x="31536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 name="Connettore 1 146">
                <a:extLst>
                  <a:ext uri="{FF2B5EF4-FFF2-40B4-BE49-F238E27FC236}">
                    <a16:creationId xmlns:a16="http://schemas.microsoft.com/office/drawing/2014/main" id="{6B3A3F6A-8CF6-49D8-BA44-3E32993CEA23}"/>
                  </a:ext>
                </a:extLst>
              </p:cNvPr>
              <p:cNvCxnSpPr/>
              <p:nvPr userDrawn="1"/>
            </p:nvCxnSpPr>
            <p:spPr>
              <a:xfrm>
                <a:off x="33024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 name="Connettore 1 147">
                <a:extLst>
                  <a:ext uri="{FF2B5EF4-FFF2-40B4-BE49-F238E27FC236}">
                    <a16:creationId xmlns:a16="http://schemas.microsoft.com/office/drawing/2014/main" id="{74D0A150-6B16-4692-9377-BB71997B41D7}"/>
                  </a:ext>
                </a:extLst>
              </p:cNvPr>
              <p:cNvCxnSpPr/>
              <p:nvPr userDrawn="1"/>
            </p:nvCxnSpPr>
            <p:spPr>
              <a:xfrm>
                <a:off x="34513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 name="Connettore 1 148">
                <a:extLst>
                  <a:ext uri="{FF2B5EF4-FFF2-40B4-BE49-F238E27FC236}">
                    <a16:creationId xmlns:a16="http://schemas.microsoft.com/office/drawing/2014/main" id="{8EB4E55E-46AF-4178-8C8E-FCA5E85DB4B1}"/>
                  </a:ext>
                </a:extLst>
              </p:cNvPr>
              <p:cNvCxnSpPr/>
              <p:nvPr userDrawn="1"/>
            </p:nvCxnSpPr>
            <p:spPr>
              <a:xfrm>
                <a:off x="36002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 name="Connettore 1 149">
                <a:extLst>
                  <a:ext uri="{FF2B5EF4-FFF2-40B4-BE49-F238E27FC236}">
                    <a16:creationId xmlns:a16="http://schemas.microsoft.com/office/drawing/2014/main" id="{E53836C0-F3D8-47F2-ACBE-8740874EE43E}"/>
                  </a:ext>
                </a:extLst>
              </p:cNvPr>
              <p:cNvCxnSpPr/>
              <p:nvPr userDrawn="1"/>
            </p:nvCxnSpPr>
            <p:spPr>
              <a:xfrm>
                <a:off x="37490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 name="Connettore 1 150">
                <a:extLst>
                  <a:ext uri="{FF2B5EF4-FFF2-40B4-BE49-F238E27FC236}">
                    <a16:creationId xmlns:a16="http://schemas.microsoft.com/office/drawing/2014/main" id="{F72DA2FC-A7F6-4F84-91ED-8BE56DE9CD21}"/>
                  </a:ext>
                </a:extLst>
              </p:cNvPr>
              <p:cNvCxnSpPr/>
              <p:nvPr userDrawn="1"/>
            </p:nvCxnSpPr>
            <p:spPr>
              <a:xfrm>
                <a:off x="38979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 name="Connettore 1 151">
                <a:extLst>
                  <a:ext uri="{FF2B5EF4-FFF2-40B4-BE49-F238E27FC236}">
                    <a16:creationId xmlns:a16="http://schemas.microsoft.com/office/drawing/2014/main" id="{69571047-92AC-4A81-81BA-A2C5EAA9DCF7}"/>
                  </a:ext>
                </a:extLst>
              </p:cNvPr>
              <p:cNvCxnSpPr/>
              <p:nvPr userDrawn="1"/>
            </p:nvCxnSpPr>
            <p:spPr>
              <a:xfrm>
                <a:off x="404681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9" name="Connettore 1 152">
                <a:extLst>
                  <a:ext uri="{FF2B5EF4-FFF2-40B4-BE49-F238E27FC236}">
                    <a16:creationId xmlns:a16="http://schemas.microsoft.com/office/drawing/2014/main" id="{7E18F60D-8125-46C5-BF3F-931A9BF914AB}"/>
                  </a:ext>
                </a:extLst>
              </p:cNvPr>
              <p:cNvCxnSpPr/>
              <p:nvPr userDrawn="1"/>
            </p:nvCxnSpPr>
            <p:spPr>
              <a:xfrm>
                <a:off x="419568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0" name="Connettore 1 153">
                <a:extLst>
                  <a:ext uri="{FF2B5EF4-FFF2-40B4-BE49-F238E27FC236}">
                    <a16:creationId xmlns:a16="http://schemas.microsoft.com/office/drawing/2014/main" id="{404ACD99-68D7-474C-A69D-C314CD2169E9}"/>
                  </a:ext>
                </a:extLst>
              </p:cNvPr>
              <p:cNvCxnSpPr/>
              <p:nvPr userDrawn="1"/>
            </p:nvCxnSpPr>
            <p:spPr>
              <a:xfrm>
                <a:off x="434454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1" name="Connettore 1 154">
                <a:extLst>
                  <a:ext uri="{FF2B5EF4-FFF2-40B4-BE49-F238E27FC236}">
                    <a16:creationId xmlns:a16="http://schemas.microsoft.com/office/drawing/2014/main" id="{5C77B4F4-CE71-4FC3-9915-9DFE8B88AD37}"/>
                  </a:ext>
                </a:extLst>
              </p:cNvPr>
              <p:cNvCxnSpPr/>
              <p:nvPr userDrawn="1"/>
            </p:nvCxnSpPr>
            <p:spPr>
              <a:xfrm>
                <a:off x="449341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2" name="Connettore 1 155">
                <a:extLst>
                  <a:ext uri="{FF2B5EF4-FFF2-40B4-BE49-F238E27FC236}">
                    <a16:creationId xmlns:a16="http://schemas.microsoft.com/office/drawing/2014/main" id="{0DD8CF29-1FD2-4232-87B6-34577C3B5624}"/>
                  </a:ext>
                </a:extLst>
              </p:cNvPr>
              <p:cNvCxnSpPr/>
              <p:nvPr userDrawn="1"/>
            </p:nvCxnSpPr>
            <p:spPr>
              <a:xfrm>
                <a:off x="464228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3" name="Connettore 1 156">
                <a:extLst>
                  <a:ext uri="{FF2B5EF4-FFF2-40B4-BE49-F238E27FC236}">
                    <a16:creationId xmlns:a16="http://schemas.microsoft.com/office/drawing/2014/main" id="{2B61E368-1285-41D3-9324-A59FD7900EBD}"/>
                  </a:ext>
                </a:extLst>
              </p:cNvPr>
              <p:cNvCxnSpPr/>
              <p:nvPr userDrawn="1"/>
            </p:nvCxnSpPr>
            <p:spPr>
              <a:xfrm>
                <a:off x="479114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4" name="Connettore 1 157">
                <a:extLst>
                  <a:ext uri="{FF2B5EF4-FFF2-40B4-BE49-F238E27FC236}">
                    <a16:creationId xmlns:a16="http://schemas.microsoft.com/office/drawing/2014/main" id="{8BD78E09-0D98-43C5-ABFC-8DC9DED9C207}"/>
                  </a:ext>
                </a:extLst>
              </p:cNvPr>
              <p:cNvCxnSpPr/>
              <p:nvPr userDrawn="1"/>
            </p:nvCxnSpPr>
            <p:spPr>
              <a:xfrm>
                <a:off x="494001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5" name="Connettore 1 158">
                <a:extLst>
                  <a:ext uri="{FF2B5EF4-FFF2-40B4-BE49-F238E27FC236}">
                    <a16:creationId xmlns:a16="http://schemas.microsoft.com/office/drawing/2014/main" id="{FFE73B4B-8EEB-4C5C-BDB7-E3D59BCD563A}"/>
                  </a:ext>
                </a:extLst>
              </p:cNvPr>
              <p:cNvCxnSpPr/>
              <p:nvPr userDrawn="1"/>
            </p:nvCxnSpPr>
            <p:spPr>
              <a:xfrm>
                <a:off x="508888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6" name="Connettore 1 159">
                <a:extLst>
                  <a:ext uri="{FF2B5EF4-FFF2-40B4-BE49-F238E27FC236}">
                    <a16:creationId xmlns:a16="http://schemas.microsoft.com/office/drawing/2014/main" id="{BE33EEC7-6750-404C-9150-533EFA09F0E1}"/>
                  </a:ext>
                </a:extLst>
              </p:cNvPr>
              <p:cNvCxnSpPr/>
              <p:nvPr userDrawn="1"/>
            </p:nvCxnSpPr>
            <p:spPr>
              <a:xfrm>
                <a:off x="523774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7" name="Connettore 1 160">
                <a:extLst>
                  <a:ext uri="{FF2B5EF4-FFF2-40B4-BE49-F238E27FC236}">
                    <a16:creationId xmlns:a16="http://schemas.microsoft.com/office/drawing/2014/main" id="{1910636B-5802-455C-B162-6E1F2A1A55BE}"/>
                  </a:ext>
                </a:extLst>
              </p:cNvPr>
              <p:cNvCxnSpPr/>
              <p:nvPr userDrawn="1"/>
            </p:nvCxnSpPr>
            <p:spPr>
              <a:xfrm>
                <a:off x="538661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8" name="Connettore 1 161">
                <a:extLst>
                  <a:ext uri="{FF2B5EF4-FFF2-40B4-BE49-F238E27FC236}">
                    <a16:creationId xmlns:a16="http://schemas.microsoft.com/office/drawing/2014/main" id="{39180CAC-6FE5-4EDE-8C6D-D4240E9942D7}"/>
                  </a:ext>
                </a:extLst>
              </p:cNvPr>
              <p:cNvCxnSpPr/>
              <p:nvPr userDrawn="1"/>
            </p:nvCxnSpPr>
            <p:spPr>
              <a:xfrm>
                <a:off x="553548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9" name="Connettore 1 162">
                <a:extLst>
                  <a:ext uri="{FF2B5EF4-FFF2-40B4-BE49-F238E27FC236}">
                    <a16:creationId xmlns:a16="http://schemas.microsoft.com/office/drawing/2014/main" id="{0CE2427C-41CF-4688-BDCB-5BB2BB379DDB}"/>
                  </a:ext>
                </a:extLst>
              </p:cNvPr>
              <p:cNvCxnSpPr/>
              <p:nvPr userDrawn="1"/>
            </p:nvCxnSpPr>
            <p:spPr>
              <a:xfrm>
                <a:off x="568435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0" name="Connettore 1 163">
                <a:extLst>
                  <a:ext uri="{FF2B5EF4-FFF2-40B4-BE49-F238E27FC236}">
                    <a16:creationId xmlns:a16="http://schemas.microsoft.com/office/drawing/2014/main" id="{A18075ED-3107-4BF5-B8D1-24B73DCEF951}"/>
                  </a:ext>
                </a:extLst>
              </p:cNvPr>
              <p:cNvCxnSpPr/>
              <p:nvPr userDrawn="1"/>
            </p:nvCxnSpPr>
            <p:spPr>
              <a:xfrm>
                <a:off x="583321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1" name="Connettore 1 164">
                <a:extLst>
                  <a:ext uri="{FF2B5EF4-FFF2-40B4-BE49-F238E27FC236}">
                    <a16:creationId xmlns:a16="http://schemas.microsoft.com/office/drawing/2014/main" id="{DA3510A8-C99D-4F8A-BA03-40CA85F5E6B0}"/>
                  </a:ext>
                </a:extLst>
              </p:cNvPr>
              <p:cNvCxnSpPr/>
              <p:nvPr userDrawn="1"/>
            </p:nvCxnSpPr>
            <p:spPr>
              <a:xfrm>
                <a:off x="598208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2" name="Connettore 1 165">
                <a:extLst>
                  <a:ext uri="{FF2B5EF4-FFF2-40B4-BE49-F238E27FC236}">
                    <a16:creationId xmlns:a16="http://schemas.microsoft.com/office/drawing/2014/main" id="{9C537C37-C0AD-4B49-86B8-E4EF1BA94DC6}"/>
                  </a:ext>
                </a:extLst>
              </p:cNvPr>
              <p:cNvCxnSpPr/>
              <p:nvPr userDrawn="1"/>
            </p:nvCxnSpPr>
            <p:spPr>
              <a:xfrm>
                <a:off x="613095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3" name="Connettore 1 166">
                <a:extLst>
                  <a:ext uri="{FF2B5EF4-FFF2-40B4-BE49-F238E27FC236}">
                    <a16:creationId xmlns:a16="http://schemas.microsoft.com/office/drawing/2014/main" id="{78370951-44A6-4270-8C2C-DA33F1042411}"/>
                  </a:ext>
                </a:extLst>
              </p:cNvPr>
              <p:cNvCxnSpPr/>
              <p:nvPr userDrawn="1"/>
            </p:nvCxnSpPr>
            <p:spPr>
              <a:xfrm>
                <a:off x="627981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4" name="Connettore 1 167">
                <a:extLst>
                  <a:ext uri="{FF2B5EF4-FFF2-40B4-BE49-F238E27FC236}">
                    <a16:creationId xmlns:a16="http://schemas.microsoft.com/office/drawing/2014/main" id="{9148C8AD-9AD4-4F14-904E-6FB34CDD783E}"/>
                  </a:ext>
                </a:extLst>
              </p:cNvPr>
              <p:cNvCxnSpPr/>
              <p:nvPr userDrawn="1"/>
            </p:nvCxnSpPr>
            <p:spPr>
              <a:xfrm>
                <a:off x="642868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5" name="Connettore 1 168">
                <a:extLst>
                  <a:ext uri="{FF2B5EF4-FFF2-40B4-BE49-F238E27FC236}">
                    <a16:creationId xmlns:a16="http://schemas.microsoft.com/office/drawing/2014/main" id="{C8F8FCD0-DA46-47D2-8ADF-D4E020943287}"/>
                  </a:ext>
                </a:extLst>
              </p:cNvPr>
              <p:cNvCxnSpPr/>
              <p:nvPr userDrawn="1"/>
            </p:nvCxnSpPr>
            <p:spPr>
              <a:xfrm>
                <a:off x="657755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6" name="Connettore 1 169">
                <a:extLst>
                  <a:ext uri="{FF2B5EF4-FFF2-40B4-BE49-F238E27FC236}">
                    <a16:creationId xmlns:a16="http://schemas.microsoft.com/office/drawing/2014/main" id="{84D616B0-6DFC-4636-B0C1-84A6D19F4BFF}"/>
                  </a:ext>
                </a:extLst>
              </p:cNvPr>
              <p:cNvCxnSpPr/>
              <p:nvPr userDrawn="1"/>
            </p:nvCxnSpPr>
            <p:spPr>
              <a:xfrm>
                <a:off x="672641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7" name="Connettore 1 170">
                <a:extLst>
                  <a:ext uri="{FF2B5EF4-FFF2-40B4-BE49-F238E27FC236}">
                    <a16:creationId xmlns:a16="http://schemas.microsoft.com/office/drawing/2014/main" id="{E86F1776-C172-4F73-9B21-849F62BFB79F}"/>
                  </a:ext>
                </a:extLst>
              </p:cNvPr>
              <p:cNvCxnSpPr/>
              <p:nvPr userDrawn="1"/>
            </p:nvCxnSpPr>
            <p:spPr>
              <a:xfrm>
                <a:off x="687528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8" name="Connettore 1 171">
                <a:extLst>
                  <a:ext uri="{FF2B5EF4-FFF2-40B4-BE49-F238E27FC236}">
                    <a16:creationId xmlns:a16="http://schemas.microsoft.com/office/drawing/2014/main" id="{2C24B6F2-6628-41D9-BBC5-B12B648562F4}"/>
                  </a:ext>
                </a:extLst>
              </p:cNvPr>
              <p:cNvCxnSpPr/>
              <p:nvPr userDrawn="1"/>
            </p:nvCxnSpPr>
            <p:spPr>
              <a:xfrm>
                <a:off x="702415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9" name="Connettore 1 172">
                <a:extLst>
                  <a:ext uri="{FF2B5EF4-FFF2-40B4-BE49-F238E27FC236}">
                    <a16:creationId xmlns:a16="http://schemas.microsoft.com/office/drawing/2014/main" id="{E65386BC-87EB-4E06-81F1-E771D59D1599}"/>
                  </a:ext>
                </a:extLst>
              </p:cNvPr>
              <p:cNvCxnSpPr/>
              <p:nvPr userDrawn="1"/>
            </p:nvCxnSpPr>
            <p:spPr>
              <a:xfrm>
                <a:off x="717302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0" name="Connettore 1 173">
                <a:extLst>
                  <a:ext uri="{FF2B5EF4-FFF2-40B4-BE49-F238E27FC236}">
                    <a16:creationId xmlns:a16="http://schemas.microsoft.com/office/drawing/2014/main" id="{6E903B54-715F-4629-B63B-8577B9B025B5}"/>
                  </a:ext>
                </a:extLst>
              </p:cNvPr>
              <p:cNvCxnSpPr/>
              <p:nvPr userDrawn="1"/>
            </p:nvCxnSpPr>
            <p:spPr>
              <a:xfrm>
                <a:off x="732188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1" name="Connettore 1 174">
                <a:extLst>
                  <a:ext uri="{FF2B5EF4-FFF2-40B4-BE49-F238E27FC236}">
                    <a16:creationId xmlns:a16="http://schemas.microsoft.com/office/drawing/2014/main" id="{9E6C86D5-4528-4822-8870-56B8A33814B3}"/>
                  </a:ext>
                </a:extLst>
              </p:cNvPr>
              <p:cNvCxnSpPr/>
              <p:nvPr userDrawn="1"/>
            </p:nvCxnSpPr>
            <p:spPr>
              <a:xfrm>
                <a:off x="747075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2" name="Connettore 1 175">
                <a:extLst>
                  <a:ext uri="{FF2B5EF4-FFF2-40B4-BE49-F238E27FC236}">
                    <a16:creationId xmlns:a16="http://schemas.microsoft.com/office/drawing/2014/main" id="{0BBDAB14-5356-4973-B900-82160437EBE7}"/>
                  </a:ext>
                </a:extLst>
              </p:cNvPr>
              <p:cNvCxnSpPr/>
              <p:nvPr userDrawn="1"/>
            </p:nvCxnSpPr>
            <p:spPr>
              <a:xfrm>
                <a:off x="761962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3" name="Connettore 1 176">
                <a:extLst>
                  <a:ext uri="{FF2B5EF4-FFF2-40B4-BE49-F238E27FC236}">
                    <a16:creationId xmlns:a16="http://schemas.microsoft.com/office/drawing/2014/main" id="{FBD42BB2-9E2D-43A1-A434-D388D54766DD}"/>
                  </a:ext>
                </a:extLst>
              </p:cNvPr>
              <p:cNvCxnSpPr/>
              <p:nvPr userDrawn="1"/>
            </p:nvCxnSpPr>
            <p:spPr>
              <a:xfrm>
                <a:off x="776848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4" name="Connettore 1 177">
                <a:extLst>
                  <a:ext uri="{FF2B5EF4-FFF2-40B4-BE49-F238E27FC236}">
                    <a16:creationId xmlns:a16="http://schemas.microsoft.com/office/drawing/2014/main" id="{B2FBCDAB-0CD3-4494-86E6-3C130B7FB986}"/>
                  </a:ext>
                </a:extLst>
              </p:cNvPr>
              <p:cNvCxnSpPr/>
              <p:nvPr userDrawn="1"/>
            </p:nvCxnSpPr>
            <p:spPr>
              <a:xfrm>
                <a:off x="791735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5" name="Connettore 1 178">
                <a:extLst>
                  <a:ext uri="{FF2B5EF4-FFF2-40B4-BE49-F238E27FC236}">
                    <a16:creationId xmlns:a16="http://schemas.microsoft.com/office/drawing/2014/main" id="{F1B7438E-673A-4C7A-B9B6-3E5D1321531C}"/>
                  </a:ext>
                </a:extLst>
              </p:cNvPr>
              <p:cNvCxnSpPr/>
              <p:nvPr userDrawn="1"/>
            </p:nvCxnSpPr>
            <p:spPr>
              <a:xfrm>
                <a:off x="806622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6" name="Connettore 1 179">
                <a:extLst>
                  <a:ext uri="{FF2B5EF4-FFF2-40B4-BE49-F238E27FC236}">
                    <a16:creationId xmlns:a16="http://schemas.microsoft.com/office/drawing/2014/main" id="{5F2A631F-1AFF-4D89-966F-84E4FCAA0A17}"/>
                  </a:ext>
                </a:extLst>
              </p:cNvPr>
              <p:cNvCxnSpPr/>
              <p:nvPr userDrawn="1"/>
            </p:nvCxnSpPr>
            <p:spPr>
              <a:xfrm>
                <a:off x="821508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7" name="Connettore 1 180">
                <a:extLst>
                  <a:ext uri="{FF2B5EF4-FFF2-40B4-BE49-F238E27FC236}">
                    <a16:creationId xmlns:a16="http://schemas.microsoft.com/office/drawing/2014/main" id="{97E5566D-5D9C-491C-BAA1-7BC41DDFB41A}"/>
                  </a:ext>
                </a:extLst>
              </p:cNvPr>
              <p:cNvCxnSpPr/>
              <p:nvPr userDrawn="1"/>
            </p:nvCxnSpPr>
            <p:spPr>
              <a:xfrm>
                <a:off x="836395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8" name="Connettore 1 181">
                <a:extLst>
                  <a:ext uri="{FF2B5EF4-FFF2-40B4-BE49-F238E27FC236}">
                    <a16:creationId xmlns:a16="http://schemas.microsoft.com/office/drawing/2014/main" id="{4019585D-0177-489B-A5FE-57E10005432F}"/>
                  </a:ext>
                </a:extLst>
              </p:cNvPr>
              <p:cNvCxnSpPr/>
              <p:nvPr userDrawn="1"/>
            </p:nvCxnSpPr>
            <p:spPr>
              <a:xfrm>
                <a:off x="851282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9" name="Connettore 1 182">
                <a:extLst>
                  <a:ext uri="{FF2B5EF4-FFF2-40B4-BE49-F238E27FC236}">
                    <a16:creationId xmlns:a16="http://schemas.microsoft.com/office/drawing/2014/main" id="{E7B255C3-043A-4582-B3CB-DCDCC789E06D}"/>
                  </a:ext>
                </a:extLst>
              </p:cNvPr>
              <p:cNvCxnSpPr/>
              <p:nvPr userDrawn="1"/>
            </p:nvCxnSpPr>
            <p:spPr>
              <a:xfrm>
                <a:off x="866169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0" name="Connettore 1 183">
                <a:extLst>
                  <a:ext uri="{FF2B5EF4-FFF2-40B4-BE49-F238E27FC236}">
                    <a16:creationId xmlns:a16="http://schemas.microsoft.com/office/drawing/2014/main" id="{C730DA5E-C71D-431C-B285-1549BB0AEBAC}"/>
                  </a:ext>
                </a:extLst>
              </p:cNvPr>
              <p:cNvCxnSpPr/>
              <p:nvPr userDrawn="1"/>
            </p:nvCxnSpPr>
            <p:spPr>
              <a:xfrm>
                <a:off x="881055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1" name="Connettore 1 184">
                <a:extLst>
                  <a:ext uri="{FF2B5EF4-FFF2-40B4-BE49-F238E27FC236}">
                    <a16:creationId xmlns:a16="http://schemas.microsoft.com/office/drawing/2014/main" id="{3ED0B6F1-558F-4C3B-B1B0-969C126E45AE}"/>
                  </a:ext>
                </a:extLst>
              </p:cNvPr>
              <p:cNvCxnSpPr/>
              <p:nvPr userDrawn="1"/>
            </p:nvCxnSpPr>
            <p:spPr>
              <a:xfrm>
                <a:off x="895942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2" name="Connettore 1 185">
                <a:extLst>
                  <a:ext uri="{FF2B5EF4-FFF2-40B4-BE49-F238E27FC236}">
                    <a16:creationId xmlns:a16="http://schemas.microsoft.com/office/drawing/2014/main" id="{8C051B89-0750-4B1A-8090-5D5288BFF34B}"/>
                  </a:ext>
                </a:extLst>
              </p:cNvPr>
              <p:cNvCxnSpPr/>
              <p:nvPr userDrawn="1"/>
            </p:nvCxnSpPr>
            <p:spPr>
              <a:xfrm>
                <a:off x="910829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3" name="Connettore 1 186">
                <a:extLst>
                  <a:ext uri="{FF2B5EF4-FFF2-40B4-BE49-F238E27FC236}">
                    <a16:creationId xmlns:a16="http://schemas.microsoft.com/office/drawing/2014/main" id="{07A11695-E14E-4BFB-853A-F24E21D8A8A4}"/>
                  </a:ext>
                </a:extLst>
              </p:cNvPr>
              <p:cNvCxnSpPr/>
              <p:nvPr userDrawn="1"/>
            </p:nvCxnSpPr>
            <p:spPr>
              <a:xfrm>
                <a:off x="925715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4" name="Connettore 1 187">
                <a:extLst>
                  <a:ext uri="{FF2B5EF4-FFF2-40B4-BE49-F238E27FC236}">
                    <a16:creationId xmlns:a16="http://schemas.microsoft.com/office/drawing/2014/main" id="{6EA816AC-30F0-4DCE-8754-77B7BD801311}"/>
                  </a:ext>
                </a:extLst>
              </p:cNvPr>
              <p:cNvCxnSpPr/>
              <p:nvPr userDrawn="1"/>
            </p:nvCxnSpPr>
            <p:spPr>
              <a:xfrm>
                <a:off x="940602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5" name="Connettore 1 188">
                <a:extLst>
                  <a:ext uri="{FF2B5EF4-FFF2-40B4-BE49-F238E27FC236}">
                    <a16:creationId xmlns:a16="http://schemas.microsoft.com/office/drawing/2014/main" id="{223C18F6-FEA1-4AC7-8B6C-E359E890462B}"/>
                  </a:ext>
                </a:extLst>
              </p:cNvPr>
              <p:cNvCxnSpPr/>
              <p:nvPr userDrawn="1"/>
            </p:nvCxnSpPr>
            <p:spPr>
              <a:xfrm>
                <a:off x="955489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6" name="Connettore 1 189">
                <a:extLst>
                  <a:ext uri="{FF2B5EF4-FFF2-40B4-BE49-F238E27FC236}">
                    <a16:creationId xmlns:a16="http://schemas.microsoft.com/office/drawing/2014/main" id="{89288CE9-B19B-4623-BB64-59D149AE4D0D}"/>
                  </a:ext>
                </a:extLst>
              </p:cNvPr>
              <p:cNvCxnSpPr/>
              <p:nvPr userDrawn="1"/>
            </p:nvCxnSpPr>
            <p:spPr>
              <a:xfrm>
                <a:off x="970375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7" name="Connettore 1 190">
                <a:extLst>
                  <a:ext uri="{FF2B5EF4-FFF2-40B4-BE49-F238E27FC236}">
                    <a16:creationId xmlns:a16="http://schemas.microsoft.com/office/drawing/2014/main" id="{43509E37-DEF2-423B-99A0-2F15B9242A42}"/>
                  </a:ext>
                </a:extLst>
              </p:cNvPr>
              <p:cNvCxnSpPr/>
              <p:nvPr userDrawn="1"/>
            </p:nvCxnSpPr>
            <p:spPr>
              <a:xfrm>
                <a:off x="985262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8" name="Connettore 1 191">
                <a:extLst>
                  <a:ext uri="{FF2B5EF4-FFF2-40B4-BE49-F238E27FC236}">
                    <a16:creationId xmlns:a16="http://schemas.microsoft.com/office/drawing/2014/main" id="{EF00C267-945C-4803-88E8-B85B15D2B6BB}"/>
                  </a:ext>
                </a:extLst>
              </p:cNvPr>
              <p:cNvCxnSpPr/>
              <p:nvPr userDrawn="1"/>
            </p:nvCxnSpPr>
            <p:spPr>
              <a:xfrm>
                <a:off x="1000149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9" name="Connettore 1 192">
                <a:extLst>
                  <a:ext uri="{FF2B5EF4-FFF2-40B4-BE49-F238E27FC236}">
                    <a16:creationId xmlns:a16="http://schemas.microsoft.com/office/drawing/2014/main" id="{7216F0C1-64D6-46A6-AFFC-0051EF6A4CD6}"/>
                  </a:ext>
                </a:extLst>
              </p:cNvPr>
              <p:cNvCxnSpPr/>
              <p:nvPr userDrawn="1"/>
            </p:nvCxnSpPr>
            <p:spPr>
              <a:xfrm>
                <a:off x="1015036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0" name="Connettore 1 193">
                <a:extLst>
                  <a:ext uri="{FF2B5EF4-FFF2-40B4-BE49-F238E27FC236}">
                    <a16:creationId xmlns:a16="http://schemas.microsoft.com/office/drawing/2014/main" id="{28CE0D94-4BA8-41F8-8C4E-6E8A8A6D9588}"/>
                  </a:ext>
                </a:extLst>
              </p:cNvPr>
              <p:cNvCxnSpPr/>
              <p:nvPr userDrawn="1"/>
            </p:nvCxnSpPr>
            <p:spPr>
              <a:xfrm>
                <a:off x="1029922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1" name="Connettore 1 194">
                <a:extLst>
                  <a:ext uri="{FF2B5EF4-FFF2-40B4-BE49-F238E27FC236}">
                    <a16:creationId xmlns:a16="http://schemas.microsoft.com/office/drawing/2014/main" id="{603C41B6-2B3B-4132-91D9-511439EA5C04}"/>
                  </a:ext>
                </a:extLst>
              </p:cNvPr>
              <p:cNvCxnSpPr/>
              <p:nvPr userDrawn="1"/>
            </p:nvCxnSpPr>
            <p:spPr>
              <a:xfrm>
                <a:off x="1044809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2" name="Connettore 1 195">
                <a:extLst>
                  <a:ext uri="{FF2B5EF4-FFF2-40B4-BE49-F238E27FC236}">
                    <a16:creationId xmlns:a16="http://schemas.microsoft.com/office/drawing/2014/main" id="{C0EBED6D-3249-4B84-AD60-D97C106A62DC}"/>
                  </a:ext>
                </a:extLst>
              </p:cNvPr>
              <p:cNvCxnSpPr/>
              <p:nvPr userDrawn="1"/>
            </p:nvCxnSpPr>
            <p:spPr>
              <a:xfrm>
                <a:off x="1059696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3" name="Connettore 1 196">
                <a:extLst>
                  <a:ext uri="{FF2B5EF4-FFF2-40B4-BE49-F238E27FC236}">
                    <a16:creationId xmlns:a16="http://schemas.microsoft.com/office/drawing/2014/main" id="{534D8EF3-0256-4CC7-B04A-AB04A7D72D03}"/>
                  </a:ext>
                </a:extLst>
              </p:cNvPr>
              <p:cNvCxnSpPr/>
              <p:nvPr userDrawn="1"/>
            </p:nvCxnSpPr>
            <p:spPr>
              <a:xfrm>
                <a:off x="1074582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4" name="Connettore 1 197">
                <a:extLst>
                  <a:ext uri="{FF2B5EF4-FFF2-40B4-BE49-F238E27FC236}">
                    <a16:creationId xmlns:a16="http://schemas.microsoft.com/office/drawing/2014/main" id="{1CE77F23-95AE-4BE3-877B-FFD24C09BA47}"/>
                  </a:ext>
                </a:extLst>
              </p:cNvPr>
              <p:cNvCxnSpPr/>
              <p:nvPr userDrawn="1"/>
            </p:nvCxnSpPr>
            <p:spPr>
              <a:xfrm>
                <a:off x="1089469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5" name="Connettore 1 198">
                <a:extLst>
                  <a:ext uri="{FF2B5EF4-FFF2-40B4-BE49-F238E27FC236}">
                    <a16:creationId xmlns:a16="http://schemas.microsoft.com/office/drawing/2014/main" id="{0F77889A-E838-45C1-849B-26FD0F69FFF4}"/>
                  </a:ext>
                </a:extLst>
              </p:cNvPr>
              <p:cNvCxnSpPr/>
              <p:nvPr userDrawn="1"/>
            </p:nvCxnSpPr>
            <p:spPr>
              <a:xfrm>
                <a:off x="110435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6" name="Connettore 1 199">
                <a:extLst>
                  <a:ext uri="{FF2B5EF4-FFF2-40B4-BE49-F238E27FC236}">
                    <a16:creationId xmlns:a16="http://schemas.microsoft.com/office/drawing/2014/main" id="{374B9533-D4FD-435B-8422-B64BB0FFA02A}"/>
                  </a:ext>
                </a:extLst>
              </p:cNvPr>
              <p:cNvCxnSpPr/>
              <p:nvPr userDrawn="1"/>
            </p:nvCxnSpPr>
            <p:spPr>
              <a:xfrm>
                <a:off x="1119242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7" name="Connettore 1 200">
                <a:extLst>
                  <a:ext uri="{FF2B5EF4-FFF2-40B4-BE49-F238E27FC236}">
                    <a16:creationId xmlns:a16="http://schemas.microsoft.com/office/drawing/2014/main" id="{98D822A0-B8F3-40D6-AC89-817ED91AAD64}"/>
                  </a:ext>
                </a:extLst>
              </p:cNvPr>
              <p:cNvCxnSpPr/>
              <p:nvPr userDrawn="1"/>
            </p:nvCxnSpPr>
            <p:spPr>
              <a:xfrm>
                <a:off x="1134129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8" name="Connettore 1 201">
                <a:extLst>
                  <a:ext uri="{FF2B5EF4-FFF2-40B4-BE49-F238E27FC236}">
                    <a16:creationId xmlns:a16="http://schemas.microsoft.com/office/drawing/2014/main" id="{9C5547BC-EC3D-403D-AFF9-B560E898808E}"/>
                  </a:ext>
                </a:extLst>
              </p:cNvPr>
              <p:cNvCxnSpPr/>
              <p:nvPr userDrawn="1"/>
            </p:nvCxnSpPr>
            <p:spPr>
              <a:xfrm>
                <a:off x="1149016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9" name="Connettore 1 202">
                <a:extLst>
                  <a:ext uri="{FF2B5EF4-FFF2-40B4-BE49-F238E27FC236}">
                    <a16:creationId xmlns:a16="http://schemas.microsoft.com/office/drawing/2014/main" id="{F47CDF4B-92C2-425E-9CBC-515F21AF4ACE}"/>
                  </a:ext>
                </a:extLst>
              </p:cNvPr>
              <p:cNvCxnSpPr/>
              <p:nvPr userDrawn="1"/>
            </p:nvCxnSpPr>
            <p:spPr>
              <a:xfrm>
                <a:off x="1163903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0" name="Connettore 1 203">
                <a:extLst>
                  <a:ext uri="{FF2B5EF4-FFF2-40B4-BE49-F238E27FC236}">
                    <a16:creationId xmlns:a16="http://schemas.microsoft.com/office/drawing/2014/main" id="{F0A5F951-0284-42F9-BB71-D655CF6EAB2D}"/>
                  </a:ext>
                </a:extLst>
              </p:cNvPr>
              <p:cNvCxnSpPr/>
              <p:nvPr userDrawn="1"/>
            </p:nvCxnSpPr>
            <p:spPr>
              <a:xfrm>
                <a:off x="1178789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1" name="Connettore 1 204">
                <a:extLst>
                  <a:ext uri="{FF2B5EF4-FFF2-40B4-BE49-F238E27FC236}">
                    <a16:creationId xmlns:a16="http://schemas.microsoft.com/office/drawing/2014/main" id="{EEDD1ED1-89B4-4E53-BD2A-7C75BC26FCA3}"/>
                  </a:ext>
                </a:extLst>
              </p:cNvPr>
              <p:cNvCxnSpPr/>
              <p:nvPr userDrawn="1"/>
            </p:nvCxnSpPr>
            <p:spPr>
              <a:xfrm>
                <a:off x="1193676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2" name="Connettore 1 205">
                <a:extLst>
                  <a:ext uri="{FF2B5EF4-FFF2-40B4-BE49-F238E27FC236}">
                    <a16:creationId xmlns:a16="http://schemas.microsoft.com/office/drawing/2014/main" id="{98988475-70B0-4948-8590-BA6CB81B5161}"/>
                  </a:ext>
                </a:extLst>
              </p:cNvPr>
              <p:cNvCxnSpPr/>
              <p:nvPr userDrawn="1"/>
            </p:nvCxnSpPr>
            <p:spPr>
              <a:xfrm>
                <a:off x="1208563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3" name="Connettore 1 206">
                <a:extLst>
                  <a:ext uri="{FF2B5EF4-FFF2-40B4-BE49-F238E27FC236}">
                    <a16:creationId xmlns:a16="http://schemas.microsoft.com/office/drawing/2014/main" id="{4996B50E-74E5-45C6-B49F-0F4D6CD34548}"/>
                  </a:ext>
                </a:extLst>
              </p:cNvPr>
              <p:cNvCxnSpPr/>
              <p:nvPr userDrawn="1"/>
            </p:nvCxnSpPr>
            <p:spPr>
              <a:xfrm>
                <a:off x="1223449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4" name="Connettore 1 207">
                <a:extLst>
                  <a:ext uri="{FF2B5EF4-FFF2-40B4-BE49-F238E27FC236}">
                    <a16:creationId xmlns:a16="http://schemas.microsoft.com/office/drawing/2014/main" id="{D282AE2D-CF9A-484E-A8C7-7EA8C64FAE91}"/>
                  </a:ext>
                </a:extLst>
              </p:cNvPr>
              <p:cNvCxnSpPr/>
              <p:nvPr userDrawn="1"/>
            </p:nvCxnSpPr>
            <p:spPr>
              <a:xfrm>
                <a:off x="1238336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5" name="Connettore 1 208">
                <a:extLst>
                  <a:ext uri="{FF2B5EF4-FFF2-40B4-BE49-F238E27FC236}">
                    <a16:creationId xmlns:a16="http://schemas.microsoft.com/office/drawing/2014/main" id="{6E8296F1-F842-4015-AFA1-5BF16D20BF48}"/>
                  </a:ext>
                </a:extLst>
              </p:cNvPr>
              <p:cNvCxnSpPr/>
              <p:nvPr userDrawn="1"/>
            </p:nvCxnSpPr>
            <p:spPr>
              <a:xfrm>
                <a:off x="1253223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6" name="Connettore 1 209">
                <a:extLst>
                  <a:ext uri="{FF2B5EF4-FFF2-40B4-BE49-F238E27FC236}">
                    <a16:creationId xmlns:a16="http://schemas.microsoft.com/office/drawing/2014/main" id="{5CE52314-8456-496F-A061-1F05533F4422}"/>
                  </a:ext>
                </a:extLst>
              </p:cNvPr>
              <p:cNvCxnSpPr/>
              <p:nvPr userDrawn="1"/>
            </p:nvCxnSpPr>
            <p:spPr>
              <a:xfrm>
                <a:off x="1268109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7" name="Connettore 1 210">
                <a:extLst>
                  <a:ext uri="{FF2B5EF4-FFF2-40B4-BE49-F238E27FC236}">
                    <a16:creationId xmlns:a16="http://schemas.microsoft.com/office/drawing/2014/main" id="{F69BE103-F1A7-4CA8-B6C0-1C88A96B5C48}"/>
                  </a:ext>
                </a:extLst>
              </p:cNvPr>
              <p:cNvCxnSpPr/>
              <p:nvPr userDrawn="1"/>
            </p:nvCxnSpPr>
            <p:spPr>
              <a:xfrm>
                <a:off x="1282996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8" name="Connettore 1 211">
                <a:extLst>
                  <a:ext uri="{FF2B5EF4-FFF2-40B4-BE49-F238E27FC236}">
                    <a16:creationId xmlns:a16="http://schemas.microsoft.com/office/drawing/2014/main" id="{6159A707-B5F3-4088-8AA4-D83E1CED2E58}"/>
                  </a:ext>
                </a:extLst>
              </p:cNvPr>
              <p:cNvCxnSpPr/>
              <p:nvPr userDrawn="1"/>
            </p:nvCxnSpPr>
            <p:spPr>
              <a:xfrm>
                <a:off x="1297883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9" name="Connettore 1 212">
                <a:extLst>
                  <a:ext uri="{FF2B5EF4-FFF2-40B4-BE49-F238E27FC236}">
                    <a16:creationId xmlns:a16="http://schemas.microsoft.com/office/drawing/2014/main" id="{94DFB15D-1624-4753-9F51-81846E25015A}"/>
                  </a:ext>
                </a:extLst>
              </p:cNvPr>
              <p:cNvCxnSpPr/>
              <p:nvPr userDrawn="1"/>
            </p:nvCxnSpPr>
            <p:spPr>
              <a:xfrm>
                <a:off x="1312770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0" name="Connettore 1 213">
                <a:extLst>
                  <a:ext uri="{FF2B5EF4-FFF2-40B4-BE49-F238E27FC236}">
                    <a16:creationId xmlns:a16="http://schemas.microsoft.com/office/drawing/2014/main" id="{952D92AE-1192-483A-B851-85A7664630BF}"/>
                  </a:ext>
                </a:extLst>
              </p:cNvPr>
              <p:cNvCxnSpPr/>
              <p:nvPr userDrawn="1"/>
            </p:nvCxnSpPr>
            <p:spPr>
              <a:xfrm>
                <a:off x="1327656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1" name="Connettore 1 214">
                <a:extLst>
                  <a:ext uri="{FF2B5EF4-FFF2-40B4-BE49-F238E27FC236}">
                    <a16:creationId xmlns:a16="http://schemas.microsoft.com/office/drawing/2014/main" id="{56BE5122-1E3E-4AC3-A25A-5EF00D9831D3}"/>
                  </a:ext>
                </a:extLst>
              </p:cNvPr>
              <p:cNvCxnSpPr/>
              <p:nvPr userDrawn="1"/>
            </p:nvCxnSpPr>
            <p:spPr>
              <a:xfrm>
                <a:off x="1342543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2" name="Connettore 1 215">
                <a:extLst>
                  <a:ext uri="{FF2B5EF4-FFF2-40B4-BE49-F238E27FC236}">
                    <a16:creationId xmlns:a16="http://schemas.microsoft.com/office/drawing/2014/main" id="{2E9789FD-35FF-4F4C-BA8E-71E1D55F24B0}"/>
                  </a:ext>
                </a:extLst>
              </p:cNvPr>
              <p:cNvCxnSpPr/>
              <p:nvPr userDrawn="1"/>
            </p:nvCxnSpPr>
            <p:spPr>
              <a:xfrm>
                <a:off x="1357430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3" name="Connettore 1 216">
                <a:extLst>
                  <a:ext uri="{FF2B5EF4-FFF2-40B4-BE49-F238E27FC236}">
                    <a16:creationId xmlns:a16="http://schemas.microsoft.com/office/drawing/2014/main" id="{A93B4307-E938-400E-B7F6-129C233124A2}"/>
                  </a:ext>
                </a:extLst>
              </p:cNvPr>
              <p:cNvCxnSpPr/>
              <p:nvPr userDrawn="1"/>
            </p:nvCxnSpPr>
            <p:spPr>
              <a:xfrm>
                <a:off x="1372316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4" name="Connettore 1 217">
                <a:extLst>
                  <a:ext uri="{FF2B5EF4-FFF2-40B4-BE49-F238E27FC236}">
                    <a16:creationId xmlns:a16="http://schemas.microsoft.com/office/drawing/2014/main" id="{BD75A3F3-5C82-4C19-A537-48D6E8A2357C}"/>
                  </a:ext>
                </a:extLst>
              </p:cNvPr>
              <p:cNvCxnSpPr/>
              <p:nvPr userDrawn="1"/>
            </p:nvCxnSpPr>
            <p:spPr>
              <a:xfrm>
                <a:off x="1387203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5" name="Connettore 1 218">
                <a:extLst>
                  <a:ext uri="{FF2B5EF4-FFF2-40B4-BE49-F238E27FC236}">
                    <a16:creationId xmlns:a16="http://schemas.microsoft.com/office/drawing/2014/main" id="{DE1BAB61-4466-4270-AC62-9C76E67D7C69}"/>
                  </a:ext>
                </a:extLst>
              </p:cNvPr>
              <p:cNvCxnSpPr/>
              <p:nvPr userDrawn="1"/>
            </p:nvCxnSpPr>
            <p:spPr>
              <a:xfrm>
                <a:off x="1402090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6" name="Connettore 1 219">
                <a:extLst>
                  <a:ext uri="{FF2B5EF4-FFF2-40B4-BE49-F238E27FC236}">
                    <a16:creationId xmlns:a16="http://schemas.microsoft.com/office/drawing/2014/main" id="{BC9BFBEC-8CFE-4F2B-9576-E98C7E70D5EC}"/>
                  </a:ext>
                </a:extLst>
              </p:cNvPr>
              <p:cNvCxnSpPr/>
              <p:nvPr userDrawn="1"/>
            </p:nvCxnSpPr>
            <p:spPr>
              <a:xfrm>
                <a:off x="1416976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7" name="Connettore 1 220">
                <a:extLst>
                  <a:ext uri="{FF2B5EF4-FFF2-40B4-BE49-F238E27FC236}">
                    <a16:creationId xmlns:a16="http://schemas.microsoft.com/office/drawing/2014/main" id="{3A62188F-DEA5-441F-817F-2EF39279508A}"/>
                  </a:ext>
                </a:extLst>
              </p:cNvPr>
              <p:cNvCxnSpPr/>
              <p:nvPr userDrawn="1"/>
            </p:nvCxnSpPr>
            <p:spPr>
              <a:xfrm>
                <a:off x="1431863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8" name="Connettore 1 221">
                <a:extLst>
                  <a:ext uri="{FF2B5EF4-FFF2-40B4-BE49-F238E27FC236}">
                    <a16:creationId xmlns:a16="http://schemas.microsoft.com/office/drawing/2014/main" id="{0307F66B-CED1-4A45-9E81-C0B7C11BC162}"/>
                  </a:ext>
                </a:extLst>
              </p:cNvPr>
              <p:cNvCxnSpPr/>
              <p:nvPr userDrawn="1"/>
            </p:nvCxnSpPr>
            <p:spPr>
              <a:xfrm>
                <a:off x="1446750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9" name="Connettore 1 222">
                <a:extLst>
                  <a:ext uri="{FF2B5EF4-FFF2-40B4-BE49-F238E27FC236}">
                    <a16:creationId xmlns:a16="http://schemas.microsoft.com/office/drawing/2014/main" id="{EAE214FE-865F-41A7-BE50-8E0533468DC4}"/>
                  </a:ext>
                </a:extLst>
              </p:cNvPr>
              <p:cNvCxnSpPr/>
              <p:nvPr userDrawn="1"/>
            </p:nvCxnSpPr>
            <p:spPr>
              <a:xfrm>
                <a:off x="1461637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0" name="Connettore 1 223">
                <a:extLst>
                  <a:ext uri="{FF2B5EF4-FFF2-40B4-BE49-F238E27FC236}">
                    <a16:creationId xmlns:a16="http://schemas.microsoft.com/office/drawing/2014/main" id="{243327AE-EE67-49DA-AD82-9E70364D9FEA}"/>
                  </a:ext>
                </a:extLst>
              </p:cNvPr>
              <p:cNvCxnSpPr/>
              <p:nvPr userDrawn="1"/>
            </p:nvCxnSpPr>
            <p:spPr>
              <a:xfrm>
                <a:off x="1476523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1" name="Connettore 1 224">
                <a:extLst>
                  <a:ext uri="{FF2B5EF4-FFF2-40B4-BE49-F238E27FC236}">
                    <a16:creationId xmlns:a16="http://schemas.microsoft.com/office/drawing/2014/main" id="{92601570-AF9C-4316-8DFD-9EFD88BF3311}"/>
                  </a:ext>
                </a:extLst>
              </p:cNvPr>
              <p:cNvCxnSpPr/>
              <p:nvPr userDrawn="1"/>
            </p:nvCxnSpPr>
            <p:spPr>
              <a:xfrm>
                <a:off x="1491410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2" name="Connettore 1 225">
                <a:extLst>
                  <a:ext uri="{FF2B5EF4-FFF2-40B4-BE49-F238E27FC236}">
                    <a16:creationId xmlns:a16="http://schemas.microsoft.com/office/drawing/2014/main" id="{3E956602-4651-4C01-8F39-0596CABA582E}"/>
                  </a:ext>
                </a:extLst>
              </p:cNvPr>
              <p:cNvCxnSpPr/>
              <p:nvPr userDrawn="1"/>
            </p:nvCxnSpPr>
            <p:spPr>
              <a:xfrm>
                <a:off x="1506297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3" name="Connettore 1 226">
                <a:extLst>
                  <a:ext uri="{FF2B5EF4-FFF2-40B4-BE49-F238E27FC236}">
                    <a16:creationId xmlns:a16="http://schemas.microsoft.com/office/drawing/2014/main" id="{0C570DFA-43FC-4D5D-9224-EC7140E83E78}"/>
                  </a:ext>
                </a:extLst>
              </p:cNvPr>
              <p:cNvCxnSpPr/>
              <p:nvPr userDrawn="1"/>
            </p:nvCxnSpPr>
            <p:spPr>
              <a:xfrm>
                <a:off x="1521183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4" name="Connettore 1 227">
                <a:extLst>
                  <a:ext uri="{FF2B5EF4-FFF2-40B4-BE49-F238E27FC236}">
                    <a16:creationId xmlns:a16="http://schemas.microsoft.com/office/drawing/2014/main" id="{B3BC17E2-5534-486D-B5F9-AF73BF0A988E}"/>
                  </a:ext>
                </a:extLst>
              </p:cNvPr>
              <p:cNvCxnSpPr/>
              <p:nvPr userDrawn="1"/>
            </p:nvCxnSpPr>
            <p:spPr>
              <a:xfrm>
                <a:off x="1536070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5" name="Connettore 1 228">
                <a:extLst>
                  <a:ext uri="{FF2B5EF4-FFF2-40B4-BE49-F238E27FC236}">
                    <a16:creationId xmlns:a16="http://schemas.microsoft.com/office/drawing/2014/main" id="{EE9A6A90-3738-4217-95B8-9460C75A3572}"/>
                  </a:ext>
                </a:extLst>
              </p:cNvPr>
              <p:cNvCxnSpPr/>
              <p:nvPr userDrawn="1"/>
            </p:nvCxnSpPr>
            <p:spPr>
              <a:xfrm>
                <a:off x="1550957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6" name="Connettore 1 229">
                <a:extLst>
                  <a:ext uri="{FF2B5EF4-FFF2-40B4-BE49-F238E27FC236}">
                    <a16:creationId xmlns:a16="http://schemas.microsoft.com/office/drawing/2014/main" id="{5D82A6F2-9AE2-4A5B-8A06-280666E1992F}"/>
                  </a:ext>
                </a:extLst>
              </p:cNvPr>
              <p:cNvCxnSpPr/>
              <p:nvPr userDrawn="1"/>
            </p:nvCxnSpPr>
            <p:spPr>
              <a:xfrm>
                <a:off x="1565843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7" name="Connettore 1 230">
                <a:extLst>
                  <a:ext uri="{FF2B5EF4-FFF2-40B4-BE49-F238E27FC236}">
                    <a16:creationId xmlns:a16="http://schemas.microsoft.com/office/drawing/2014/main" id="{2838CB40-A13C-423C-825A-3C018C696E61}"/>
                  </a:ext>
                </a:extLst>
              </p:cNvPr>
              <p:cNvCxnSpPr/>
              <p:nvPr userDrawn="1"/>
            </p:nvCxnSpPr>
            <p:spPr>
              <a:xfrm>
                <a:off x="1580730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8" name="Connettore 1 231">
                <a:extLst>
                  <a:ext uri="{FF2B5EF4-FFF2-40B4-BE49-F238E27FC236}">
                    <a16:creationId xmlns:a16="http://schemas.microsoft.com/office/drawing/2014/main" id="{63132434-418B-4D35-873F-8B383C281C12}"/>
                  </a:ext>
                </a:extLst>
              </p:cNvPr>
              <p:cNvCxnSpPr/>
              <p:nvPr userDrawn="1"/>
            </p:nvCxnSpPr>
            <p:spPr>
              <a:xfrm>
                <a:off x="1595617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9" name="Connettore 1 232">
                <a:extLst>
                  <a:ext uri="{FF2B5EF4-FFF2-40B4-BE49-F238E27FC236}">
                    <a16:creationId xmlns:a16="http://schemas.microsoft.com/office/drawing/2014/main" id="{59D62DC0-2385-412F-8086-9BB86478135E}"/>
                  </a:ext>
                </a:extLst>
              </p:cNvPr>
              <p:cNvCxnSpPr/>
              <p:nvPr userDrawn="1"/>
            </p:nvCxnSpPr>
            <p:spPr>
              <a:xfrm>
                <a:off x="161050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0" name="Connettore 1 233">
                <a:extLst>
                  <a:ext uri="{FF2B5EF4-FFF2-40B4-BE49-F238E27FC236}">
                    <a16:creationId xmlns:a16="http://schemas.microsoft.com/office/drawing/2014/main" id="{2C61DC02-F8C7-4A55-9F48-8F68643C24B2}"/>
                  </a:ext>
                </a:extLst>
              </p:cNvPr>
              <p:cNvCxnSpPr/>
              <p:nvPr userDrawn="1"/>
            </p:nvCxnSpPr>
            <p:spPr>
              <a:xfrm>
                <a:off x="162539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1" name="Connettore 1 234">
                <a:extLst>
                  <a:ext uri="{FF2B5EF4-FFF2-40B4-BE49-F238E27FC236}">
                    <a16:creationId xmlns:a16="http://schemas.microsoft.com/office/drawing/2014/main" id="{168FD702-59FA-4BF4-9EE1-EF9E3D4B7C05}"/>
                  </a:ext>
                </a:extLst>
              </p:cNvPr>
              <p:cNvCxnSpPr/>
              <p:nvPr userDrawn="1"/>
            </p:nvCxnSpPr>
            <p:spPr>
              <a:xfrm>
                <a:off x="164027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2" name="Connettore 1 235">
                <a:extLst>
                  <a:ext uri="{FF2B5EF4-FFF2-40B4-BE49-F238E27FC236}">
                    <a16:creationId xmlns:a16="http://schemas.microsoft.com/office/drawing/2014/main" id="{0FC09D77-E39F-4FAF-9DE1-C8C7D6126C6A}"/>
                  </a:ext>
                </a:extLst>
              </p:cNvPr>
              <p:cNvCxnSpPr/>
              <p:nvPr userDrawn="1"/>
            </p:nvCxnSpPr>
            <p:spPr>
              <a:xfrm>
                <a:off x="165516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3" name="Connettore 1 236">
                <a:extLst>
                  <a:ext uri="{FF2B5EF4-FFF2-40B4-BE49-F238E27FC236}">
                    <a16:creationId xmlns:a16="http://schemas.microsoft.com/office/drawing/2014/main" id="{4603247F-AA29-4C06-8DF9-2E5EBDB0299F}"/>
                  </a:ext>
                </a:extLst>
              </p:cNvPr>
              <p:cNvCxnSpPr/>
              <p:nvPr userDrawn="1"/>
            </p:nvCxnSpPr>
            <p:spPr>
              <a:xfrm>
                <a:off x="167005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4" name="Connettore 1 237">
                <a:extLst>
                  <a:ext uri="{FF2B5EF4-FFF2-40B4-BE49-F238E27FC236}">
                    <a16:creationId xmlns:a16="http://schemas.microsoft.com/office/drawing/2014/main" id="{DFF72585-56EC-4D13-9EEC-AA6600E16485}"/>
                  </a:ext>
                </a:extLst>
              </p:cNvPr>
              <p:cNvCxnSpPr/>
              <p:nvPr userDrawn="1"/>
            </p:nvCxnSpPr>
            <p:spPr>
              <a:xfrm>
                <a:off x="168493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5" name="Connettore 1 238">
                <a:extLst>
                  <a:ext uri="{FF2B5EF4-FFF2-40B4-BE49-F238E27FC236}">
                    <a16:creationId xmlns:a16="http://schemas.microsoft.com/office/drawing/2014/main" id="{BCE069A6-2DCB-4BCA-BD93-7A0691F6819E}"/>
                  </a:ext>
                </a:extLst>
              </p:cNvPr>
              <p:cNvCxnSpPr/>
              <p:nvPr userDrawn="1"/>
            </p:nvCxnSpPr>
            <p:spPr>
              <a:xfrm>
                <a:off x="169982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6" name="Connettore 1 239">
                <a:extLst>
                  <a:ext uri="{FF2B5EF4-FFF2-40B4-BE49-F238E27FC236}">
                    <a16:creationId xmlns:a16="http://schemas.microsoft.com/office/drawing/2014/main" id="{CFD2061F-E209-411D-B929-D4DC987E431F}"/>
                  </a:ext>
                </a:extLst>
              </p:cNvPr>
              <p:cNvCxnSpPr/>
              <p:nvPr userDrawn="1"/>
            </p:nvCxnSpPr>
            <p:spPr>
              <a:xfrm>
                <a:off x="171471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7" name="Connettore 1 240">
                <a:extLst>
                  <a:ext uri="{FF2B5EF4-FFF2-40B4-BE49-F238E27FC236}">
                    <a16:creationId xmlns:a16="http://schemas.microsoft.com/office/drawing/2014/main" id="{189A36CE-1937-4C5B-BAE3-D6B0E78D9CAB}"/>
                  </a:ext>
                </a:extLst>
              </p:cNvPr>
              <p:cNvCxnSpPr/>
              <p:nvPr userDrawn="1"/>
            </p:nvCxnSpPr>
            <p:spPr>
              <a:xfrm>
                <a:off x="172959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8" name="Connettore 1 241">
                <a:extLst>
                  <a:ext uri="{FF2B5EF4-FFF2-40B4-BE49-F238E27FC236}">
                    <a16:creationId xmlns:a16="http://schemas.microsoft.com/office/drawing/2014/main" id="{427B12B3-9340-4082-8106-FCD25B933257}"/>
                  </a:ext>
                </a:extLst>
              </p:cNvPr>
              <p:cNvCxnSpPr/>
              <p:nvPr userDrawn="1"/>
            </p:nvCxnSpPr>
            <p:spPr>
              <a:xfrm>
                <a:off x="174448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9" name="Connettore 1 242">
                <a:extLst>
                  <a:ext uri="{FF2B5EF4-FFF2-40B4-BE49-F238E27FC236}">
                    <a16:creationId xmlns:a16="http://schemas.microsoft.com/office/drawing/2014/main" id="{206E7914-4D2D-4C8E-8B97-64F98813699F}"/>
                  </a:ext>
                </a:extLst>
              </p:cNvPr>
              <p:cNvCxnSpPr/>
              <p:nvPr userDrawn="1"/>
            </p:nvCxnSpPr>
            <p:spPr>
              <a:xfrm>
                <a:off x="175937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0" name="Connettore 1 243">
                <a:extLst>
                  <a:ext uri="{FF2B5EF4-FFF2-40B4-BE49-F238E27FC236}">
                    <a16:creationId xmlns:a16="http://schemas.microsoft.com/office/drawing/2014/main" id="{38CC8B97-0D0C-4A42-8974-586D14EBE565}"/>
                  </a:ext>
                </a:extLst>
              </p:cNvPr>
              <p:cNvCxnSpPr/>
              <p:nvPr userDrawn="1"/>
            </p:nvCxnSpPr>
            <p:spPr>
              <a:xfrm>
                <a:off x="177425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1" name="Connettore 1 244">
                <a:extLst>
                  <a:ext uri="{FF2B5EF4-FFF2-40B4-BE49-F238E27FC236}">
                    <a16:creationId xmlns:a16="http://schemas.microsoft.com/office/drawing/2014/main" id="{97915BAC-D2FD-4A95-8C04-E1D60E5552AC}"/>
                  </a:ext>
                </a:extLst>
              </p:cNvPr>
              <p:cNvCxnSpPr/>
              <p:nvPr userDrawn="1"/>
            </p:nvCxnSpPr>
            <p:spPr>
              <a:xfrm>
                <a:off x="178914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2" name="Connettore 1 245">
                <a:extLst>
                  <a:ext uri="{FF2B5EF4-FFF2-40B4-BE49-F238E27FC236}">
                    <a16:creationId xmlns:a16="http://schemas.microsoft.com/office/drawing/2014/main" id="{C5E03E17-0DEE-481E-810F-49F7B8FF39A0}"/>
                  </a:ext>
                </a:extLst>
              </p:cNvPr>
              <p:cNvCxnSpPr/>
              <p:nvPr userDrawn="1"/>
            </p:nvCxnSpPr>
            <p:spPr>
              <a:xfrm>
                <a:off x="180403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3" name="Connettore 1 246">
                <a:extLst>
                  <a:ext uri="{FF2B5EF4-FFF2-40B4-BE49-F238E27FC236}">
                    <a16:creationId xmlns:a16="http://schemas.microsoft.com/office/drawing/2014/main" id="{C77B03F4-EFBC-40C4-8B51-33081163770B}"/>
                  </a:ext>
                </a:extLst>
              </p:cNvPr>
              <p:cNvCxnSpPr/>
              <p:nvPr userDrawn="1"/>
            </p:nvCxnSpPr>
            <p:spPr>
              <a:xfrm>
                <a:off x="181891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4" name="Connettore 1 247">
                <a:extLst>
                  <a:ext uri="{FF2B5EF4-FFF2-40B4-BE49-F238E27FC236}">
                    <a16:creationId xmlns:a16="http://schemas.microsoft.com/office/drawing/2014/main" id="{1AA3D2DA-6AC8-45A4-99FB-F416B35FE2D1}"/>
                  </a:ext>
                </a:extLst>
              </p:cNvPr>
              <p:cNvCxnSpPr/>
              <p:nvPr userDrawn="1"/>
            </p:nvCxnSpPr>
            <p:spPr>
              <a:xfrm>
                <a:off x="183380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5" name="Connettore 1 248">
                <a:extLst>
                  <a:ext uri="{FF2B5EF4-FFF2-40B4-BE49-F238E27FC236}">
                    <a16:creationId xmlns:a16="http://schemas.microsoft.com/office/drawing/2014/main" id="{D5A28C9E-BF06-4329-BC87-38A849C688C0}"/>
                  </a:ext>
                </a:extLst>
              </p:cNvPr>
              <p:cNvCxnSpPr/>
              <p:nvPr userDrawn="1"/>
            </p:nvCxnSpPr>
            <p:spPr>
              <a:xfrm>
                <a:off x="184869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6" name="Connettore 1 249">
                <a:extLst>
                  <a:ext uri="{FF2B5EF4-FFF2-40B4-BE49-F238E27FC236}">
                    <a16:creationId xmlns:a16="http://schemas.microsoft.com/office/drawing/2014/main" id="{B64E688B-87E2-485E-903F-790F322E68DA}"/>
                  </a:ext>
                </a:extLst>
              </p:cNvPr>
              <p:cNvCxnSpPr/>
              <p:nvPr userDrawn="1"/>
            </p:nvCxnSpPr>
            <p:spPr>
              <a:xfrm>
                <a:off x="186357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7" name="Connettore 1 250">
                <a:extLst>
                  <a:ext uri="{FF2B5EF4-FFF2-40B4-BE49-F238E27FC236}">
                    <a16:creationId xmlns:a16="http://schemas.microsoft.com/office/drawing/2014/main" id="{8B831084-4DA4-4610-A5A9-DC17263D0C71}"/>
                  </a:ext>
                </a:extLst>
              </p:cNvPr>
              <p:cNvCxnSpPr/>
              <p:nvPr userDrawn="1"/>
            </p:nvCxnSpPr>
            <p:spPr>
              <a:xfrm>
                <a:off x="187846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8" name="Connettore 1 251">
                <a:extLst>
                  <a:ext uri="{FF2B5EF4-FFF2-40B4-BE49-F238E27FC236}">
                    <a16:creationId xmlns:a16="http://schemas.microsoft.com/office/drawing/2014/main" id="{FA80CAAB-032D-4185-9547-CDBEC6B528D7}"/>
                  </a:ext>
                </a:extLst>
              </p:cNvPr>
              <p:cNvCxnSpPr/>
              <p:nvPr userDrawn="1"/>
            </p:nvCxnSpPr>
            <p:spPr>
              <a:xfrm>
                <a:off x="189334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grpSp>
      </p:grpSp>
      <p:sp>
        <p:nvSpPr>
          <p:cNvPr id="2" name="Title 1"/>
          <p:cNvSpPr>
            <a:spLocks noGrp="1"/>
          </p:cNvSpPr>
          <p:nvPr>
            <p:ph type="title" hasCustomPrompt="1"/>
          </p:nvPr>
        </p:nvSpPr>
        <p:spPr>
          <a:xfrm>
            <a:off x="104340" y="44152"/>
            <a:ext cx="7886700" cy="718607"/>
          </a:xfrm>
        </p:spPr>
        <p:txBody>
          <a:bodyPr>
            <a:normAutofit/>
          </a:bodyPr>
          <a:lstStyle>
            <a:lvl1pPr>
              <a:defRPr sz="2400" b="1">
                <a:solidFill>
                  <a:schemeClr val="bg1"/>
                </a:solidFill>
              </a:defRPr>
            </a:lvl1pPr>
          </a:lstStyle>
          <a:p>
            <a:r>
              <a:rPr lang="en-US" dirty="0"/>
              <a:t>Section 1</a:t>
            </a:r>
          </a:p>
        </p:txBody>
      </p:sp>
      <p:sp>
        <p:nvSpPr>
          <p:cNvPr id="3" name="Content Placeholder 2"/>
          <p:cNvSpPr>
            <a:spLocks noGrp="1"/>
          </p:cNvSpPr>
          <p:nvPr>
            <p:ph idx="1"/>
          </p:nvPr>
        </p:nvSpPr>
        <p:spPr>
          <a:xfrm>
            <a:off x="457200" y="942763"/>
            <a:ext cx="8229600" cy="5620352"/>
          </a:xfrm>
        </p:spPr>
        <p:txBody>
          <a:bodyPr>
            <a:norm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a:xfrm>
            <a:off x="8710658" y="195146"/>
            <a:ext cx="386754" cy="365125"/>
          </a:xfrm>
        </p:spPr>
        <p:txBody>
          <a:bodyPr/>
          <a:lstStyle>
            <a:lvl1pPr>
              <a:defRPr>
                <a:solidFill>
                  <a:schemeClr val="bg2">
                    <a:lumMod val="90000"/>
                  </a:schemeClr>
                </a:solidFill>
              </a:defRPr>
            </a:lvl1pPr>
          </a:lstStyle>
          <a:p>
            <a:fld id="{6CF46B70-BEEE-447A-8354-9995F2AD6C56}" type="slidenum">
              <a:rPr lang="en-US" smtClean="0"/>
              <a:pPr/>
              <a:t>‹N›</a:t>
            </a:fld>
            <a:endParaRPr lang="en-US" dirty="0"/>
          </a:p>
        </p:txBody>
      </p:sp>
      <p:grpSp>
        <p:nvGrpSpPr>
          <p:cNvPr id="4" name="Group 3">
            <a:extLst>
              <a:ext uri="{FF2B5EF4-FFF2-40B4-BE49-F238E27FC236}">
                <a16:creationId xmlns:a16="http://schemas.microsoft.com/office/drawing/2014/main" id="{95DE553F-F7FA-44F7-9A73-693ADBBF2FF6}"/>
              </a:ext>
            </a:extLst>
          </p:cNvPr>
          <p:cNvGrpSpPr/>
          <p:nvPr userDrawn="1"/>
        </p:nvGrpSpPr>
        <p:grpSpPr>
          <a:xfrm>
            <a:off x="6422" y="6568619"/>
            <a:ext cx="9144000" cy="289381"/>
            <a:chOff x="6422" y="6579724"/>
            <a:chExt cx="9144000" cy="289381"/>
          </a:xfrm>
        </p:grpSpPr>
        <p:sp>
          <p:nvSpPr>
            <p:cNvPr id="130" name="Rettangolo 128">
              <a:extLst>
                <a:ext uri="{FF2B5EF4-FFF2-40B4-BE49-F238E27FC236}">
                  <a16:creationId xmlns:a16="http://schemas.microsoft.com/office/drawing/2014/main" id="{DB751857-0A48-4611-8B75-B311A7C1F7FC}"/>
                </a:ext>
              </a:extLst>
            </p:cNvPr>
            <p:cNvSpPr/>
            <p:nvPr userDrawn="1"/>
          </p:nvSpPr>
          <p:spPr>
            <a:xfrm>
              <a:off x="6422" y="6580414"/>
              <a:ext cx="9144000" cy="288000"/>
            </a:xfrm>
            <a:prstGeom prst="rect">
              <a:avLst/>
            </a:prstGeom>
            <a:solidFill>
              <a:srgbClr val="728F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pic>
          <p:nvPicPr>
            <p:cNvPr id="131" name="Picture 2" descr="Y:\IMMAGINE _COORDINATA_2014\PPT\modello1\loghi_PNG\03_Polimi_logotipo_bandiera-1riga.png">
              <a:extLst>
                <a:ext uri="{FF2B5EF4-FFF2-40B4-BE49-F238E27FC236}">
                  <a16:creationId xmlns:a16="http://schemas.microsoft.com/office/drawing/2014/main" id="{668CA04D-6EAF-467A-8CE3-4F03BAA42B40}"/>
                </a:ext>
              </a:extLst>
            </p:cNvPr>
            <p:cNvPicPr>
              <a:picLocks noChangeAspect="1" noChangeArrowheads="1"/>
            </p:cNvPicPr>
            <p:nvPr userDrawn="1"/>
          </p:nvPicPr>
          <p:blipFill>
            <a:blip r:embed="rId2">
              <a:duotone>
                <a:prstClr val="black"/>
                <a:schemeClr val="accent3">
                  <a:tint val="45000"/>
                  <a:satMod val="400000"/>
                </a:schemeClr>
              </a:duotone>
              <a:extLst>
                <a:ext uri="{28A0092B-C50C-407E-A947-70E740481C1C}">
                  <a14:useLocalDpi xmlns:a14="http://schemas.microsoft.com/office/drawing/2010/main" val="0"/>
                </a:ext>
              </a:extLst>
            </a:blip>
            <a:srcRect/>
            <a:stretch>
              <a:fillRect/>
            </a:stretch>
          </p:blipFill>
          <p:spPr bwMode="auto">
            <a:xfrm>
              <a:off x="6370298" y="6579724"/>
              <a:ext cx="2780124" cy="28938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99566733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p:cNvSpPr>
            <a:spLocks noGrp="1"/>
          </p:cNvSpPr>
          <p:nvPr>
            <p:ph type="title" orient="vert"/>
          </p:nvPr>
        </p:nvSpPr>
        <p:spPr>
          <a:xfrm>
            <a:off x="6891338" y="34925"/>
            <a:ext cx="2057400" cy="5984875"/>
          </a:xfrm>
        </p:spPr>
        <p:txBody>
          <a:bodyPr vert="eaVert"/>
          <a:lstStyle/>
          <a:p>
            <a:r>
              <a:rPr lang="it-IT"/>
              <a:t>Fare clic per modificare lo stile del titolo</a:t>
            </a:r>
            <a:endParaRPr lang="en-US"/>
          </a:p>
        </p:txBody>
      </p:sp>
      <p:sp>
        <p:nvSpPr>
          <p:cNvPr id="3" name="Segnaposto testo verticale 2"/>
          <p:cNvSpPr>
            <a:spLocks noGrp="1"/>
          </p:cNvSpPr>
          <p:nvPr>
            <p:ph type="body" orient="vert" idx="1"/>
          </p:nvPr>
        </p:nvSpPr>
        <p:spPr>
          <a:xfrm>
            <a:off x="719138" y="34925"/>
            <a:ext cx="6019800" cy="5984875"/>
          </a:xfrm>
        </p:spPr>
        <p:txBody>
          <a:bodyPr vert="eaVert"/>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4" name="Rectangle 68"/>
          <p:cNvSpPr>
            <a:spLocks noGrp="1" noChangeArrowheads="1"/>
          </p:cNvSpPr>
          <p:nvPr>
            <p:ph type="sldNum" sz="quarter" idx="10"/>
          </p:nvPr>
        </p:nvSpPr>
        <p:spPr>
          <a:ln/>
        </p:spPr>
        <p:txBody>
          <a:bodyPr/>
          <a:lstStyle>
            <a:lvl1pPr>
              <a:defRPr/>
            </a:lvl1pPr>
          </a:lstStyle>
          <a:p>
            <a:pPr>
              <a:defRPr/>
            </a:pPr>
            <a:fld id="{5C7A0CF6-A84B-48C9-B829-257B6D99EF50}" type="slidenum">
              <a:rPr lang="it-IT"/>
              <a:pPr>
                <a:defRPr/>
              </a:pPr>
              <a:t>‹N›</a:t>
            </a:fld>
            <a:endParaRPr lang="it-IT"/>
          </a:p>
        </p:txBody>
      </p:sp>
    </p:spTree>
    <p:extLst>
      <p:ext uri="{BB962C8B-B14F-4D97-AF65-F5344CB8AC3E}">
        <p14:creationId xmlns:p14="http://schemas.microsoft.com/office/powerpoint/2010/main" val="381785721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title" preserve="1">
  <p:cSld name="Diapositiva titolo">
    <p:spTree>
      <p:nvGrpSpPr>
        <p:cNvPr id="1" name=""/>
        <p:cNvGrpSpPr/>
        <p:nvPr/>
      </p:nvGrpSpPr>
      <p:grpSpPr>
        <a:xfrm>
          <a:off x="0" y="0"/>
          <a:ext cx="0" cy="0"/>
          <a:chOff x="0" y="0"/>
          <a:chExt cx="0" cy="0"/>
        </a:xfrm>
      </p:grpSpPr>
    </p:spTree>
    <p:extLst>
      <p:ext uri="{BB962C8B-B14F-4D97-AF65-F5344CB8AC3E}">
        <p14:creationId xmlns:p14="http://schemas.microsoft.com/office/powerpoint/2010/main" val="41634074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endParaRPr lang="en-US"/>
          </a:p>
        </p:txBody>
      </p:sp>
      <p:sp>
        <p:nvSpPr>
          <p:cNvPr id="3" name="Segnaposto contenuto 2"/>
          <p:cNvSpPr>
            <a:spLocks noGrp="1"/>
          </p:cNvSpPr>
          <p:nvPr>
            <p:ph idx="1"/>
          </p:nvPr>
        </p:nvSpPr>
        <p:spPr/>
        <p:txBody>
          <a:body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4" name="Rectangle 3"/>
          <p:cNvSpPr>
            <a:spLocks noGrp="1" noChangeArrowheads="1"/>
          </p:cNvSpPr>
          <p:nvPr>
            <p:ph type="sldNum" sz="quarter" idx="10"/>
          </p:nvPr>
        </p:nvSpPr>
        <p:spPr>
          <a:ln/>
        </p:spPr>
        <p:txBody>
          <a:bodyPr/>
          <a:lstStyle>
            <a:lvl1pPr>
              <a:defRPr/>
            </a:lvl1pPr>
          </a:lstStyle>
          <a:p>
            <a:pPr>
              <a:defRPr/>
            </a:pPr>
            <a:fld id="{5F550475-3FB7-4816-9229-334E32496D77}" type="slidenum">
              <a:rPr lang="it-IT">
                <a:solidFill>
                  <a:srgbClr val="000000"/>
                </a:solidFill>
              </a:rPr>
              <a:pPr>
                <a:defRPr/>
              </a:pPr>
              <a:t>‹N›</a:t>
            </a:fld>
            <a:endParaRPr lang="it-IT">
              <a:solidFill>
                <a:srgbClr val="000000"/>
              </a:solidFill>
            </a:endParaRPr>
          </a:p>
        </p:txBody>
      </p:sp>
    </p:spTree>
    <p:extLst>
      <p:ext uri="{BB962C8B-B14F-4D97-AF65-F5344CB8AC3E}">
        <p14:creationId xmlns:p14="http://schemas.microsoft.com/office/powerpoint/2010/main" val="83402097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p:cNvSpPr>
            <a:spLocks noGrp="1"/>
          </p:cNvSpPr>
          <p:nvPr>
            <p:ph type="title"/>
          </p:nvPr>
        </p:nvSpPr>
        <p:spPr>
          <a:xfrm>
            <a:off x="722313" y="4406900"/>
            <a:ext cx="7772400" cy="1362075"/>
          </a:xfrm>
        </p:spPr>
        <p:txBody>
          <a:bodyPr anchor="t"/>
          <a:lstStyle>
            <a:lvl1pPr algn="l">
              <a:defRPr sz="4000" b="1" cap="all"/>
            </a:lvl1pPr>
          </a:lstStyle>
          <a:p>
            <a:r>
              <a:rPr lang="it-IT"/>
              <a:t>Fare clic per modificare lo stile del titolo</a:t>
            </a:r>
            <a:endParaRPr lang="en-US"/>
          </a:p>
        </p:txBody>
      </p:sp>
      <p:sp>
        <p:nvSpPr>
          <p:cNvPr id="3" name="Segnaposto testo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it-IT"/>
              <a:t>Fare clic per modificare stili del testo dello schema</a:t>
            </a:r>
          </a:p>
        </p:txBody>
      </p:sp>
      <p:sp>
        <p:nvSpPr>
          <p:cNvPr id="4" name="Rectangle 3"/>
          <p:cNvSpPr>
            <a:spLocks noGrp="1" noChangeArrowheads="1"/>
          </p:cNvSpPr>
          <p:nvPr>
            <p:ph type="sldNum" sz="quarter" idx="10"/>
          </p:nvPr>
        </p:nvSpPr>
        <p:spPr>
          <a:ln/>
        </p:spPr>
        <p:txBody>
          <a:bodyPr/>
          <a:lstStyle>
            <a:lvl1pPr>
              <a:defRPr/>
            </a:lvl1pPr>
          </a:lstStyle>
          <a:p>
            <a:pPr>
              <a:defRPr/>
            </a:pPr>
            <a:fld id="{F2140E68-45A1-4876-9B56-BFA5EB12646F}" type="slidenum">
              <a:rPr lang="it-IT">
                <a:solidFill>
                  <a:srgbClr val="000000"/>
                </a:solidFill>
              </a:rPr>
              <a:pPr>
                <a:defRPr/>
              </a:pPr>
              <a:t>‹N›</a:t>
            </a:fld>
            <a:endParaRPr lang="it-IT">
              <a:solidFill>
                <a:srgbClr val="000000"/>
              </a:solidFill>
            </a:endParaRPr>
          </a:p>
        </p:txBody>
      </p:sp>
    </p:spTree>
    <p:extLst>
      <p:ext uri="{BB962C8B-B14F-4D97-AF65-F5344CB8AC3E}">
        <p14:creationId xmlns:p14="http://schemas.microsoft.com/office/powerpoint/2010/main" val="193799555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endParaRPr lang="en-US"/>
          </a:p>
        </p:txBody>
      </p:sp>
      <p:sp>
        <p:nvSpPr>
          <p:cNvPr id="3" name="Segnaposto contenuto 2"/>
          <p:cNvSpPr>
            <a:spLocks noGrp="1"/>
          </p:cNvSpPr>
          <p:nvPr>
            <p:ph sz="half" idx="1"/>
          </p:nvPr>
        </p:nvSpPr>
        <p:spPr>
          <a:xfrm>
            <a:off x="971550" y="1125538"/>
            <a:ext cx="3692525" cy="4038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4" name="Segnaposto contenuto 3"/>
          <p:cNvSpPr>
            <a:spLocks noGrp="1"/>
          </p:cNvSpPr>
          <p:nvPr>
            <p:ph sz="half" idx="2"/>
          </p:nvPr>
        </p:nvSpPr>
        <p:spPr>
          <a:xfrm>
            <a:off x="4816475" y="1125538"/>
            <a:ext cx="3692525" cy="4038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5" name="Rectangle 3"/>
          <p:cNvSpPr>
            <a:spLocks noGrp="1" noChangeArrowheads="1"/>
          </p:cNvSpPr>
          <p:nvPr>
            <p:ph type="sldNum" sz="quarter" idx="10"/>
          </p:nvPr>
        </p:nvSpPr>
        <p:spPr>
          <a:ln/>
        </p:spPr>
        <p:txBody>
          <a:bodyPr/>
          <a:lstStyle>
            <a:lvl1pPr>
              <a:defRPr/>
            </a:lvl1pPr>
          </a:lstStyle>
          <a:p>
            <a:pPr>
              <a:defRPr/>
            </a:pPr>
            <a:fld id="{10DAC504-0ABA-422C-989B-95166921193C}" type="slidenum">
              <a:rPr lang="it-IT">
                <a:solidFill>
                  <a:srgbClr val="000000"/>
                </a:solidFill>
              </a:rPr>
              <a:pPr>
                <a:defRPr/>
              </a:pPr>
              <a:t>‹N›</a:t>
            </a:fld>
            <a:endParaRPr lang="it-IT">
              <a:solidFill>
                <a:srgbClr val="000000"/>
              </a:solidFill>
            </a:endParaRPr>
          </a:p>
        </p:txBody>
      </p:sp>
    </p:spTree>
    <p:extLst>
      <p:ext uri="{BB962C8B-B14F-4D97-AF65-F5344CB8AC3E}">
        <p14:creationId xmlns:p14="http://schemas.microsoft.com/office/powerpoint/2010/main" val="413109306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p:cNvSpPr>
            <a:spLocks noGrp="1"/>
          </p:cNvSpPr>
          <p:nvPr>
            <p:ph type="title"/>
          </p:nvPr>
        </p:nvSpPr>
        <p:spPr>
          <a:xfrm>
            <a:off x="457200" y="274638"/>
            <a:ext cx="8229600" cy="1143000"/>
          </a:xfrm>
        </p:spPr>
        <p:txBody>
          <a:bodyPr/>
          <a:lstStyle>
            <a:lvl1pPr>
              <a:defRPr/>
            </a:lvl1pPr>
          </a:lstStyle>
          <a:p>
            <a:r>
              <a:rPr lang="it-IT"/>
              <a:t>Fare clic per modificare lo stile del titolo</a:t>
            </a:r>
            <a:endParaRPr lang="en-US"/>
          </a:p>
        </p:txBody>
      </p:sp>
      <p:sp>
        <p:nvSpPr>
          <p:cNvPr id="3" name="Segnaposto testo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stili del testo dello schema</a:t>
            </a:r>
          </a:p>
        </p:txBody>
      </p:sp>
      <p:sp>
        <p:nvSpPr>
          <p:cNvPr id="4" name="Segnaposto contenuto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5" name="Segnaposto testo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stili del testo dello schema</a:t>
            </a:r>
          </a:p>
        </p:txBody>
      </p:sp>
      <p:sp>
        <p:nvSpPr>
          <p:cNvPr id="6" name="Segnaposto contenuto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7" name="Rectangle 3"/>
          <p:cNvSpPr>
            <a:spLocks noGrp="1" noChangeArrowheads="1"/>
          </p:cNvSpPr>
          <p:nvPr>
            <p:ph type="sldNum" sz="quarter" idx="10"/>
          </p:nvPr>
        </p:nvSpPr>
        <p:spPr>
          <a:ln/>
        </p:spPr>
        <p:txBody>
          <a:bodyPr/>
          <a:lstStyle>
            <a:lvl1pPr>
              <a:defRPr/>
            </a:lvl1pPr>
          </a:lstStyle>
          <a:p>
            <a:pPr>
              <a:defRPr/>
            </a:pPr>
            <a:fld id="{26271531-F8D0-4BCC-A15F-D8646CF9B867}" type="slidenum">
              <a:rPr lang="it-IT">
                <a:solidFill>
                  <a:srgbClr val="000000"/>
                </a:solidFill>
              </a:rPr>
              <a:pPr>
                <a:defRPr/>
              </a:pPr>
              <a:t>‹N›</a:t>
            </a:fld>
            <a:endParaRPr lang="it-IT">
              <a:solidFill>
                <a:srgbClr val="000000"/>
              </a:solidFill>
            </a:endParaRPr>
          </a:p>
        </p:txBody>
      </p:sp>
    </p:spTree>
    <p:extLst>
      <p:ext uri="{BB962C8B-B14F-4D97-AF65-F5344CB8AC3E}">
        <p14:creationId xmlns:p14="http://schemas.microsoft.com/office/powerpoint/2010/main" val="339328550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endParaRPr lang="en-US"/>
          </a:p>
        </p:txBody>
      </p:sp>
      <p:sp>
        <p:nvSpPr>
          <p:cNvPr id="3" name="Rectangle 3"/>
          <p:cNvSpPr>
            <a:spLocks noGrp="1" noChangeArrowheads="1"/>
          </p:cNvSpPr>
          <p:nvPr>
            <p:ph type="sldNum" sz="quarter" idx="10"/>
          </p:nvPr>
        </p:nvSpPr>
        <p:spPr>
          <a:ln/>
        </p:spPr>
        <p:txBody>
          <a:bodyPr/>
          <a:lstStyle>
            <a:lvl1pPr>
              <a:defRPr/>
            </a:lvl1pPr>
          </a:lstStyle>
          <a:p>
            <a:pPr>
              <a:defRPr/>
            </a:pPr>
            <a:fld id="{5C80B3A3-26DD-4239-8B7E-BD7590A26041}" type="slidenum">
              <a:rPr lang="it-IT">
                <a:solidFill>
                  <a:srgbClr val="000000"/>
                </a:solidFill>
              </a:rPr>
              <a:pPr>
                <a:defRPr/>
              </a:pPr>
              <a:t>‹N›</a:t>
            </a:fld>
            <a:endParaRPr lang="it-IT">
              <a:solidFill>
                <a:srgbClr val="000000"/>
              </a:solidFill>
            </a:endParaRPr>
          </a:p>
        </p:txBody>
      </p:sp>
    </p:spTree>
    <p:extLst>
      <p:ext uri="{BB962C8B-B14F-4D97-AF65-F5344CB8AC3E}">
        <p14:creationId xmlns:p14="http://schemas.microsoft.com/office/powerpoint/2010/main" val="218867346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Rectangle 3"/>
          <p:cNvSpPr>
            <a:spLocks noGrp="1" noChangeArrowheads="1"/>
          </p:cNvSpPr>
          <p:nvPr>
            <p:ph type="sldNum" sz="quarter" idx="10"/>
          </p:nvPr>
        </p:nvSpPr>
        <p:spPr>
          <a:ln/>
        </p:spPr>
        <p:txBody>
          <a:bodyPr/>
          <a:lstStyle>
            <a:lvl1pPr>
              <a:defRPr/>
            </a:lvl1pPr>
          </a:lstStyle>
          <a:p>
            <a:pPr>
              <a:defRPr/>
            </a:pPr>
            <a:fld id="{46BE453F-03AC-4D63-A959-056009EF1729}" type="slidenum">
              <a:rPr lang="it-IT">
                <a:solidFill>
                  <a:srgbClr val="000000"/>
                </a:solidFill>
              </a:rPr>
              <a:pPr>
                <a:defRPr/>
              </a:pPr>
              <a:t>‹N›</a:t>
            </a:fld>
            <a:endParaRPr lang="it-IT">
              <a:solidFill>
                <a:srgbClr val="000000"/>
              </a:solidFill>
            </a:endParaRPr>
          </a:p>
        </p:txBody>
      </p:sp>
    </p:spTree>
    <p:extLst>
      <p:ext uri="{BB962C8B-B14F-4D97-AF65-F5344CB8AC3E}">
        <p14:creationId xmlns:p14="http://schemas.microsoft.com/office/powerpoint/2010/main" val="287071545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457200" y="273050"/>
            <a:ext cx="3008313" cy="1162050"/>
          </a:xfrm>
        </p:spPr>
        <p:txBody>
          <a:bodyPr/>
          <a:lstStyle>
            <a:lvl1pPr algn="l">
              <a:defRPr sz="2000" b="1"/>
            </a:lvl1pPr>
          </a:lstStyle>
          <a:p>
            <a:r>
              <a:rPr lang="it-IT"/>
              <a:t>Fare clic per modificare lo stile del titolo</a:t>
            </a:r>
            <a:endParaRPr lang="en-US"/>
          </a:p>
        </p:txBody>
      </p:sp>
      <p:sp>
        <p:nvSpPr>
          <p:cNvPr id="3" name="Segnaposto contenuto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4" name="Segnaposto testo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stili del testo dello schema</a:t>
            </a:r>
          </a:p>
        </p:txBody>
      </p:sp>
      <p:sp>
        <p:nvSpPr>
          <p:cNvPr id="5" name="Rectangle 3"/>
          <p:cNvSpPr>
            <a:spLocks noGrp="1" noChangeArrowheads="1"/>
          </p:cNvSpPr>
          <p:nvPr>
            <p:ph type="sldNum" sz="quarter" idx="10"/>
          </p:nvPr>
        </p:nvSpPr>
        <p:spPr>
          <a:ln/>
        </p:spPr>
        <p:txBody>
          <a:bodyPr/>
          <a:lstStyle>
            <a:lvl1pPr>
              <a:defRPr/>
            </a:lvl1pPr>
          </a:lstStyle>
          <a:p>
            <a:pPr>
              <a:defRPr/>
            </a:pPr>
            <a:fld id="{83F267AF-7C2E-4327-A2FA-6C5B353CD4EC}" type="slidenum">
              <a:rPr lang="it-IT">
                <a:solidFill>
                  <a:srgbClr val="000000"/>
                </a:solidFill>
              </a:rPr>
              <a:pPr>
                <a:defRPr/>
              </a:pPr>
              <a:t>‹N›</a:t>
            </a:fld>
            <a:endParaRPr lang="it-IT">
              <a:solidFill>
                <a:srgbClr val="000000"/>
              </a:solidFill>
            </a:endParaRPr>
          </a:p>
        </p:txBody>
      </p:sp>
    </p:spTree>
    <p:extLst>
      <p:ext uri="{BB962C8B-B14F-4D97-AF65-F5344CB8AC3E}">
        <p14:creationId xmlns:p14="http://schemas.microsoft.com/office/powerpoint/2010/main" val="194862188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1792288" y="4800600"/>
            <a:ext cx="5486400" cy="566738"/>
          </a:xfrm>
        </p:spPr>
        <p:txBody>
          <a:bodyPr/>
          <a:lstStyle>
            <a:lvl1pPr algn="l">
              <a:defRPr sz="2000" b="1"/>
            </a:lvl1pPr>
          </a:lstStyle>
          <a:p>
            <a:r>
              <a:rPr lang="it-IT"/>
              <a:t>Fare clic per modificare lo stile del titolo</a:t>
            </a:r>
            <a:endParaRPr lang="en-US"/>
          </a:p>
        </p:txBody>
      </p:sp>
      <p:sp>
        <p:nvSpPr>
          <p:cNvPr id="3" name="Segnaposto immagine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Segnaposto testo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stili del testo dello schema</a:t>
            </a:r>
          </a:p>
        </p:txBody>
      </p:sp>
      <p:sp>
        <p:nvSpPr>
          <p:cNvPr id="5" name="Rectangle 3"/>
          <p:cNvSpPr>
            <a:spLocks noGrp="1" noChangeArrowheads="1"/>
          </p:cNvSpPr>
          <p:nvPr>
            <p:ph type="sldNum" sz="quarter" idx="10"/>
          </p:nvPr>
        </p:nvSpPr>
        <p:spPr>
          <a:ln/>
        </p:spPr>
        <p:txBody>
          <a:bodyPr/>
          <a:lstStyle>
            <a:lvl1pPr>
              <a:defRPr/>
            </a:lvl1pPr>
          </a:lstStyle>
          <a:p>
            <a:pPr>
              <a:defRPr/>
            </a:pPr>
            <a:fld id="{2A876408-4D26-41BD-9FB9-05A91B85A7B6}" type="slidenum">
              <a:rPr lang="it-IT">
                <a:solidFill>
                  <a:srgbClr val="000000"/>
                </a:solidFill>
              </a:rPr>
              <a:pPr>
                <a:defRPr/>
              </a:pPr>
              <a:t>‹N›</a:t>
            </a:fld>
            <a:endParaRPr lang="it-IT">
              <a:solidFill>
                <a:srgbClr val="000000"/>
              </a:solidFill>
            </a:endParaRPr>
          </a:p>
        </p:txBody>
      </p:sp>
    </p:spTree>
    <p:extLst>
      <p:ext uri="{BB962C8B-B14F-4D97-AF65-F5344CB8AC3E}">
        <p14:creationId xmlns:p14="http://schemas.microsoft.com/office/powerpoint/2010/main" val="30224555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no Content">
    <p:spTree>
      <p:nvGrpSpPr>
        <p:cNvPr id="1" name=""/>
        <p:cNvGrpSpPr/>
        <p:nvPr/>
      </p:nvGrpSpPr>
      <p:grpSpPr>
        <a:xfrm>
          <a:off x="0" y="0"/>
          <a:ext cx="0" cy="0"/>
          <a:chOff x="0" y="0"/>
          <a:chExt cx="0" cy="0"/>
        </a:xfrm>
      </p:grpSpPr>
      <p:grpSp>
        <p:nvGrpSpPr>
          <p:cNvPr id="129" name="Group 128">
            <a:extLst>
              <a:ext uri="{FF2B5EF4-FFF2-40B4-BE49-F238E27FC236}">
                <a16:creationId xmlns:a16="http://schemas.microsoft.com/office/drawing/2014/main" id="{93976B13-3D1D-4828-A74D-B3D5E5F255E1}"/>
              </a:ext>
            </a:extLst>
          </p:cNvPr>
          <p:cNvGrpSpPr/>
          <p:nvPr userDrawn="1"/>
        </p:nvGrpSpPr>
        <p:grpSpPr>
          <a:xfrm>
            <a:off x="0" y="0"/>
            <a:ext cx="9144000" cy="922718"/>
            <a:chOff x="0" y="11575"/>
            <a:chExt cx="9144000" cy="922718"/>
          </a:xfrm>
        </p:grpSpPr>
        <p:sp>
          <p:nvSpPr>
            <p:cNvPr id="7" name="Rettangolo 252">
              <a:extLst>
                <a:ext uri="{FF2B5EF4-FFF2-40B4-BE49-F238E27FC236}">
                  <a16:creationId xmlns:a16="http://schemas.microsoft.com/office/drawing/2014/main" id="{96B9C68F-A134-47FF-9AB5-7CE1B09AEDDC}"/>
                </a:ext>
              </a:extLst>
            </p:cNvPr>
            <p:cNvSpPr/>
            <p:nvPr userDrawn="1"/>
          </p:nvSpPr>
          <p:spPr>
            <a:xfrm>
              <a:off x="0" y="11575"/>
              <a:ext cx="9144000" cy="922718"/>
            </a:xfrm>
            <a:prstGeom prst="rect">
              <a:avLst/>
            </a:prstGeom>
            <a:solidFill>
              <a:srgbClr val="728F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grpSp>
          <p:nvGrpSpPr>
            <p:cNvPr id="8" name="Gruppo 131">
              <a:extLst>
                <a:ext uri="{FF2B5EF4-FFF2-40B4-BE49-F238E27FC236}">
                  <a16:creationId xmlns:a16="http://schemas.microsoft.com/office/drawing/2014/main" id="{AC2911FF-1A23-48BE-8F41-1C4447EF949C}"/>
                </a:ext>
              </a:extLst>
            </p:cNvPr>
            <p:cNvGrpSpPr/>
            <p:nvPr userDrawn="1"/>
          </p:nvGrpSpPr>
          <p:grpSpPr>
            <a:xfrm>
              <a:off x="53677" y="842853"/>
              <a:ext cx="9036647" cy="91440"/>
              <a:chOff x="1218340" y="275867"/>
              <a:chExt cx="17715122" cy="567843"/>
            </a:xfrm>
          </p:grpSpPr>
          <p:cxnSp>
            <p:nvCxnSpPr>
              <p:cNvPr id="9" name="Connettore 1 132">
                <a:extLst>
                  <a:ext uri="{FF2B5EF4-FFF2-40B4-BE49-F238E27FC236}">
                    <a16:creationId xmlns:a16="http://schemas.microsoft.com/office/drawing/2014/main" id="{97BFF394-D1E7-406D-AE64-7A70038370F9}"/>
                  </a:ext>
                </a:extLst>
              </p:cNvPr>
              <p:cNvCxnSpPr/>
              <p:nvPr userDrawn="1"/>
            </p:nvCxnSpPr>
            <p:spPr>
              <a:xfrm>
                <a:off x="12183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 name="Connettore 1 133">
                <a:extLst>
                  <a:ext uri="{FF2B5EF4-FFF2-40B4-BE49-F238E27FC236}">
                    <a16:creationId xmlns:a16="http://schemas.microsoft.com/office/drawing/2014/main" id="{DCD69B42-AC0C-47B5-85CA-80DA3BDB5496}"/>
                  </a:ext>
                </a:extLst>
              </p:cNvPr>
              <p:cNvCxnSpPr/>
              <p:nvPr userDrawn="1"/>
            </p:nvCxnSpPr>
            <p:spPr>
              <a:xfrm>
                <a:off x="13672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 name="Connettore 1 134">
                <a:extLst>
                  <a:ext uri="{FF2B5EF4-FFF2-40B4-BE49-F238E27FC236}">
                    <a16:creationId xmlns:a16="http://schemas.microsoft.com/office/drawing/2014/main" id="{41BA0682-A81B-4472-9CAE-AD9036DEF2AF}"/>
                  </a:ext>
                </a:extLst>
              </p:cNvPr>
              <p:cNvCxnSpPr/>
              <p:nvPr userDrawn="1"/>
            </p:nvCxnSpPr>
            <p:spPr>
              <a:xfrm>
                <a:off x="15160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 name="Connettore 1 135">
                <a:extLst>
                  <a:ext uri="{FF2B5EF4-FFF2-40B4-BE49-F238E27FC236}">
                    <a16:creationId xmlns:a16="http://schemas.microsoft.com/office/drawing/2014/main" id="{5ABA523E-8C2D-4220-8CF7-029FDC1BCBAA}"/>
                  </a:ext>
                </a:extLst>
              </p:cNvPr>
              <p:cNvCxnSpPr/>
              <p:nvPr userDrawn="1"/>
            </p:nvCxnSpPr>
            <p:spPr>
              <a:xfrm>
                <a:off x="16649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 name="Connettore 1 136">
                <a:extLst>
                  <a:ext uri="{FF2B5EF4-FFF2-40B4-BE49-F238E27FC236}">
                    <a16:creationId xmlns:a16="http://schemas.microsoft.com/office/drawing/2014/main" id="{5E54C147-5857-4934-AA21-2198ABD1762F}"/>
                  </a:ext>
                </a:extLst>
              </p:cNvPr>
              <p:cNvCxnSpPr/>
              <p:nvPr userDrawn="1"/>
            </p:nvCxnSpPr>
            <p:spPr>
              <a:xfrm>
                <a:off x="18138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 name="Connettore 1 137">
                <a:extLst>
                  <a:ext uri="{FF2B5EF4-FFF2-40B4-BE49-F238E27FC236}">
                    <a16:creationId xmlns:a16="http://schemas.microsoft.com/office/drawing/2014/main" id="{78F840B6-0908-40E1-ADA1-9BE9F5B6A7BB}"/>
                  </a:ext>
                </a:extLst>
              </p:cNvPr>
              <p:cNvCxnSpPr/>
              <p:nvPr userDrawn="1"/>
            </p:nvCxnSpPr>
            <p:spPr>
              <a:xfrm>
                <a:off x="19626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 name="Connettore 1 138">
                <a:extLst>
                  <a:ext uri="{FF2B5EF4-FFF2-40B4-BE49-F238E27FC236}">
                    <a16:creationId xmlns:a16="http://schemas.microsoft.com/office/drawing/2014/main" id="{BC088E4E-0958-43B6-BBE0-016F19CAC7A0}"/>
                  </a:ext>
                </a:extLst>
              </p:cNvPr>
              <p:cNvCxnSpPr/>
              <p:nvPr userDrawn="1"/>
            </p:nvCxnSpPr>
            <p:spPr>
              <a:xfrm>
                <a:off x="21115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 name="Connettore 1 139">
                <a:extLst>
                  <a:ext uri="{FF2B5EF4-FFF2-40B4-BE49-F238E27FC236}">
                    <a16:creationId xmlns:a16="http://schemas.microsoft.com/office/drawing/2014/main" id="{0CEB9C7A-6433-4A38-B9D2-A1197B2927D5}"/>
                  </a:ext>
                </a:extLst>
              </p:cNvPr>
              <p:cNvCxnSpPr/>
              <p:nvPr userDrawn="1"/>
            </p:nvCxnSpPr>
            <p:spPr>
              <a:xfrm>
                <a:off x="22604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 name="Connettore 1 140">
                <a:extLst>
                  <a:ext uri="{FF2B5EF4-FFF2-40B4-BE49-F238E27FC236}">
                    <a16:creationId xmlns:a16="http://schemas.microsoft.com/office/drawing/2014/main" id="{67A34A03-069D-4C7C-8483-61668F9C3883}"/>
                  </a:ext>
                </a:extLst>
              </p:cNvPr>
              <p:cNvCxnSpPr/>
              <p:nvPr userDrawn="1"/>
            </p:nvCxnSpPr>
            <p:spPr>
              <a:xfrm>
                <a:off x="24092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 name="Connettore 1 141">
                <a:extLst>
                  <a:ext uri="{FF2B5EF4-FFF2-40B4-BE49-F238E27FC236}">
                    <a16:creationId xmlns:a16="http://schemas.microsoft.com/office/drawing/2014/main" id="{11547F8E-5BC7-4472-9F2E-8C18DFB2963F}"/>
                  </a:ext>
                </a:extLst>
              </p:cNvPr>
              <p:cNvCxnSpPr/>
              <p:nvPr userDrawn="1"/>
            </p:nvCxnSpPr>
            <p:spPr>
              <a:xfrm>
                <a:off x="25581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 name="Connettore 1 142">
                <a:extLst>
                  <a:ext uri="{FF2B5EF4-FFF2-40B4-BE49-F238E27FC236}">
                    <a16:creationId xmlns:a16="http://schemas.microsoft.com/office/drawing/2014/main" id="{95E64095-25A4-4899-BF43-51570192C94D}"/>
                  </a:ext>
                </a:extLst>
              </p:cNvPr>
              <p:cNvCxnSpPr/>
              <p:nvPr userDrawn="1"/>
            </p:nvCxnSpPr>
            <p:spPr>
              <a:xfrm>
                <a:off x="27070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 name="Connettore 1 143">
                <a:extLst>
                  <a:ext uri="{FF2B5EF4-FFF2-40B4-BE49-F238E27FC236}">
                    <a16:creationId xmlns:a16="http://schemas.microsoft.com/office/drawing/2014/main" id="{84160E44-262A-471A-AC97-319D467C4F02}"/>
                  </a:ext>
                </a:extLst>
              </p:cNvPr>
              <p:cNvCxnSpPr/>
              <p:nvPr userDrawn="1"/>
            </p:nvCxnSpPr>
            <p:spPr>
              <a:xfrm>
                <a:off x="28558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 name="Connettore 1 144">
                <a:extLst>
                  <a:ext uri="{FF2B5EF4-FFF2-40B4-BE49-F238E27FC236}">
                    <a16:creationId xmlns:a16="http://schemas.microsoft.com/office/drawing/2014/main" id="{C522A3D5-B1CA-476D-B766-00150A42B8D7}"/>
                  </a:ext>
                </a:extLst>
              </p:cNvPr>
              <p:cNvCxnSpPr/>
              <p:nvPr userDrawn="1"/>
            </p:nvCxnSpPr>
            <p:spPr>
              <a:xfrm>
                <a:off x="30047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 name="Connettore 1 145">
                <a:extLst>
                  <a:ext uri="{FF2B5EF4-FFF2-40B4-BE49-F238E27FC236}">
                    <a16:creationId xmlns:a16="http://schemas.microsoft.com/office/drawing/2014/main" id="{127DB956-BA97-4C20-BB68-DA636DD1CCCA}"/>
                  </a:ext>
                </a:extLst>
              </p:cNvPr>
              <p:cNvCxnSpPr/>
              <p:nvPr userDrawn="1"/>
            </p:nvCxnSpPr>
            <p:spPr>
              <a:xfrm>
                <a:off x="31536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 name="Connettore 1 146">
                <a:extLst>
                  <a:ext uri="{FF2B5EF4-FFF2-40B4-BE49-F238E27FC236}">
                    <a16:creationId xmlns:a16="http://schemas.microsoft.com/office/drawing/2014/main" id="{6B3A3F6A-8CF6-49D8-BA44-3E32993CEA23}"/>
                  </a:ext>
                </a:extLst>
              </p:cNvPr>
              <p:cNvCxnSpPr/>
              <p:nvPr userDrawn="1"/>
            </p:nvCxnSpPr>
            <p:spPr>
              <a:xfrm>
                <a:off x="33024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 name="Connettore 1 147">
                <a:extLst>
                  <a:ext uri="{FF2B5EF4-FFF2-40B4-BE49-F238E27FC236}">
                    <a16:creationId xmlns:a16="http://schemas.microsoft.com/office/drawing/2014/main" id="{74D0A150-6B16-4692-9377-BB71997B41D7}"/>
                  </a:ext>
                </a:extLst>
              </p:cNvPr>
              <p:cNvCxnSpPr/>
              <p:nvPr userDrawn="1"/>
            </p:nvCxnSpPr>
            <p:spPr>
              <a:xfrm>
                <a:off x="34513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 name="Connettore 1 148">
                <a:extLst>
                  <a:ext uri="{FF2B5EF4-FFF2-40B4-BE49-F238E27FC236}">
                    <a16:creationId xmlns:a16="http://schemas.microsoft.com/office/drawing/2014/main" id="{8EB4E55E-46AF-4178-8C8E-FCA5E85DB4B1}"/>
                  </a:ext>
                </a:extLst>
              </p:cNvPr>
              <p:cNvCxnSpPr/>
              <p:nvPr userDrawn="1"/>
            </p:nvCxnSpPr>
            <p:spPr>
              <a:xfrm>
                <a:off x="36002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 name="Connettore 1 149">
                <a:extLst>
                  <a:ext uri="{FF2B5EF4-FFF2-40B4-BE49-F238E27FC236}">
                    <a16:creationId xmlns:a16="http://schemas.microsoft.com/office/drawing/2014/main" id="{E53836C0-F3D8-47F2-ACBE-8740874EE43E}"/>
                  </a:ext>
                </a:extLst>
              </p:cNvPr>
              <p:cNvCxnSpPr/>
              <p:nvPr userDrawn="1"/>
            </p:nvCxnSpPr>
            <p:spPr>
              <a:xfrm>
                <a:off x="37490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 name="Connettore 1 150">
                <a:extLst>
                  <a:ext uri="{FF2B5EF4-FFF2-40B4-BE49-F238E27FC236}">
                    <a16:creationId xmlns:a16="http://schemas.microsoft.com/office/drawing/2014/main" id="{F72DA2FC-A7F6-4F84-91ED-8BE56DE9CD21}"/>
                  </a:ext>
                </a:extLst>
              </p:cNvPr>
              <p:cNvCxnSpPr/>
              <p:nvPr userDrawn="1"/>
            </p:nvCxnSpPr>
            <p:spPr>
              <a:xfrm>
                <a:off x="38979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 name="Connettore 1 151">
                <a:extLst>
                  <a:ext uri="{FF2B5EF4-FFF2-40B4-BE49-F238E27FC236}">
                    <a16:creationId xmlns:a16="http://schemas.microsoft.com/office/drawing/2014/main" id="{69571047-92AC-4A81-81BA-A2C5EAA9DCF7}"/>
                  </a:ext>
                </a:extLst>
              </p:cNvPr>
              <p:cNvCxnSpPr/>
              <p:nvPr userDrawn="1"/>
            </p:nvCxnSpPr>
            <p:spPr>
              <a:xfrm>
                <a:off x="404681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9" name="Connettore 1 152">
                <a:extLst>
                  <a:ext uri="{FF2B5EF4-FFF2-40B4-BE49-F238E27FC236}">
                    <a16:creationId xmlns:a16="http://schemas.microsoft.com/office/drawing/2014/main" id="{7E18F60D-8125-46C5-BF3F-931A9BF914AB}"/>
                  </a:ext>
                </a:extLst>
              </p:cNvPr>
              <p:cNvCxnSpPr/>
              <p:nvPr userDrawn="1"/>
            </p:nvCxnSpPr>
            <p:spPr>
              <a:xfrm>
                <a:off x="419568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0" name="Connettore 1 153">
                <a:extLst>
                  <a:ext uri="{FF2B5EF4-FFF2-40B4-BE49-F238E27FC236}">
                    <a16:creationId xmlns:a16="http://schemas.microsoft.com/office/drawing/2014/main" id="{404ACD99-68D7-474C-A69D-C314CD2169E9}"/>
                  </a:ext>
                </a:extLst>
              </p:cNvPr>
              <p:cNvCxnSpPr/>
              <p:nvPr userDrawn="1"/>
            </p:nvCxnSpPr>
            <p:spPr>
              <a:xfrm>
                <a:off x="434454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1" name="Connettore 1 154">
                <a:extLst>
                  <a:ext uri="{FF2B5EF4-FFF2-40B4-BE49-F238E27FC236}">
                    <a16:creationId xmlns:a16="http://schemas.microsoft.com/office/drawing/2014/main" id="{5C77B4F4-CE71-4FC3-9915-9DFE8B88AD37}"/>
                  </a:ext>
                </a:extLst>
              </p:cNvPr>
              <p:cNvCxnSpPr/>
              <p:nvPr userDrawn="1"/>
            </p:nvCxnSpPr>
            <p:spPr>
              <a:xfrm>
                <a:off x="449341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2" name="Connettore 1 155">
                <a:extLst>
                  <a:ext uri="{FF2B5EF4-FFF2-40B4-BE49-F238E27FC236}">
                    <a16:creationId xmlns:a16="http://schemas.microsoft.com/office/drawing/2014/main" id="{0DD8CF29-1FD2-4232-87B6-34577C3B5624}"/>
                  </a:ext>
                </a:extLst>
              </p:cNvPr>
              <p:cNvCxnSpPr/>
              <p:nvPr userDrawn="1"/>
            </p:nvCxnSpPr>
            <p:spPr>
              <a:xfrm>
                <a:off x="464228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3" name="Connettore 1 156">
                <a:extLst>
                  <a:ext uri="{FF2B5EF4-FFF2-40B4-BE49-F238E27FC236}">
                    <a16:creationId xmlns:a16="http://schemas.microsoft.com/office/drawing/2014/main" id="{2B61E368-1285-41D3-9324-A59FD7900EBD}"/>
                  </a:ext>
                </a:extLst>
              </p:cNvPr>
              <p:cNvCxnSpPr/>
              <p:nvPr userDrawn="1"/>
            </p:nvCxnSpPr>
            <p:spPr>
              <a:xfrm>
                <a:off x="479114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4" name="Connettore 1 157">
                <a:extLst>
                  <a:ext uri="{FF2B5EF4-FFF2-40B4-BE49-F238E27FC236}">
                    <a16:creationId xmlns:a16="http://schemas.microsoft.com/office/drawing/2014/main" id="{8BD78E09-0D98-43C5-ABFC-8DC9DED9C207}"/>
                  </a:ext>
                </a:extLst>
              </p:cNvPr>
              <p:cNvCxnSpPr/>
              <p:nvPr userDrawn="1"/>
            </p:nvCxnSpPr>
            <p:spPr>
              <a:xfrm>
                <a:off x="494001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5" name="Connettore 1 158">
                <a:extLst>
                  <a:ext uri="{FF2B5EF4-FFF2-40B4-BE49-F238E27FC236}">
                    <a16:creationId xmlns:a16="http://schemas.microsoft.com/office/drawing/2014/main" id="{FFE73B4B-8EEB-4C5C-BDB7-E3D59BCD563A}"/>
                  </a:ext>
                </a:extLst>
              </p:cNvPr>
              <p:cNvCxnSpPr/>
              <p:nvPr userDrawn="1"/>
            </p:nvCxnSpPr>
            <p:spPr>
              <a:xfrm>
                <a:off x="508888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6" name="Connettore 1 159">
                <a:extLst>
                  <a:ext uri="{FF2B5EF4-FFF2-40B4-BE49-F238E27FC236}">
                    <a16:creationId xmlns:a16="http://schemas.microsoft.com/office/drawing/2014/main" id="{BE33EEC7-6750-404C-9150-533EFA09F0E1}"/>
                  </a:ext>
                </a:extLst>
              </p:cNvPr>
              <p:cNvCxnSpPr/>
              <p:nvPr userDrawn="1"/>
            </p:nvCxnSpPr>
            <p:spPr>
              <a:xfrm>
                <a:off x="523774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7" name="Connettore 1 160">
                <a:extLst>
                  <a:ext uri="{FF2B5EF4-FFF2-40B4-BE49-F238E27FC236}">
                    <a16:creationId xmlns:a16="http://schemas.microsoft.com/office/drawing/2014/main" id="{1910636B-5802-455C-B162-6E1F2A1A55BE}"/>
                  </a:ext>
                </a:extLst>
              </p:cNvPr>
              <p:cNvCxnSpPr/>
              <p:nvPr userDrawn="1"/>
            </p:nvCxnSpPr>
            <p:spPr>
              <a:xfrm>
                <a:off x="538661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8" name="Connettore 1 161">
                <a:extLst>
                  <a:ext uri="{FF2B5EF4-FFF2-40B4-BE49-F238E27FC236}">
                    <a16:creationId xmlns:a16="http://schemas.microsoft.com/office/drawing/2014/main" id="{39180CAC-6FE5-4EDE-8C6D-D4240E9942D7}"/>
                  </a:ext>
                </a:extLst>
              </p:cNvPr>
              <p:cNvCxnSpPr/>
              <p:nvPr userDrawn="1"/>
            </p:nvCxnSpPr>
            <p:spPr>
              <a:xfrm>
                <a:off x="553548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9" name="Connettore 1 162">
                <a:extLst>
                  <a:ext uri="{FF2B5EF4-FFF2-40B4-BE49-F238E27FC236}">
                    <a16:creationId xmlns:a16="http://schemas.microsoft.com/office/drawing/2014/main" id="{0CE2427C-41CF-4688-BDCB-5BB2BB379DDB}"/>
                  </a:ext>
                </a:extLst>
              </p:cNvPr>
              <p:cNvCxnSpPr/>
              <p:nvPr userDrawn="1"/>
            </p:nvCxnSpPr>
            <p:spPr>
              <a:xfrm>
                <a:off x="568435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0" name="Connettore 1 163">
                <a:extLst>
                  <a:ext uri="{FF2B5EF4-FFF2-40B4-BE49-F238E27FC236}">
                    <a16:creationId xmlns:a16="http://schemas.microsoft.com/office/drawing/2014/main" id="{A18075ED-3107-4BF5-B8D1-24B73DCEF951}"/>
                  </a:ext>
                </a:extLst>
              </p:cNvPr>
              <p:cNvCxnSpPr/>
              <p:nvPr userDrawn="1"/>
            </p:nvCxnSpPr>
            <p:spPr>
              <a:xfrm>
                <a:off x="583321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1" name="Connettore 1 164">
                <a:extLst>
                  <a:ext uri="{FF2B5EF4-FFF2-40B4-BE49-F238E27FC236}">
                    <a16:creationId xmlns:a16="http://schemas.microsoft.com/office/drawing/2014/main" id="{DA3510A8-C99D-4F8A-BA03-40CA85F5E6B0}"/>
                  </a:ext>
                </a:extLst>
              </p:cNvPr>
              <p:cNvCxnSpPr/>
              <p:nvPr userDrawn="1"/>
            </p:nvCxnSpPr>
            <p:spPr>
              <a:xfrm>
                <a:off x="598208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2" name="Connettore 1 165">
                <a:extLst>
                  <a:ext uri="{FF2B5EF4-FFF2-40B4-BE49-F238E27FC236}">
                    <a16:creationId xmlns:a16="http://schemas.microsoft.com/office/drawing/2014/main" id="{9C537C37-C0AD-4B49-86B8-E4EF1BA94DC6}"/>
                  </a:ext>
                </a:extLst>
              </p:cNvPr>
              <p:cNvCxnSpPr/>
              <p:nvPr userDrawn="1"/>
            </p:nvCxnSpPr>
            <p:spPr>
              <a:xfrm>
                <a:off x="613095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3" name="Connettore 1 166">
                <a:extLst>
                  <a:ext uri="{FF2B5EF4-FFF2-40B4-BE49-F238E27FC236}">
                    <a16:creationId xmlns:a16="http://schemas.microsoft.com/office/drawing/2014/main" id="{78370951-44A6-4270-8C2C-DA33F1042411}"/>
                  </a:ext>
                </a:extLst>
              </p:cNvPr>
              <p:cNvCxnSpPr/>
              <p:nvPr userDrawn="1"/>
            </p:nvCxnSpPr>
            <p:spPr>
              <a:xfrm>
                <a:off x="627981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4" name="Connettore 1 167">
                <a:extLst>
                  <a:ext uri="{FF2B5EF4-FFF2-40B4-BE49-F238E27FC236}">
                    <a16:creationId xmlns:a16="http://schemas.microsoft.com/office/drawing/2014/main" id="{9148C8AD-9AD4-4F14-904E-6FB34CDD783E}"/>
                  </a:ext>
                </a:extLst>
              </p:cNvPr>
              <p:cNvCxnSpPr/>
              <p:nvPr userDrawn="1"/>
            </p:nvCxnSpPr>
            <p:spPr>
              <a:xfrm>
                <a:off x="642868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5" name="Connettore 1 168">
                <a:extLst>
                  <a:ext uri="{FF2B5EF4-FFF2-40B4-BE49-F238E27FC236}">
                    <a16:creationId xmlns:a16="http://schemas.microsoft.com/office/drawing/2014/main" id="{C8F8FCD0-DA46-47D2-8ADF-D4E020943287}"/>
                  </a:ext>
                </a:extLst>
              </p:cNvPr>
              <p:cNvCxnSpPr/>
              <p:nvPr userDrawn="1"/>
            </p:nvCxnSpPr>
            <p:spPr>
              <a:xfrm>
                <a:off x="657755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6" name="Connettore 1 169">
                <a:extLst>
                  <a:ext uri="{FF2B5EF4-FFF2-40B4-BE49-F238E27FC236}">
                    <a16:creationId xmlns:a16="http://schemas.microsoft.com/office/drawing/2014/main" id="{84D616B0-6DFC-4636-B0C1-84A6D19F4BFF}"/>
                  </a:ext>
                </a:extLst>
              </p:cNvPr>
              <p:cNvCxnSpPr/>
              <p:nvPr userDrawn="1"/>
            </p:nvCxnSpPr>
            <p:spPr>
              <a:xfrm>
                <a:off x="672641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7" name="Connettore 1 170">
                <a:extLst>
                  <a:ext uri="{FF2B5EF4-FFF2-40B4-BE49-F238E27FC236}">
                    <a16:creationId xmlns:a16="http://schemas.microsoft.com/office/drawing/2014/main" id="{E86F1776-C172-4F73-9B21-849F62BFB79F}"/>
                  </a:ext>
                </a:extLst>
              </p:cNvPr>
              <p:cNvCxnSpPr/>
              <p:nvPr userDrawn="1"/>
            </p:nvCxnSpPr>
            <p:spPr>
              <a:xfrm>
                <a:off x="687528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8" name="Connettore 1 171">
                <a:extLst>
                  <a:ext uri="{FF2B5EF4-FFF2-40B4-BE49-F238E27FC236}">
                    <a16:creationId xmlns:a16="http://schemas.microsoft.com/office/drawing/2014/main" id="{2C24B6F2-6628-41D9-BBC5-B12B648562F4}"/>
                  </a:ext>
                </a:extLst>
              </p:cNvPr>
              <p:cNvCxnSpPr/>
              <p:nvPr userDrawn="1"/>
            </p:nvCxnSpPr>
            <p:spPr>
              <a:xfrm>
                <a:off x="702415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9" name="Connettore 1 172">
                <a:extLst>
                  <a:ext uri="{FF2B5EF4-FFF2-40B4-BE49-F238E27FC236}">
                    <a16:creationId xmlns:a16="http://schemas.microsoft.com/office/drawing/2014/main" id="{E65386BC-87EB-4E06-81F1-E771D59D1599}"/>
                  </a:ext>
                </a:extLst>
              </p:cNvPr>
              <p:cNvCxnSpPr/>
              <p:nvPr userDrawn="1"/>
            </p:nvCxnSpPr>
            <p:spPr>
              <a:xfrm>
                <a:off x="717302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0" name="Connettore 1 173">
                <a:extLst>
                  <a:ext uri="{FF2B5EF4-FFF2-40B4-BE49-F238E27FC236}">
                    <a16:creationId xmlns:a16="http://schemas.microsoft.com/office/drawing/2014/main" id="{6E903B54-715F-4629-B63B-8577B9B025B5}"/>
                  </a:ext>
                </a:extLst>
              </p:cNvPr>
              <p:cNvCxnSpPr/>
              <p:nvPr userDrawn="1"/>
            </p:nvCxnSpPr>
            <p:spPr>
              <a:xfrm>
                <a:off x="732188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1" name="Connettore 1 174">
                <a:extLst>
                  <a:ext uri="{FF2B5EF4-FFF2-40B4-BE49-F238E27FC236}">
                    <a16:creationId xmlns:a16="http://schemas.microsoft.com/office/drawing/2014/main" id="{9E6C86D5-4528-4822-8870-56B8A33814B3}"/>
                  </a:ext>
                </a:extLst>
              </p:cNvPr>
              <p:cNvCxnSpPr/>
              <p:nvPr userDrawn="1"/>
            </p:nvCxnSpPr>
            <p:spPr>
              <a:xfrm>
                <a:off x="747075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2" name="Connettore 1 175">
                <a:extLst>
                  <a:ext uri="{FF2B5EF4-FFF2-40B4-BE49-F238E27FC236}">
                    <a16:creationId xmlns:a16="http://schemas.microsoft.com/office/drawing/2014/main" id="{0BBDAB14-5356-4973-B900-82160437EBE7}"/>
                  </a:ext>
                </a:extLst>
              </p:cNvPr>
              <p:cNvCxnSpPr/>
              <p:nvPr userDrawn="1"/>
            </p:nvCxnSpPr>
            <p:spPr>
              <a:xfrm>
                <a:off x="761962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3" name="Connettore 1 176">
                <a:extLst>
                  <a:ext uri="{FF2B5EF4-FFF2-40B4-BE49-F238E27FC236}">
                    <a16:creationId xmlns:a16="http://schemas.microsoft.com/office/drawing/2014/main" id="{FBD42BB2-9E2D-43A1-A434-D388D54766DD}"/>
                  </a:ext>
                </a:extLst>
              </p:cNvPr>
              <p:cNvCxnSpPr/>
              <p:nvPr userDrawn="1"/>
            </p:nvCxnSpPr>
            <p:spPr>
              <a:xfrm>
                <a:off x="776848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4" name="Connettore 1 177">
                <a:extLst>
                  <a:ext uri="{FF2B5EF4-FFF2-40B4-BE49-F238E27FC236}">
                    <a16:creationId xmlns:a16="http://schemas.microsoft.com/office/drawing/2014/main" id="{B2FBCDAB-0CD3-4494-86E6-3C130B7FB986}"/>
                  </a:ext>
                </a:extLst>
              </p:cNvPr>
              <p:cNvCxnSpPr/>
              <p:nvPr userDrawn="1"/>
            </p:nvCxnSpPr>
            <p:spPr>
              <a:xfrm>
                <a:off x="791735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5" name="Connettore 1 178">
                <a:extLst>
                  <a:ext uri="{FF2B5EF4-FFF2-40B4-BE49-F238E27FC236}">
                    <a16:creationId xmlns:a16="http://schemas.microsoft.com/office/drawing/2014/main" id="{F1B7438E-673A-4C7A-B9B6-3E5D1321531C}"/>
                  </a:ext>
                </a:extLst>
              </p:cNvPr>
              <p:cNvCxnSpPr/>
              <p:nvPr userDrawn="1"/>
            </p:nvCxnSpPr>
            <p:spPr>
              <a:xfrm>
                <a:off x="806622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6" name="Connettore 1 179">
                <a:extLst>
                  <a:ext uri="{FF2B5EF4-FFF2-40B4-BE49-F238E27FC236}">
                    <a16:creationId xmlns:a16="http://schemas.microsoft.com/office/drawing/2014/main" id="{5F2A631F-1AFF-4D89-966F-84E4FCAA0A17}"/>
                  </a:ext>
                </a:extLst>
              </p:cNvPr>
              <p:cNvCxnSpPr/>
              <p:nvPr userDrawn="1"/>
            </p:nvCxnSpPr>
            <p:spPr>
              <a:xfrm>
                <a:off x="821508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7" name="Connettore 1 180">
                <a:extLst>
                  <a:ext uri="{FF2B5EF4-FFF2-40B4-BE49-F238E27FC236}">
                    <a16:creationId xmlns:a16="http://schemas.microsoft.com/office/drawing/2014/main" id="{97E5566D-5D9C-491C-BAA1-7BC41DDFB41A}"/>
                  </a:ext>
                </a:extLst>
              </p:cNvPr>
              <p:cNvCxnSpPr/>
              <p:nvPr userDrawn="1"/>
            </p:nvCxnSpPr>
            <p:spPr>
              <a:xfrm>
                <a:off x="836395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8" name="Connettore 1 181">
                <a:extLst>
                  <a:ext uri="{FF2B5EF4-FFF2-40B4-BE49-F238E27FC236}">
                    <a16:creationId xmlns:a16="http://schemas.microsoft.com/office/drawing/2014/main" id="{4019585D-0177-489B-A5FE-57E10005432F}"/>
                  </a:ext>
                </a:extLst>
              </p:cNvPr>
              <p:cNvCxnSpPr/>
              <p:nvPr userDrawn="1"/>
            </p:nvCxnSpPr>
            <p:spPr>
              <a:xfrm>
                <a:off x="851282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9" name="Connettore 1 182">
                <a:extLst>
                  <a:ext uri="{FF2B5EF4-FFF2-40B4-BE49-F238E27FC236}">
                    <a16:creationId xmlns:a16="http://schemas.microsoft.com/office/drawing/2014/main" id="{E7B255C3-043A-4582-B3CB-DCDCC789E06D}"/>
                  </a:ext>
                </a:extLst>
              </p:cNvPr>
              <p:cNvCxnSpPr/>
              <p:nvPr userDrawn="1"/>
            </p:nvCxnSpPr>
            <p:spPr>
              <a:xfrm>
                <a:off x="866169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0" name="Connettore 1 183">
                <a:extLst>
                  <a:ext uri="{FF2B5EF4-FFF2-40B4-BE49-F238E27FC236}">
                    <a16:creationId xmlns:a16="http://schemas.microsoft.com/office/drawing/2014/main" id="{C730DA5E-C71D-431C-B285-1549BB0AEBAC}"/>
                  </a:ext>
                </a:extLst>
              </p:cNvPr>
              <p:cNvCxnSpPr/>
              <p:nvPr userDrawn="1"/>
            </p:nvCxnSpPr>
            <p:spPr>
              <a:xfrm>
                <a:off x="881055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1" name="Connettore 1 184">
                <a:extLst>
                  <a:ext uri="{FF2B5EF4-FFF2-40B4-BE49-F238E27FC236}">
                    <a16:creationId xmlns:a16="http://schemas.microsoft.com/office/drawing/2014/main" id="{3ED0B6F1-558F-4C3B-B1B0-969C126E45AE}"/>
                  </a:ext>
                </a:extLst>
              </p:cNvPr>
              <p:cNvCxnSpPr/>
              <p:nvPr userDrawn="1"/>
            </p:nvCxnSpPr>
            <p:spPr>
              <a:xfrm>
                <a:off x="895942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2" name="Connettore 1 185">
                <a:extLst>
                  <a:ext uri="{FF2B5EF4-FFF2-40B4-BE49-F238E27FC236}">
                    <a16:creationId xmlns:a16="http://schemas.microsoft.com/office/drawing/2014/main" id="{8C051B89-0750-4B1A-8090-5D5288BFF34B}"/>
                  </a:ext>
                </a:extLst>
              </p:cNvPr>
              <p:cNvCxnSpPr/>
              <p:nvPr userDrawn="1"/>
            </p:nvCxnSpPr>
            <p:spPr>
              <a:xfrm>
                <a:off x="910829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3" name="Connettore 1 186">
                <a:extLst>
                  <a:ext uri="{FF2B5EF4-FFF2-40B4-BE49-F238E27FC236}">
                    <a16:creationId xmlns:a16="http://schemas.microsoft.com/office/drawing/2014/main" id="{07A11695-E14E-4BFB-853A-F24E21D8A8A4}"/>
                  </a:ext>
                </a:extLst>
              </p:cNvPr>
              <p:cNvCxnSpPr/>
              <p:nvPr userDrawn="1"/>
            </p:nvCxnSpPr>
            <p:spPr>
              <a:xfrm>
                <a:off x="925715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4" name="Connettore 1 187">
                <a:extLst>
                  <a:ext uri="{FF2B5EF4-FFF2-40B4-BE49-F238E27FC236}">
                    <a16:creationId xmlns:a16="http://schemas.microsoft.com/office/drawing/2014/main" id="{6EA816AC-30F0-4DCE-8754-77B7BD801311}"/>
                  </a:ext>
                </a:extLst>
              </p:cNvPr>
              <p:cNvCxnSpPr/>
              <p:nvPr userDrawn="1"/>
            </p:nvCxnSpPr>
            <p:spPr>
              <a:xfrm>
                <a:off x="940602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5" name="Connettore 1 188">
                <a:extLst>
                  <a:ext uri="{FF2B5EF4-FFF2-40B4-BE49-F238E27FC236}">
                    <a16:creationId xmlns:a16="http://schemas.microsoft.com/office/drawing/2014/main" id="{223C18F6-FEA1-4AC7-8B6C-E359E890462B}"/>
                  </a:ext>
                </a:extLst>
              </p:cNvPr>
              <p:cNvCxnSpPr/>
              <p:nvPr userDrawn="1"/>
            </p:nvCxnSpPr>
            <p:spPr>
              <a:xfrm>
                <a:off x="955489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6" name="Connettore 1 189">
                <a:extLst>
                  <a:ext uri="{FF2B5EF4-FFF2-40B4-BE49-F238E27FC236}">
                    <a16:creationId xmlns:a16="http://schemas.microsoft.com/office/drawing/2014/main" id="{89288CE9-B19B-4623-BB64-59D149AE4D0D}"/>
                  </a:ext>
                </a:extLst>
              </p:cNvPr>
              <p:cNvCxnSpPr/>
              <p:nvPr userDrawn="1"/>
            </p:nvCxnSpPr>
            <p:spPr>
              <a:xfrm>
                <a:off x="970375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7" name="Connettore 1 190">
                <a:extLst>
                  <a:ext uri="{FF2B5EF4-FFF2-40B4-BE49-F238E27FC236}">
                    <a16:creationId xmlns:a16="http://schemas.microsoft.com/office/drawing/2014/main" id="{43509E37-DEF2-423B-99A0-2F15B9242A42}"/>
                  </a:ext>
                </a:extLst>
              </p:cNvPr>
              <p:cNvCxnSpPr/>
              <p:nvPr userDrawn="1"/>
            </p:nvCxnSpPr>
            <p:spPr>
              <a:xfrm>
                <a:off x="985262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8" name="Connettore 1 191">
                <a:extLst>
                  <a:ext uri="{FF2B5EF4-FFF2-40B4-BE49-F238E27FC236}">
                    <a16:creationId xmlns:a16="http://schemas.microsoft.com/office/drawing/2014/main" id="{EF00C267-945C-4803-88E8-B85B15D2B6BB}"/>
                  </a:ext>
                </a:extLst>
              </p:cNvPr>
              <p:cNvCxnSpPr/>
              <p:nvPr userDrawn="1"/>
            </p:nvCxnSpPr>
            <p:spPr>
              <a:xfrm>
                <a:off x="1000149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9" name="Connettore 1 192">
                <a:extLst>
                  <a:ext uri="{FF2B5EF4-FFF2-40B4-BE49-F238E27FC236}">
                    <a16:creationId xmlns:a16="http://schemas.microsoft.com/office/drawing/2014/main" id="{7216F0C1-64D6-46A6-AFFC-0051EF6A4CD6}"/>
                  </a:ext>
                </a:extLst>
              </p:cNvPr>
              <p:cNvCxnSpPr/>
              <p:nvPr userDrawn="1"/>
            </p:nvCxnSpPr>
            <p:spPr>
              <a:xfrm>
                <a:off x="1015036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0" name="Connettore 1 193">
                <a:extLst>
                  <a:ext uri="{FF2B5EF4-FFF2-40B4-BE49-F238E27FC236}">
                    <a16:creationId xmlns:a16="http://schemas.microsoft.com/office/drawing/2014/main" id="{28CE0D94-4BA8-41F8-8C4E-6E8A8A6D9588}"/>
                  </a:ext>
                </a:extLst>
              </p:cNvPr>
              <p:cNvCxnSpPr/>
              <p:nvPr userDrawn="1"/>
            </p:nvCxnSpPr>
            <p:spPr>
              <a:xfrm>
                <a:off x="1029922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1" name="Connettore 1 194">
                <a:extLst>
                  <a:ext uri="{FF2B5EF4-FFF2-40B4-BE49-F238E27FC236}">
                    <a16:creationId xmlns:a16="http://schemas.microsoft.com/office/drawing/2014/main" id="{603C41B6-2B3B-4132-91D9-511439EA5C04}"/>
                  </a:ext>
                </a:extLst>
              </p:cNvPr>
              <p:cNvCxnSpPr/>
              <p:nvPr userDrawn="1"/>
            </p:nvCxnSpPr>
            <p:spPr>
              <a:xfrm>
                <a:off x="1044809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2" name="Connettore 1 195">
                <a:extLst>
                  <a:ext uri="{FF2B5EF4-FFF2-40B4-BE49-F238E27FC236}">
                    <a16:creationId xmlns:a16="http://schemas.microsoft.com/office/drawing/2014/main" id="{C0EBED6D-3249-4B84-AD60-D97C106A62DC}"/>
                  </a:ext>
                </a:extLst>
              </p:cNvPr>
              <p:cNvCxnSpPr/>
              <p:nvPr userDrawn="1"/>
            </p:nvCxnSpPr>
            <p:spPr>
              <a:xfrm>
                <a:off x="1059696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3" name="Connettore 1 196">
                <a:extLst>
                  <a:ext uri="{FF2B5EF4-FFF2-40B4-BE49-F238E27FC236}">
                    <a16:creationId xmlns:a16="http://schemas.microsoft.com/office/drawing/2014/main" id="{534D8EF3-0256-4CC7-B04A-AB04A7D72D03}"/>
                  </a:ext>
                </a:extLst>
              </p:cNvPr>
              <p:cNvCxnSpPr/>
              <p:nvPr userDrawn="1"/>
            </p:nvCxnSpPr>
            <p:spPr>
              <a:xfrm>
                <a:off x="1074582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4" name="Connettore 1 197">
                <a:extLst>
                  <a:ext uri="{FF2B5EF4-FFF2-40B4-BE49-F238E27FC236}">
                    <a16:creationId xmlns:a16="http://schemas.microsoft.com/office/drawing/2014/main" id="{1CE77F23-95AE-4BE3-877B-FFD24C09BA47}"/>
                  </a:ext>
                </a:extLst>
              </p:cNvPr>
              <p:cNvCxnSpPr/>
              <p:nvPr userDrawn="1"/>
            </p:nvCxnSpPr>
            <p:spPr>
              <a:xfrm>
                <a:off x="1089469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5" name="Connettore 1 198">
                <a:extLst>
                  <a:ext uri="{FF2B5EF4-FFF2-40B4-BE49-F238E27FC236}">
                    <a16:creationId xmlns:a16="http://schemas.microsoft.com/office/drawing/2014/main" id="{0F77889A-E838-45C1-849B-26FD0F69FFF4}"/>
                  </a:ext>
                </a:extLst>
              </p:cNvPr>
              <p:cNvCxnSpPr/>
              <p:nvPr userDrawn="1"/>
            </p:nvCxnSpPr>
            <p:spPr>
              <a:xfrm>
                <a:off x="110435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6" name="Connettore 1 199">
                <a:extLst>
                  <a:ext uri="{FF2B5EF4-FFF2-40B4-BE49-F238E27FC236}">
                    <a16:creationId xmlns:a16="http://schemas.microsoft.com/office/drawing/2014/main" id="{374B9533-D4FD-435B-8422-B64BB0FFA02A}"/>
                  </a:ext>
                </a:extLst>
              </p:cNvPr>
              <p:cNvCxnSpPr/>
              <p:nvPr userDrawn="1"/>
            </p:nvCxnSpPr>
            <p:spPr>
              <a:xfrm>
                <a:off x="1119242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7" name="Connettore 1 200">
                <a:extLst>
                  <a:ext uri="{FF2B5EF4-FFF2-40B4-BE49-F238E27FC236}">
                    <a16:creationId xmlns:a16="http://schemas.microsoft.com/office/drawing/2014/main" id="{98D822A0-B8F3-40D6-AC89-817ED91AAD64}"/>
                  </a:ext>
                </a:extLst>
              </p:cNvPr>
              <p:cNvCxnSpPr/>
              <p:nvPr userDrawn="1"/>
            </p:nvCxnSpPr>
            <p:spPr>
              <a:xfrm>
                <a:off x="1134129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8" name="Connettore 1 201">
                <a:extLst>
                  <a:ext uri="{FF2B5EF4-FFF2-40B4-BE49-F238E27FC236}">
                    <a16:creationId xmlns:a16="http://schemas.microsoft.com/office/drawing/2014/main" id="{9C5547BC-EC3D-403D-AFF9-B560E898808E}"/>
                  </a:ext>
                </a:extLst>
              </p:cNvPr>
              <p:cNvCxnSpPr/>
              <p:nvPr userDrawn="1"/>
            </p:nvCxnSpPr>
            <p:spPr>
              <a:xfrm>
                <a:off x="1149016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9" name="Connettore 1 202">
                <a:extLst>
                  <a:ext uri="{FF2B5EF4-FFF2-40B4-BE49-F238E27FC236}">
                    <a16:creationId xmlns:a16="http://schemas.microsoft.com/office/drawing/2014/main" id="{F47CDF4B-92C2-425E-9CBC-515F21AF4ACE}"/>
                  </a:ext>
                </a:extLst>
              </p:cNvPr>
              <p:cNvCxnSpPr/>
              <p:nvPr userDrawn="1"/>
            </p:nvCxnSpPr>
            <p:spPr>
              <a:xfrm>
                <a:off x="1163903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0" name="Connettore 1 203">
                <a:extLst>
                  <a:ext uri="{FF2B5EF4-FFF2-40B4-BE49-F238E27FC236}">
                    <a16:creationId xmlns:a16="http://schemas.microsoft.com/office/drawing/2014/main" id="{F0A5F951-0284-42F9-BB71-D655CF6EAB2D}"/>
                  </a:ext>
                </a:extLst>
              </p:cNvPr>
              <p:cNvCxnSpPr/>
              <p:nvPr userDrawn="1"/>
            </p:nvCxnSpPr>
            <p:spPr>
              <a:xfrm>
                <a:off x="1178789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1" name="Connettore 1 204">
                <a:extLst>
                  <a:ext uri="{FF2B5EF4-FFF2-40B4-BE49-F238E27FC236}">
                    <a16:creationId xmlns:a16="http://schemas.microsoft.com/office/drawing/2014/main" id="{EEDD1ED1-89B4-4E53-BD2A-7C75BC26FCA3}"/>
                  </a:ext>
                </a:extLst>
              </p:cNvPr>
              <p:cNvCxnSpPr/>
              <p:nvPr userDrawn="1"/>
            </p:nvCxnSpPr>
            <p:spPr>
              <a:xfrm>
                <a:off x="1193676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2" name="Connettore 1 205">
                <a:extLst>
                  <a:ext uri="{FF2B5EF4-FFF2-40B4-BE49-F238E27FC236}">
                    <a16:creationId xmlns:a16="http://schemas.microsoft.com/office/drawing/2014/main" id="{98988475-70B0-4948-8590-BA6CB81B5161}"/>
                  </a:ext>
                </a:extLst>
              </p:cNvPr>
              <p:cNvCxnSpPr/>
              <p:nvPr userDrawn="1"/>
            </p:nvCxnSpPr>
            <p:spPr>
              <a:xfrm>
                <a:off x="1208563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3" name="Connettore 1 206">
                <a:extLst>
                  <a:ext uri="{FF2B5EF4-FFF2-40B4-BE49-F238E27FC236}">
                    <a16:creationId xmlns:a16="http://schemas.microsoft.com/office/drawing/2014/main" id="{4996B50E-74E5-45C6-B49F-0F4D6CD34548}"/>
                  </a:ext>
                </a:extLst>
              </p:cNvPr>
              <p:cNvCxnSpPr/>
              <p:nvPr userDrawn="1"/>
            </p:nvCxnSpPr>
            <p:spPr>
              <a:xfrm>
                <a:off x="1223449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4" name="Connettore 1 207">
                <a:extLst>
                  <a:ext uri="{FF2B5EF4-FFF2-40B4-BE49-F238E27FC236}">
                    <a16:creationId xmlns:a16="http://schemas.microsoft.com/office/drawing/2014/main" id="{D282AE2D-CF9A-484E-A8C7-7EA8C64FAE91}"/>
                  </a:ext>
                </a:extLst>
              </p:cNvPr>
              <p:cNvCxnSpPr/>
              <p:nvPr userDrawn="1"/>
            </p:nvCxnSpPr>
            <p:spPr>
              <a:xfrm>
                <a:off x="1238336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5" name="Connettore 1 208">
                <a:extLst>
                  <a:ext uri="{FF2B5EF4-FFF2-40B4-BE49-F238E27FC236}">
                    <a16:creationId xmlns:a16="http://schemas.microsoft.com/office/drawing/2014/main" id="{6E8296F1-F842-4015-AFA1-5BF16D20BF48}"/>
                  </a:ext>
                </a:extLst>
              </p:cNvPr>
              <p:cNvCxnSpPr/>
              <p:nvPr userDrawn="1"/>
            </p:nvCxnSpPr>
            <p:spPr>
              <a:xfrm>
                <a:off x="1253223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6" name="Connettore 1 209">
                <a:extLst>
                  <a:ext uri="{FF2B5EF4-FFF2-40B4-BE49-F238E27FC236}">
                    <a16:creationId xmlns:a16="http://schemas.microsoft.com/office/drawing/2014/main" id="{5CE52314-8456-496F-A061-1F05533F4422}"/>
                  </a:ext>
                </a:extLst>
              </p:cNvPr>
              <p:cNvCxnSpPr/>
              <p:nvPr userDrawn="1"/>
            </p:nvCxnSpPr>
            <p:spPr>
              <a:xfrm>
                <a:off x="1268109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7" name="Connettore 1 210">
                <a:extLst>
                  <a:ext uri="{FF2B5EF4-FFF2-40B4-BE49-F238E27FC236}">
                    <a16:creationId xmlns:a16="http://schemas.microsoft.com/office/drawing/2014/main" id="{F69BE103-F1A7-4CA8-B6C0-1C88A96B5C48}"/>
                  </a:ext>
                </a:extLst>
              </p:cNvPr>
              <p:cNvCxnSpPr/>
              <p:nvPr userDrawn="1"/>
            </p:nvCxnSpPr>
            <p:spPr>
              <a:xfrm>
                <a:off x="1282996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8" name="Connettore 1 211">
                <a:extLst>
                  <a:ext uri="{FF2B5EF4-FFF2-40B4-BE49-F238E27FC236}">
                    <a16:creationId xmlns:a16="http://schemas.microsoft.com/office/drawing/2014/main" id="{6159A707-B5F3-4088-8AA4-D83E1CED2E58}"/>
                  </a:ext>
                </a:extLst>
              </p:cNvPr>
              <p:cNvCxnSpPr/>
              <p:nvPr userDrawn="1"/>
            </p:nvCxnSpPr>
            <p:spPr>
              <a:xfrm>
                <a:off x="1297883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9" name="Connettore 1 212">
                <a:extLst>
                  <a:ext uri="{FF2B5EF4-FFF2-40B4-BE49-F238E27FC236}">
                    <a16:creationId xmlns:a16="http://schemas.microsoft.com/office/drawing/2014/main" id="{94DFB15D-1624-4753-9F51-81846E25015A}"/>
                  </a:ext>
                </a:extLst>
              </p:cNvPr>
              <p:cNvCxnSpPr/>
              <p:nvPr userDrawn="1"/>
            </p:nvCxnSpPr>
            <p:spPr>
              <a:xfrm>
                <a:off x="1312770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0" name="Connettore 1 213">
                <a:extLst>
                  <a:ext uri="{FF2B5EF4-FFF2-40B4-BE49-F238E27FC236}">
                    <a16:creationId xmlns:a16="http://schemas.microsoft.com/office/drawing/2014/main" id="{952D92AE-1192-483A-B851-85A7664630BF}"/>
                  </a:ext>
                </a:extLst>
              </p:cNvPr>
              <p:cNvCxnSpPr/>
              <p:nvPr userDrawn="1"/>
            </p:nvCxnSpPr>
            <p:spPr>
              <a:xfrm>
                <a:off x="1327656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1" name="Connettore 1 214">
                <a:extLst>
                  <a:ext uri="{FF2B5EF4-FFF2-40B4-BE49-F238E27FC236}">
                    <a16:creationId xmlns:a16="http://schemas.microsoft.com/office/drawing/2014/main" id="{56BE5122-1E3E-4AC3-A25A-5EF00D9831D3}"/>
                  </a:ext>
                </a:extLst>
              </p:cNvPr>
              <p:cNvCxnSpPr/>
              <p:nvPr userDrawn="1"/>
            </p:nvCxnSpPr>
            <p:spPr>
              <a:xfrm>
                <a:off x="1342543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2" name="Connettore 1 215">
                <a:extLst>
                  <a:ext uri="{FF2B5EF4-FFF2-40B4-BE49-F238E27FC236}">
                    <a16:creationId xmlns:a16="http://schemas.microsoft.com/office/drawing/2014/main" id="{2E9789FD-35FF-4F4C-BA8E-71E1D55F24B0}"/>
                  </a:ext>
                </a:extLst>
              </p:cNvPr>
              <p:cNvCxnSpPr/>
              <p:nvPr userDrawn="1"/>
            </p:nvCxnSpPr>
            <p:spPr>
              <a:xfrm>
                <a:off x="1357430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3" name="Connettore 1 216">
                <a:extLst>
                  <a:ext uri="{FF2B5EF4-FFF2-40B4-BE49-F238E27FC236}">
                    <a16:creationId xmlns:a16="http://schemas.microsoft.com/office/drawing/2014/main" id="{A93B4307-E938-400E-B7F6-129C233124A2}"/>
                  </a:ext>
                </a:extLst>
              </p:cNvPr>
              <p:cNvCxnSpPr/>
              <p:nvPr userDrawn="1"/>
            </p:nvCxnSpPr>
            <p:spPr>
              <a:xfrm>
                <a:off x="1372316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4" name="Connettore 1 217">
                <a:extLst>
                  <a:ext uri="{FF2B5EF4-FFF2-40B4-BE49-F238E27FC236}">
                    <a16:creationId xmlns:a16="http://schemas.microsoft.com/office/drawing/2014/main" id="{BD75A3F3-5C82-4C19-A537-48D6E8A2357C}"/>
                  </a:ext>
                </a:extLst>
              </p:cNvPr>
              <p:cNvCxnSpPr/>
              <p:nvPr userDrawn="1"/>
            </p:nvCxnSpPr>
            <p:spPr>
              <a:xfrm>
                <a:off x="1387203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5" name="Connettore 1 218">
                <a:extLst>
                  <a:ext uri="{FF2B5EF4-FFF2-40B4-BE49-F238E27FC236}">
                    <a16:creationId xmlns:a16="http://schemas.microsoft.com/office/drawing/2014/main" id="{DE1BAB61-4466-4270-AC62-9C76E67D7C69}"/>
                  </a:ext>
                </a:extLst>
              </p:cNvPr>
              <p:cNvCxnSpPr/>
              <p:nvPr userDrawn="1"/>
            </p:nvCxnSpPr>
            <p:spPr>
              <a:xfrm>
                <a:off x="1402090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6" name="Connettore 1 219">
                <a:extLst>
                  <a:ext uri="{FF2B5EF4-FFF2-40B4-BE49-F238E27FC236}">
                    <a16:creationId xmlns:a16="http://schemas.microsoft.com/office/drawing/2014/main" id="{BC9BFBEC-8CFE-4F2B-9576-E98C7E70D5EC}"/>
                  </a:ext>
                </a:extLst>
              </p:cNvPr>
              <p:cNvCxnSpPr/>
              <p:nvPr userDrawn="1"/>
            </p:nvCxnSpPr>
            <p:spPr>
              <a:xfrm>
                <a:off x="1416976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7" name="Connettore 1 220">
                <a:extLst>
                  <a:ext uri="{FF2B5EF4-FFF2-40B4-BE49-F238E27FC236}">
                    <a16:creationId xmlns:a16="http://schemas.microsoft.com/office/drawing/2014/main" id="{3A62188F-DEA5-441F-817F-2EF39279508A}"/>
                  </a:ext>
                </a:extLst>
              </p:cNvPr>
              <p:cNvCxnSpPr/>
              <p:nvPr userDrawn="1"/>
            </p:nvCxnSpPr>
            <p:spPr>
              <a:xfrm>
                <a:off x="1431863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8" name="Connettore 1 221">
                <a:extLst>
                  <a:ext uri="{FF2B5EF4-FFF2-40B4-BE49-F238E27FC236}">
                    <a16:creationId xmlns:a16="http://schemas.microsoft.com/office/drawing/2014/main" id="{0307F66B-CED1-4A45-9E81-C0B7C11BC162}"/>
                  </a:ext>
                </a:extLst>
              </p:cNvPr>
              <p:cNvCxnSpPr/>
              <p:nvPr userDrawn="1"/>
            </p:nvCxnSpPr>
            <p:spPr>
              <a:xfrm>
                <a:off x="1446750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9" name="Connettore 1 222">
                <a:extLst>
                  <a:ext uri="{FF2B5EF4-FFF2-40B4-BE49-F238E27FC236}">
                    <a16:creationId xmlns:a16="http://schemas.microsoft.com/office/drawing/2014/main" id="{EAE214FE-865F-41A7-BE50-8E0533468DC4}"/>
                  </a:ext>
                </a:extLst>
              </p:cNvPr>
              <p:cNvCxnSpPr/>
              <p:nvPr userDrawn="1"/>
            </p:nvCxnSpPr>
            <p:spPr>
              <a:xfrm>
                <a:off x="1461637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0" name="Connettore 1 223">
                <a:extLst>
                  <a:ext uri="{FF2B5EF4-FFF2-40B4-BE49-F238E27FC236}">
                    <a16:creationId xmlns:a16="http://schemas.microsoft.com/office/drawing/2014/main" id="{243327AE-EE67-49DA-AD82-9E70364D9FEA}"/>
                  </a:ext>
                </a:extLst>
              </p:cNvPr>
              <p:cNvCxnSpPr/>
              <p:nvPr userDrawn="1"/>
            </p:nvCxnSpPr>
            <p:spPr>
              <a:xfrm>
                <a:off x="1476523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1" name="Connettore 1 224">
                <a:extLst>
                  <a:ext uri="{FF2B5EF4-FFF2-40B4-BE49-F238E27FC236}">
                    <a16:creationId xmlns:a16="http://schemas.microsoft.com/office/drawing/2014/main" id="{92601570-AF9C-4316-8DFD-9EFD88BF3311}"/>
                  </a:ext>
                </a:extLst>
              </p:cNvPr>
              <p:cNvCxnSpPr/>
              <p:nvPr userDrawn="1"/>
            </p:nvCxnSpPr>
            <p:spPr>
              <a:xfrm>
                <a:off x="1491410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2" name="Connettore 1 225">
                <a:extLst>
                  <a:ext uri="{FF2B5EF4-FFF2-40B4-BE49-F238E27FC236}">
                    <a16:creationId xmlns:a16="http://schemas.microsoft.com/office/drawing/2014/main" id="{3E956602-4651-4C01-8F39-0596CABA582E}"/>
                  </a:ext>
                </a:extLst>
              </p:cNvPr>
              <p:cNvCxnSpPr/>
              <p:nvPr userDrawn="1"/>
            </p:nvCxnSpPr>
            <p:spPr>
              <a:xfrm>
                <a:off x="1506297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3" name="Connettore 1 226">
                <a:extLst>
                  <a:ext uri="{FF2B5EF4-FFF2-40B4-BE49-F238E27FC236}">
                    <a16:creationId xmlns:a16="http://schemas.microsoft.com/office/drawing/2014/main" id="{0C570DFA-43FC-4D5D-9224-EC7140E83E78}"/>
                  </a:ext>
                </a:extLst>
              </p:cNvPr>
              <p:cNvCxnSpPr/>
              <p:nvPr userDrawn="1"/>
            </p:nvCxnSpPr>
            <p:spPr>
              <a:xfrm>
                <a:off x="1521183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4" name="Connettore 1 227">
                <a:extLst>
                  <a:ext uri="{FF2B5EF4-FFF2-40B4-BE49-F238E27FC236}">
                    <a16:creationId xmlns:a16="http://schemas.microsoft.com/office/drawing/2014/main" id="{B3BC17E2-5534-486D-B5F9-AF73BF0A988E}"/>
                  </a:ext>
                </a:extLst>
              </p:cNvPr>
              <p:cNvCxnSpPr/>
              <p:nvPr userDrawn="1"/>
            </p:nvCxnSpPr>
            <p:spPr>
              <a:xfrm>
                <a:off x="1536070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5" name="Connettore 1 228">
                <a:extLst>
                  <a:ext uri="{FF2B5EF4-FFF2-40B4-BE49-F238E27FC236}">
                    <a16:creationId xmlns:a16="http://schemas.microsoft.com/office/drawing/2014/main" id="{EE9A6A90-3738-4217-95B8-9460C75A3572}"/>
                  </a:ext>
                </a:extLst>
              </p:cNvPr>
              <p:cNvCxnSpPr/>
              <p:nvPr userDrawn="1"/>
            </p:nvCxnSpPr>
            <p:spPr>
              <a:xfrm>
                <a:off x="1550957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6" name="Connettore 1 229">
                <a:extLst>
                  <a:ext uri="{FF2B5EF4-FFF2-40B4-BE49-F238E27FC236}">
                    <a16:creationId xmlns:a16="http://schemas.microsoft.com/office/drawing/2014/main" id="{5D82A6F2-9AE2-4A5B-8A06-280666E1992F}"/>
                  </a:ext>
                </a:extLst>
              </p:cNvPr>
              <p:cNvCxnSpPr/>
              <p:nvPr userDrawn="1"/>
            </p:nvCxnSpPr>
            <p:spPr>
              <a:xfrm>
                <a:off x="1565843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7" name="Connettore 1 230">
                <a:extLst>
                  <a:ext uri="{FF2B5EF4-FFF2-40B4-BE49-F238E27FC236}">
                    <a16:creationId xmlns:a16="http://schemas.microsoft.com/office/drawing/2014/main" id="{2838CB40-A13C-423C-825A-3C018C696E61}"/>
                  </a:ext>
                </a:extLst>
              </p:cNvPr>
              <p:cNvCxnSpPr/>
              <p:nvPr userDrawn="1"/>
            </p:nvCxnSpPr>
            <p:spPr>
              <a:xfrm>
                <a:off x="1580730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8" name="Connettore 1 231">
                <a:extLst>
                  <a:ext uri="{FF2B5EF4-FFF2-40B4-BE49-F238E27FC236}">
                    <a16:creationId xmlns:a16="http://schemas.microsoft.com/office/drawing/2014/main" id="{63132434-418B-4D35-873F-8B383C281C12}"/>
                  </a:ext>
                </a:extLst>
              </p:cNvPr>
              <p:cNvCxnSpPr/>
              <p:nvPr userDrawn="1"/>
            </p:nvCxnSpPr>
            <p:spPr>
              <a:xfrm>
                <a:off x="1595617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9" name="Connettore 1 232">
                <a:extLst>
                  <a:ext uri="{FF2B5EF4-FFF2-40B4-BE49-F238E27FC236}">
                    <a16:creationId xmlns:a16="http://schemas.microsoft.com/office/drawing/2014/main" id="{59D62DC0-2385-412F-8086-9BB86478135E}"/>
                  </a:ext>
                </a:extLst>
              </p:cNvPr>
              <p:cNvCxnSpPr/>
              <p:nvPr userDrawn="1"/>
            </p:nvCxnSpPr>
            <p:spPr>
              <a:xfrm>
                <a:off x="161050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0" name="Connettore 1 233">
                <a:extLst>
                  <a:ext uri="{FF2B5EF4-FFF2-40B4-BE49-F238E27FC236}">
                    <a16:creationId xmlns:a16="http://schemas.microsoft.com/office/drawing/2014/main" id="{2C61DC02-F8C7-4A55-9F48-8F68643C24B2}"/>
                  </a:ext>
                </a:extLst>
              </p:cNvPr>
              <p:cNvCxnSpPr/>
              <p:nvPr userDrawn="1"/>
            </p:nvCxnSpPr>
            <p:spPr>
              <a:xfrm>
                <a:off x="162539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1" name="Connettore 1 234">
                <a:extLst>
                  <a:ext uri="{FF2B5EF4-FFF2-40B4-BE49-F238E27FC236}">
                    <a16:creationId xmlns:a16="http://schemas.microsoft.com/office/drawing/2014/main" id="{168FD702-59FA-4BF4-9EE1-EF9E3D4B7C05}"/>
                  </a:ext>
                </a:extLst>
              </p:cNvPr>
              <p:cNvCxnSpPr/>
              <p:nvPr userDrawn="1"/>
            </p:nvCxnSpPr>
            <p:spPr>
              <a:xfrm>
                <a:off x="164027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2" name="Connettore 1 235">
                <a:extLst>
                  <a:ext uri="{FF2B5EF4-FFF2-40B4-BE49-F238E27FC236}">
                    <a16:creationId xmlns:a16="http://schemas.microsoft.com/office/drawing/2014/main" id="{0FC09D77-E39F-4FAF-9DE1-C8C7D6126C6A}"/>
                  </a:ext>
                </a:extLst>
              </p:cNvPr>
              <p:cNvCxnSpPr/>
              <p:nvPr userDrawn="1"/>
            </p:nvCxnSpPr>
            <p:spPr>
              <a:xfrm>
                <a:off x="165516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3" name="Connettore 1 236">
                <a:extLst>
                  <a:ext uri="{FF2B5EF4-FFF2-40B4-BE49-F238E27FC236}">
                    <a16:creationId xmlns:a16="http://schemas.microsoft.com/office/drawing/2014/main" id="{4603247F-AA29-4C06-8DF9-2E5EBDB0299F}"/>
                  </a:ext>
                </a:extLst>
              </p:cNvPr>
              <p:cNvCxnSpPr/>
              <p:nvPr userDrawn="1"/>
            </p:nvCxnSpPr>
            <p:spPr>
              <a:xfrm>
                <a:off x="167005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4" name="Connettore 1 237">
                <a:extLst>
                  <a:ext uri="{FF2B5EF4-FFF2-40B4-BE49-F238E27FC236}">
                    <a16:creationId xmlns:a16="http://schemas.microsoft.com/office/drawing/2014/main" id="{DFF72585-56EC-4D13-9EEC-AA6600E16485}"/>
                  </a:ext>
                </a:extLst>
              </p:cNvPr>
              <p:cNvCxnSpPr/>
              <p:nvPr userDrawn="1"/>
            </p:nvCxnSpPr>
            <p:spPr>
              <a:xfrm>
                <a:off x="168493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5" name="Connettore 1 238">
                <a:extLst>
                  <a:ext uri="{FF2B5EF4-FFF2-40B4-BE49-F238E27FC236}">
                    <a16:creationId xmlns:a16="http://schemas.microsoft.com/office/drawing/2014/main" id="{BCE069A6-2DCB-4BCA-BD93-7A0691F6819E}"/>
                  </a:ext>
                </a:extLst>
              </p:cNvPr>
              <p:cNvCxnSpPr/>
              <p:nvPr userDrawn="1"/>
            </p:nvCxnSpPr>
            <p:spPr>
              <a:xfrm>
                <a:off x="169982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6" name="Connettore 1 239">
                <a:extLst>
                  <a:ext uri="{FF2B5EF4-FFF2-40B4-BE49-F238E27FC236}">
                    <a16:creationId xmlns:a16="http://schemas.microsoft.com/office/drawing/2014/main" id="{CFD2061F-E209-411D-B929-D4DC987E431F}"/>
                  </a:ext>
                </a:extLst>
              </p:cNvPr>
              <p:cNvCxnSpPr/>
              <p:nvPr userDrawn="1"/>
            </p:nvCxnSpPr>
            <p:spPr>
              <a:xfrm>
                <a:off x="171471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7" name="Connettore 1 240">
                <a:extLst>
                  <a:ext uri="{FF2B5EF4-FFF2-40B4-BE49-F238E27FC236}">
                    <a16:creationId xmlns:a16="http://schemas.microsoft.com/office/drawing/2014/main" id="{189A36CE-1937-4C5B-BAE3-D6B0E78D9CAB}"/>
                  </a:ext>
                </a:extLst>
              </p:cNvPr>
              <p:cNvCxnSpPr/>
              <p:nvPr userDrawn="1"/>
            </p:nvCxnSpPr>
            <p:spPr>
              <a:xfrm>
                <a:off x="172959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8" name="Connettore 1 241">
                <a:extLst>
                  <a:ext uri="{FF2B5EF4-FFF2-40B4-BE49-F238E27FC236}">
                    <a16:creationId xmlns:a16="http://schemas.microsoft.com/office/drawing/2014/main" id="{427B12B3-9340-4082-8106-FCD25B933257}"/>
                  </a:ext>
                </a:extLst>
              </p:cNvPr>
              <p:cNvCxnSpPr/>
              <p:nvPr userDrawn="1"/>
            </p:nvCxnSpPr>
            <p:spPr>
              <a:xfrm>
                <a:off x="174448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9" name="Connettore 1 242">
                <a:extLst>
                  <a:ext uri="{FF2B5EF4-FFF2-40B4-BE49-F238E27FC236}">
                    <a16:creationId xmlns:a16="http://schemas.microsoft.com/office/drawing/2014/main" id="{206E7914-4D2D-4C8E-8B97-64F98813699F}"/>
                  </a:ext>
                </a:extLst>
              </p:cNvPr>
              <p:cNvCxnSpPr/>
              <p:nvPr userDrawn="1"/>
            </p:nvCxnSpPr>
            <p:spPr>
              <a:xfrm>
                <a:off x="175937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0" name="Connettore 1 243">
                <a:extLst>
                  <a:ext uri="{FF2B5EF4-FFF2-40B4-BE49-F238E27FC236}">
                    <a16:creationId xmlns:a16="http://schemas.microsoft.com/office/drawing/2014/main" id="{38CC8B97-0D0C-4A42-8974-586D14EBE565}"/>
                  </a:ext>
                </a:extLst>
              </p:cNvPr>
              <p:cNvCxnSpPr/>
              <p:nvPr userDrawn="1"/>
            </p:nvCxnSpPr>
            <p:spPr>
              <a:xfrm>
                <a:off x="177425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1" name="Connettore 1 244">
                <a:extLst>
                  <a:ext uri="{FF2B5EF4-FFF2-40B4-BE49-F238E27FC236}">
                    <a16:creationId xmlns:a16="http://schemas.microsoft.com/office/drawing/2014/main" id="{97915BAC-D2FD-4A95-8C04-E1D60E5552AC}"/>
                  </a:ext>
                </a:extLst>
              </p:cNvPr>
              <p:cNvCxnSpPr/>
              <p:nvPr userDrawn="1"/>
            </p:nvCxnSpPr>
            <p:spPr>
              <a:xfrm>
                <a:off x="178914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2" name="Connettore 1 245">
                <a:extLst>
                  <a:ext uri="{FF2B5EF4-FFF2-40B4-BE49-F238E27FC236}">
                    <a16:creationId xmlns:a16="http://schemas.microsoft.com/office/drawing/2014/main" id="{C5E03E17-0DEE-481E-810F-49F7B8FF39A0}"/>
                  </a:ext>
                </a:extLst>
              </p:cNvPr>
              <p:cNvCxnSpPr/>
              <p:nvPr userDrawn="1"/>
            </p:nvCxnSpPr>
            <p:spPr>
              <a:xfrm>
                <a:off x="180403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3" name="Connettore 1 246">
                <a:extLst>
                  <a:ext uri="{FF2B5EF4-FFF2-40B4-BE49-F238E27FC236}">
                    <a16:creationId xmlns:a16="http://schemas.microsoft.com/office/drawing/2014/main" id="{C77B03F4-EFBC-40C4-8B51-33081163770B}"/>
                  </a:ext>
                </a:extLst>
              </p:cNvPr>
              <p:cNvCxnSpPr/>
              <p:nvPr userDrawn="1"/>
            </p:nvCxnSpPr>
            <p:spPr>
              <a:xfrm>
                <a:off x="181891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4" name="Connettore 1 247">
                <a:extLst>
                  <a:ext uri="{FF2B5EF4-FFF2-40B4-BE49-F238E27FC236}">
                    <a16:creationId xmlns:a16="http://schemas.microsoft.com/office/drawing/2014/main" id="{1AA3D2DA-6AC8-45A4-99FB-F416B35FE2D1}"/>
                  </a:ext>
                </a:extLst>
              </p:cNvPr>
              <p:cNvCxnSpPr/>
              <p:nvPr userDrawn="1"/>
            </p:nvCxnSpPr>
            <p:spPr>
              <a:xfrm>
                <a:off x="183380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5" name="Connettore 1 248">
                <a:extLst>
                  <a:ext uri="{FF2B5EF4-FFF2-40B4-BE49-F238E27FC236}">
                    <a16:creationId xmlns:a16="http://schemas.microsoft.com/office/drawing/2014/main" id="{D5A28C9E-BF06-4329-BC87-38A849C688C0}"/>
                  </a:ext>
                </a:extLst>
              </p:cNvPr>
              <p:cNvCxnSpPr/>
              <p:nvPr userDrawn="1"/>
            </p:nvCxnSpPr>
            <p:spPr>
              <a:xfrm>
                <a:off x="184869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6" name="Connettore 1 249">
                <a:extLst>
                  <a:ext uri="{FF2B5EF4-FFF2-40B4-BE49-F238E27FC236}">
                    <a16:creationId xmlns:a16="http://schemas.microsoft.com/office/drawing/2014/main" id="{B64E688B-87E2-485E-903F-790F322E68DA}"/>
                  </a:ext>
                </a:extLst>
              </p:cNvPr>
              <p:cNvCxnSpPr/>
              <p:nvPr userDrawn="1"/>
            </p:nvCxnSpPr>
            <p:spPr>
              <a:xfrm>
                <a:off x="186357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7" name="Connettore 1 250">
                <a:extLst>
                  <a:ext uri="{FF2B5EF4-FFF2-40B4-BE49-F238E27FC236}">
                    <a16:creationId xmlns:a16="http://schemas.microsoft.com/office/drawing/2014/main" id="{8B831084-4DA4-4610-A5A9-DC17263D0C71}"/>
                  </a:ext>
                </a:extLst>
              </p:cNvPr>
              <p:cNvCxnSpPr/>
              <p:nvPr userDrawn="1"/>
            </p:nvCxnSpPr>
            <p:spPr>
              <a:xfrm>
                <a:off x="187846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8" name="Connettore 1 251">
                <a:extLst>
                  <a:ext uri="{FF2B5EF4-FFF2-40B4-BE49-F238E27FC236}">
                    <a16:creationId xmlns:a16="http://schemas.microsoft.com/office/drawing/2014/main" id="{FA80CAAB-032D-4185-9547-CDBEC6B528D7}"/>
                  </a:ext>
                </a:extLst>
              </p:cNvPr>
              <p:cNvCxnSpPr/>
              <p:nvPr userDrawn="1"/>
            </p:nvCxnSpPr>
            <p:spPr>
              <a:xfrm>
                <a:off x="189334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grpSp>
      </p:grpSp>
      <p:sp>
        <p:nvSpPr>
          <p:cNvPr id="2" name="Title 1"/>
          <p:cNvSpPr>
            <a:spLocks noGrp="1"/>
          </p:cNvSpPr>
          <p:nvPr>
            <p:ph type="title" hasCustomPrompt="1"/>
          </p:nvPr>
        </p:nvSpPr>
        <p:spPr>
          <a:xfrm>
            <a:off x="104340" y="44152"/>
            <a:ext cx="7886700" cy="718607"/>
          </a:xfrm>
        </p:spPr>
        <p:txBody>
          <a:bodyPr>
            <a:normAutofit/>
          </a:bodyPr>
          <a:lstStyle>
            <a:lvl1pPr>
              <a:defRPr sz="2400" b="1">
                <a:solidFill>
                  <a:schemeClr val="bg1"/>
                </a:solidFill>
              </a:defRPr>
            </a:lvl1pPr>
          </a:lstStyle>
          <a:p>
            <a:r>
              <a:rPr lang="en-US" dirty="0"/>
              <a:t>Section 1</a:t>
            </a:r>
          </a:p>
        </p:txBody>
      </p:sp>
      <p:sp>
        <p:nvSpPr>
          <p:cNvPr id="6" name="Slide Number Placeholder 5"/>
          <p:cNvSpPr>
            <a:spLocks noGrp="1"/>
          </p:cNvSpPr>
          <p:nvPr>
            <p:ph type="sldNum" sz="quarter" idx="12"/>
          </p:nvPr>
        </p:nvSpPr>
        <p:spPr>
          <a:xfrm>
            <a:off x="8710658" y="195146"/>
            <a:ext cx="386754" cy="365125"/>
          </a:xfrm>
        </p:spPr>
        <p:txBody>
          <a:bodyPr/>
          <a:lstStyle>
            <a:lvl1pPr>
              <a:defRPr>
                <a:solidFill>
                  <a:schemeClr val="bg2">
                    <a:lumMod val="90000"/>
                  </a:schemeClr>
                </a:solidFill>
              </a:defRPr>
            </a:lvl1pPr>
          </a:lstStyle>
          <a:p>
            <a:fld id="{6CF46B70-BEEE-447A-8354-9995F2AD6C56}" type="slidenum">
              <a:rPr lang="en-US" smtClean="0"/>
              <a:pPr/>
              <a:t>‹N›</a:t>
            </a:fld>
            <a:endParaRPr lang="en-US"/>
          </a:p>
        </p:txBody>
      </p:sp>
      <p:grpSp>
        <p:nvGrpSpPr>
          <p:cNvPr id="4" name="Group 3">
            <a:extLst>
              <a:ext uri="{FF2B5EF4-FFF2-40B4-BE49-F238E27FC236}">
                <a16:creationId xmlns:a16="http://schemas.microsoft.com/office/drawing/2014/main" id="{95DE553F-F7FA-44F7-9A73-693ADBBF2FF6}"/>
              </a:ext>
            </a:extLst>
          </p:cNvPr>
          <p:cNvGrpSpPr/>
          <p:nvPr userDrawn="1"/>
        </p:nvGrpSpPr>
        <p:grpSpPr>
          <a:xfrm>
            <a:off x="6422" y="6568619"/>
            <a:ext cx="9144000" cy="289381"/>
            <a:chOff x="6422" y="6579724"/>
            <a:chExt cx="9144000" cy="289381"/>
          </a:xfrm>
        </p:grpSpPr>
        <p:sp>
          <p:nvSpPr>
            <p:cNvPr id="130" name="Rettangolo 128">
              <a:extLst>
                <a:ext uri="{FF2B5EF4-FFF2-40B4-BE49-F238E27FC236}">
                  <a16:creationId xmlns:a16="http://schemas.microsoft.com/office/drawing/2014/main" id="{DB751857-0A48-4611-8B75-B311A7C1F7FC}"/>
                </a:ext>
              </a:extLst>
            </p:cNvPr>
            <p:cNvSpPr/>
            <p:nvPr userDrawn="1"/>
          </p:nvSpPr>
          <p:spPr>
            <a:xfrm>
              <a:off x="6422" y="6580414"/>
              <a:ext cx="9144000" cy="288000"/>
            </a:xfrm>
            <a:prstGeom prst="rect">
              <a:avLst/>
            </a:prstGeom>
            <a:solidFill>
              <a:srgbClr val="728F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pic>
          <p:nvPicPr>
            <p:cNvPr id="131" name="Picture 2" descr="Y:\IMMAGINE _COORDINATA_2014\PPT\modello1\loghi_PNG\03_Polimi_logotipo_bandiera-1riga.png">
              <a:extLst>
                <a:ext uri="{FF2B5EF4-FFF2-40B4-BE49-F238E27FC236}">
                  <a16:creationId xmlns:a16="http://schemas.microsoft.com/office/drawing/2014/main" id="{668CA04D-6EAF-467A-8CE3-4F03BAA42B40}"/>
                </a:ext>
              </a:extLst>
            </p:cNvPr>
            <p:cNvPicPr>
              <a:picLocks noChangeAspect="1" noChangeArrowheads="1"/>
            </p:cNvPicPr>
            <p:nvPr userDrawn="1"/>
          </p:nvPicPr>
          <p:blipFill>
            <a:blip r:embed="rId2">
              <a:duotone>
                <a:prstClr val="black"/>
                <a:schemeClr val="accent3">
                  <a:tint val="45000"/>
                  <a:satMod val="400000"/>
                </a:schemeClr>
              </a:duotone>
              <a:extLst>
                <a:ext uri="{28A0092B-C50C-407E-A947-70E740481C1C}">
                  <a14:useLocalDpi xmlns:a14="http://schemas.microsoft.com/office/drawing/2010/main" val="0"/>
                </a:ext>
              </a:extLst>
            </a:blip>
            <a:srcRect/>
            <a:stretch>
              <a:fillRect/>
            </a:stretch>
          </p:blipFill>
          <p:spPr bwMode="auto">
            <a:xfrm>
              <a:off x="6370298" y="6579724"/>
              <a:ext cx="2780124" cy="28938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93447292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endParaRPr lang="en-US"/>
          </a:p>
        </p:txBody>
      </p:sp>
      <p:sp>
        <p:nvSpPr>
          <p:cNvPr id="3" name="Segnaposto testo verticale 2"/>
          <p:cNvSpPr>
            <a:spLocks noGrp="1"/>
          </p:cNvSpPr>
          <p:nvPr>
            <p:ph type="body" orient="vert" idx="1"/>
          </p:nvPr>
        </p:nvSpPr>
        <p:spPr/>
        <p:txBody>
          <a:bodyPr vert="eaVert"/>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4" name="Rectangle 3"/>
          <p:cNvSpPr>
            <a:spLocks noGrp="1" noChangeArrowheads="1"/>
          </p:cNvSpPr>
          <p:nvPr>
            <p:ph type="sldNum" sz="quarter" idx="10"/>
          </p:nvPr>
        </p:nvSpPr>
        <p:spPr>
          <a:ln/>
        </p:spPr>
        <p:txBody>
          <a:bodyPr/>
          <a:lstStyle>
            <a:lvl1pPr>
              <a:defRPr/>
            </a:lvl1pPr>
          </a:lstStyle>
          <a:p>
            <a:pPr>
              <a:defRPr/>
            </a:pPr>
            <a:fld id="{8F05233C-CE48-4A8F-A291-96E9DF47B96C}" type="slidenum">
              <a:rPr lang="it-IT">
                <a:solidFill>
                  <a:srgbClr val="000000"/>
                </a:solidFill>
              </a:rPr>
              <a:pPr>
                <a:defRPr/>
              </a:pPr>
              <a:t>‹N›</a:t>
            </a:fld>
            <a:endParaRPr lang="it-IT">
              <a:solidFill>
                <a:srgbClr val="000000"/>
              </a:solidFill>
            </a:endParaRPr>
          </a:p>
        </p:txBody>
      </p:sp>
    </p:spTree>
    <p:extLst>
      <p:ext uri="{BB962C8B-B14F-4D97-AF65-F5344CB8AC3E}">
        <p14:creationId xmlns:p14="http://schemas.microsoft.com/office/powerpoint/2010/main" val="191845313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p:cNvSpPr>
            <a:spLocks noGrp="1"/>
          </p:cNvSpPr>
          <p:nvPr>
            <p:ph type="title" orient="vert"/>
          </p:nvPr>
        </p:nvSpPr>
        <p:spPr>
          <a:xfrm>
            <a:off x="6648450" y="-26988"/>
            <a:ext cx="2076450" cy="5191126"/>
          </a:xfrm>
        </p:spPr>
        <p:txBody>
          <a:bodyPr vert="eaVert"/>
          <a:lstStyle/>
          <a:p>
            <a:r>
              <a:rPr lang="it-IT"/>
              <a:t>Fare clic per modificare lo stile del titolo</a:t>
            </a:r>
            <a:endParaRPr lang="en-US"/>
          </a:p>
        </p:txBody>
      </p:sp>
      <p:sp>
        <p:nvSpPr>
          <p:cNvPr id="3" name="Segnaposto testo verticale 2"/>
          <p:cNvSpPr>
            <a:spLocks noGrp="1"/>
          </p:cNvSpPr>
          <p:nvPr>
            <p:ph type="body" orient="vert" idx="1"/>
          </p:nvPr>
        </p:nvSpPr>
        <p:spPr>
          <a:xfrm>
            <a:off x="419100" y="-26988"/>
            <a:ext cx="6076950" cy="5191126"/>
          </a:xfrm>
        </p:spPr>
        <p:txBody>
          <a:bodyPr vert="eaVert"/>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4" name="Rectangle 3"/>
          <p:cNvSpPr>
            <a:spLocks noGrp="1" noChangeArrowheads="1"/>
          </p:cNvSpPr>
          <p:nvPr>
            <p:ph type="sldNum" sz="quarter" idx="10"/>
          </p:nvPr>
        </p:nvSpPr>
        <p:spPr>
          <a:ln/>
        </p:spPr>
        <p:txBody>
          <a:bodyPr/>
          <a:lstStyle>
            <a:lvl1pPr>
              <a:defRPr/>
            </a:lvl1pPr>
          </a:lstStyle>
          <a:p>
            <a:pPr>
              <a:defRPr/>
            </a:pPr>
            <a:fld id="{9B41C511-644F-452A-8518-99B798E8BB3E}" type="slidenum">
              <a:rPr lang="it-IT">
                <a:solidFill>
                  <a:srgbClr val="000000"/>
                </a:solidFill>
              </a:rPr>
              <a:pPr>
                <a:defRPr/>
              </a:pPr>
              <a:t>‹N›</a:t>
            </a:fld>
            <a:endParaRPr lang="it-IT">
              <a:solidFill>
                <a:srgbClr val="000000"/>
              </a:solidFill>
            </a:endParaRPr>
          </a:p>
        </p:txBody>
      </p:sp>
    </p:spTree>
    <p:extLst>
      <p:ext uri="{BB962C8B-B14F-4D97-AF65-F5344CB8AC3E}">
        <p14:creationId xmlns:p14="http://schemas.microsoft.com/office/powerpoint/2010/main" val="218365802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OverTx" preserve="1">
  <p:cSld name="Titolo e contenuto sopra testo">
    <p:spTree>
      <p:nvGrpSpPr>
        <p:cNvPr id="1" name=""/>
        <p:cNvGrpSpPr/>
        <p:nvPr/>
      </p:nvGrpSpPr>
      <p:grpSpPr>
        <a:xfrm>
          <a:off x="0" y="0"/>
          <a:ext cx="0" cy="0"/>
          <a:chOff x="0" y="0"/>
          <a:chExt cx="0" cy="0"/>
        </a:xfrm>
      </p:grpSpPr>
      <p:sp>
        <p:nvSpPr>
          <p:cNvPr id="2" name="Titolo 1"/>
          <p:cNvSpPr>
            <a:spLocks noGrp="1"/>
          </p:cNvSpPr>
          <p:nvPr>
            <p:ph type="title"/>
          </p:nvPr>
        </p:nvSpPr>
        <p:spPr>
          <a:xfrm>
            <a:off x="419100" y="-26988"/>
            <a:ext cx="8305800" cy="792163"/>
          </a:xfrm>
        </p:spPr>
        <p:txBody>
          <a:bodyPr/>
          <a:lstStyle/>
          <a:p>
            <a:r>
              <a:rPr lang="it-IT"/>
              <a:t>Fare clic per modificare lo stile del titolo</a:t>
            </a:r>
            <a:endParaRPr lang="en-US"/>
          </a:p>
        </p:txBody>
      </p:sp>
      <p:sp>
        <p:nvSpPr>
          <p:cNvPr id="3" name="Segnaposto contenuto 2"/>
          <p:cNvSpPr>
            <a:spLocks noGrp="1"/>
          </p:cNvSpPr>
          <p:nvPr>
            <p:ph sz="half" idx="1"/>
          </p:nvPr>
        </p:nvSpPr>
        <p:spPr>
          <a:xfrm>
            <a:off x="971550" y="1125538"/>
            <a:ext cx="7537450" cy="1943100"/>
          </a:xfrm>
        </p:spPr>
        <p:txBody>
          <a:body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4" name="Segnaposto testo 3"/>
          <p:cNvSpPr>
            <a:spLocks noGrp="1"/>
          </p:cNvSpPr>
          <p:nvPr>
            <p:ph type="body" sz="half" idx="2"/>
          </p:nvPr>
        </p:nvSpPr>
        <p:spPr>
          <a:xfrm>
            <a:off x="971550" y="3221038"/>
            <a:ext cx="7537450" cy="1943100"/>
          </a:xfrm>
        </p:spPr>
        <p:txBody>
          <a:body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5" name="Rectangle 3"/>
          <p:cNvSpPr>
            <a:spLocks noGrp="1" noChangeArrowheads="1"/>
          </p:cNvSpPr>
          <p:nvPr>
            <p:ph type="sldNum" sz="quarter" idx="10"/>
          </p:nvPr>
        </p:nvSpPr>
        <p:spPr>
          <a:ln/>
        </p:spPr>
        <p:txBody>
          <a:bodyPr/>
          <a:lstStyle>
            <a:lvl1pPr>
              <a:defRPr/>
            </a:lvl1pPr>
          </a:lstStyle>
          <a:p>
            <a:pPr>
              <a:defRPr/>
            </a:pPr>
            <a:fld id="{B9F268AB-4001-4CC2-AB23-07F67D959DB4}" type="slidenum">
              <a:rPr lang="it-IT">
                <a:solidFill>
                  <a:srgbClr val="000000"/>
                </a:solidFill>
              </a:rPr>
              <a:pPr>
                <a:defRPr/>
              </a:pPr>
              <a:t>‹N›</a:t>
            </a:fld>
            <a:endParaRPr lang="it-IT">
              <a:solidFill>
                <a:srgbClr val="000000"/>
              </a:solidFill>
            </a:endParaRPr>
          </a:p>
        </p:txBody>
      </p:sp>
    </p:spTree>
    <p:extLst>
      <p:ext uri="{BB962C8B-B14F-4D97-AF65-F5344CB8AC3E}">
        <p14:creationId xmlns:p14="http://schemas.microsoft.com/office/powerpoint/2010/main" val="27491974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xAndObj" preserve="1">
  <p:cSld name="Titolo, testo e contenuto">
    <p:spTree>
      <p:nvGrpSpPr>
        <p:cNvPr id="1" name=""/>
        <p:cNvGrpSpPr/>
        <p:nvPr/>
      </p:nvGrpSpPr>
      <p:grpSpPr>
        <a:xfrm>
          <a:off x="0" y="0"/>
          <a:ext cx="0" cy="0"/>
          <a:chOff x="0" y="0"/>
          <a:chExt cx="0" cy="0"/>
        </a:xfrm>
      </p:grpSpPr>
      <p:sp>
        <p:nvSpPr>
          <p:cNvPr id="2" name="Titolo 1"/>
          <p:cNvSpPr>
            <a:spLocks noGrp="1"/>
          </p:cNvSpPr>
          <p:nvPr>
            <p:ph type="title"/>
          </p:nvPr>
        </p:nvSpPr>
        <p:spPr>
          <a:xfrm>
            <a:off x="419100" y="-26988"/>
            <a:ext cx="8305800" cy="792163"/>
          </a:xfrm>
        </p:spPr>
        <p:txBody>
          <a:bodyPr/>
          <a:lstStyle/>
          <a:p>
            <a:r>
              <a:rPr lang="it-IT"/>
              <a:t>Fare clic per modificare lo stile del titolo</a:t>
            </a:r>
            <a:endParaRPr lang="en-US"/>
          </a:p>
        </p:txBody>
      </p:sp>
      <p:sp>
        <p:nvSpPr>
          <p:cNvPr id="3" name="Segnaposto testo 2"/>
          <p:cNvSpPr>
            <a:spLocks noGrp="1"/>
          </p:cNvSpPr>
          <p:nvPr>
            <p:ph type="body" sz="half" idx="1"/>
          </p:nvPr>
        </p:nvSpPr>
        <p:spPr>
          <a:xfrm>
            <a:off x="971550" y="1125538"/>
            <a:ext cx="3692525" cy="4038600"/>
          </a:xfrm>
        </p:spPr>
        <p:txBody>
          <a:body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4" name="Segnaposto contenuto 3"/>
          <p:cNvSpPr>
            <a:spLocks noGrp="1"/>
          </p:cNvSpPr>
          <p:nvPr>
            <p:ph sz="half" idx="2"/>
          </p:nvPr>
        </p:nvSpPr>
        <p:spPr>
          <a:xfrm>
            <a:off x="4816475" y="1125538"/>
            <a:ext cx="3692525" cy="4038600"/>
          </a:xfrm>
        </p:spPr>
        <p:txBody>
          <a:body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5" name="Rectangle 3"/>
          <p:cNvSpPr>
            <a:spLocks noGrp="1" noChangeArrowheads="1"/>
          </p:cNvSpPr>
          <p:nvPr>
            <p:ph type="sldNum" sz="quarter" idx="10"/>
          </p:nvPr>
        </p:nvSpPr>
        <p:spPr>
          <a:ln/>
        </p:spPr>
        <p:txBody>
          <a:bodyPr/>
          <a:lstStyle>
            <a:lvl1pPr>
              <a:defRPr/>
            </a:lvl1pPr>
          </a:lstStyle>
          <a:p>
            <a:pPr>
              <a:defRPr/>
            </a:pPr>
            <a:fld id="{D1B56D6B-0360-4989-A273-05AA26A56411}" type="slidenum">
              <a:rPr lang="it-IT">
                <a:solidFill>
                  <a:srgbClr val="000000"/>
                </a:solidFill>
              </a:rPr>
              <a:pPr>
                <a:defRPr/>
              </a:pPr>
              <a:t>‹N›</a:t>
            </a:fld>
            <a:endParaRPr lang="it-IT">
              <a:solidFill>
                <a:srgbClr val="000000"/>
              </a:solidFill>
            </a:endParaRPr>
          </a:p>
        </p:txBody>
      </p:sp>
    </p:spTree>
    <p:extLst>
      <p:ext uri="{BB962C8B-B14F-4D97-AF65-F5344CB8AC3E}">
        <p14:creationId xmlns:p14="http://schemas.microsoft.com/office/powerpoint/2010/main" val="35183057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ttangolo 8">
            <a:extLst>
              <a:ext uri="{FF2B5EF4-FFF2-40B4-BE49-F238E27FC236}">
                <a16:creationId xmlns:a16="http://schemas.microsoft.com/office/drawing/2014/main" id="{E171C084-489F-4506-84F3-A1CD64A9E39F}"/>
              </a:ext>
            </a:extLst>
          </p:cNvPr>
          <p:cNvSpPr/>
          <p:nvPr userDrawn="1"/>
        </p:nvSpPr>
        <p:spPr>
          <a:xfrm>
            <a:off x="0" y="3859863"/>
            <a:ext cx="9144000" cy="3025776"/>
          </a:xfrm>
          <a:prstGeom prst="rect">
            <a:avLst/>
          </a:prstGeom>
          <a:solidFill>
            <a:srgbClr val="728F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dirty="0"/>
          </a:p>
        </p:txBody>
      </p:sp>
      <p:grpSp>
        <p:nvGrpSpPr>
          <p:cNvPr id="8" name="Gruppo 9">
            <a:extLst>
              <a:ext uri="{FF2B5EF4-FFF2-40B4-BE49-F238E27FC236}">
                <a16:creationId xmlns:a16="http://schemas.microsoft.com/office/drawing/2014/main" id="{ACA23DA2-907B-45F9-AF45-543E1849EB40}"/>
              </a:ext>
            </a:extLst>
          </p:cNvPr>
          <p:cNvGrpSpPr/>
          <p:nvPr userDrawn="1"/>
        </p:nvGrpSpPr>
        <p:grpSpPr>
          <a:xfrm>
            <a:off x="53677" y="3859863"/>
            <a:ext cx="9036647" cy="180000"/>
            <a:chOff x="1218340" y="275867"/>
            <a:chExt cx="17715122" cy="567843"/>
          </a:xfrm>
        </p:grpSpPr>
        <p:cxnSp>
          <p:nvCxnSpPr>
            <p:cNvPr id="9" name="Connettore 1 11">
              <a:extLst>
                <a:ext uri="{FF2B5EF4-FFF2-40B4-BE49-F238E27FC236}">
                  <a16:creationId xmlns:a16="http://schemas.microsoft.com/office/drawing/2014/main" id="{693C480D-8C49-45AB-9F1A-CF4B2BB42D8D}"/>
                </a:ext>
              </a:extLst>
            </p:cNvPr>
            <p:cNvCxnSpPr/>
            <p:nvPr userDrawn="1"/>
          </p:nvCxnSpPr>
          <p:spPr>
            <a:xfrm>
              <a:off x="12183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 name="Connettore 1 12">
              <a:extLst>
                <a:ext uri="{FF2B5EF4-FFF2-40B4-BE49-F238E27FC236}">
                  <a16:creationId xmlns:a16="http://schemas.microsoft.com/office/drawing/2014/main" id="{39B932FD-39A7-410E-8FEB-9074AB698F1E}"/>
                </a:ext>
              </a:extLst>
            </p:cNvPr>
            <p:cNvCxnSpPr/>
            <p:nvPr userDrawn="1"/>
          </p:nvCxnSpPr>
          <p:spPr>
            <a:xfrm>
              <a:off x="13672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 name="Connettore 1 13">
              <a:extLst>
                <a:ext uri="{FF2B5EF4-FFF2-40B4-BE49-F238E27FC236}">
                  <a16:creationId xmlns:a16="http://schemas.microsoft.com/office/drawing/2014/main" id="{40226522-8A41-4F41-8ACE-08EFDAC68B62}"/>
                </a:ext>
              </a:extLst>
            </p:cNvPr>
            <p:cNvCxnSpPr/>
            <p:nvPr userDrawn="1"/>
          </p:nvCxnSpPr>
          <p:spPr>
            <a:xfrm>
              <a:off x="15160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 name="Connettore 1 14">
              <a:extLst>
                <a:ext uri="{FF2B5EF4-FFF2-40B4-BE49-F238E27FC236}">
                  <a16:creationId xmlns:a16="http://schemas.microsoft.com/office/drawing/2014/main" id="{85D9BA22-93DC-4755-BD6B-99B652C01F1A}"/>
                </a:ext>
              </a:extLst>
            </p:cNvPr>
            <p:cNvCxnSpPr/>
            <p:nvPr userDrawn="1"/>
          </p:nvCxnSpPr>
          <p:spPr>
            <a:xfrm>
              <a:off x="16649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 name="Connettore 1 15">
              <a:extLst>
                <a:ext uri="{FF2B5EF4-FFF2-40B4-BE49-F238E27FC236}">
                  <a16:creationId xmlns:a16="http://schemas.microsoft.com/office/drawing/2014/main" id="{0C76F2A0-CABD-49BD-832E-5CCA8667D418}"/>
                </a:ext>
              </a:extLst>
            </p:cNvPr>
            <p:cNvCxnSpPr/>
            <p:nvPr userDrawn="1"/>
          </p:nvCxnSpPr>
          <p:spPr>
            <a:xfrm>
              <a:off x="18138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 name="Connettore 1 16">
              <a:extLst>
                <a:ext uri="{FF2B5EF4-FFF2-40B4-BE49-F238E27FC236}">
                  <a16:creationId xmlns:a16="http://schemas.microsoft.com/office/drawing/2014/main" id="{EF61D940-B3DE-432C-AEAF-59731046CB2A}"/>
                </a:ext>
              </a:extLst>
            </p:cNvPr>
            <p:cNvCxnSpPr/>
            <p:nvPr userDrawn="1"/>
          </p:nvCxnSpPr>
          <p:spPr>
            <a:xfrm>
              <a:off x="19626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 name="Connettore 1 17">
              <a:extLst>
                <a:ext uri="{FF2B5EF4-FFF2-40B4-BE49-F238E27FC236}">
                  <a16:creationId xmlns:a16="http://schemas.microsoft.com/office/drawing/2014/main" id="{88A79A09-3D16-4B95-A452-F86297F00A5F}"/>
                </a:ext>
              </a:extLst>
            </p:cNvPr>
            <p:cNvCxnSpPr/>
            <p:nvPr userDrawn="1"/>
          </p:nvCxnSpPr>
          <p:spPr>
            <a:xfrm>
              <a:off x="21115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 name="Connettore 1 18">
              <a:extLst>
                <a:ext uri="{FF2B5EF4-FFF2-40B4-BE49-F238E27FC236}">
                  <a16:creationId xmlns:a16="http://schemas.microsoft.com/office/drawing/2014/main" id="{0B62328B-4CB2-4625-A88D-7DE14C78ACE9}"/>
                </a:ext>
              </a:extLst>
            </p:cNvPr>
            <p:cNvCxnSpPr/>
            <p:nvPr userDrawn="1"/>
          </p:nvCxnSpPr>
          <p:spPr>
            <a:xfrm>
              <a:off x="22604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 name="Connettore 1 19">
              <a:extLst>
                <a:ext uri="{FF2B5EF4-FFF2-40B4-BE49-F238E27FC236}">
                  <a16:creationId xmlns:a16="http://schemas.microsoft.com/office/drawing/2014/main" id="{B4E38DAC-2FAA-499D-BB8B-36425648C6C5}"/>
                </a:ext>
              </a:extLst>
            </p:cNvPr>
            <p:cNvCxnSpPr/>
            <p:nvPr userDrawn="1"/>
          </p:nvCxnSpPr>
          <p:spPr>
            <a:xfrm>
              <a:off x="24092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 name="Connettore 1 20">
              <a:extLst>
                <a:ext uri="{FF2B5EF4-FFF2-40B4-BE49-F238E27FC236}">
                  <a16:creationId xmlns:a16="http://schemas.microsoft.com/office/drawing/2014/main" id="{DA0333A8-2008-4345-8598-B4513A971506}"/>
                </a:ext>
              </a:extLst>
            </p:cNvPr>
            <p:cNvCxnSpPr/>
            <p:nvPr userDrawn="1"/>
          </p:nvCxnSpPr>
          <p:spPr>
            <a:xfrm>
              <a:off x="25581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 name="Connettore 1 21">
              <a:extLst>
                <a:ext uri="{FF2B5EF4-FFF2-40B4-BE49-F238E27FC236}">
                  <a16:creationId xmlns:a16="http://schemas.microsoft.com/office/drawing/2014/main" id="{B32AAA56-A4FE-4C36-B7E4-8340CDD2BC86}"/>
                </a:ext>
              </a:extLst>
            </p:cNvPr>
            <p:cNvCxnSpPr/>
            <p:nvPr userDrawn="1"/>
          </p:nvCxnSpPr>
          <p:spPr>
            <a:xfrm>
              <a:off x="27070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 name="Connettore 1 22">
              <a:extLst>
                <a:ext uri="{FF2B5EF4-FFF2-40B4-BE49-F238E27FC236}">
                  <a16:creationId xmlns:a16="http://schemas.microsoft.com/office/drawing/2014/main" id="{1CD81947-08CC-48B4-B950-7BEB8D80322F}"/>
                </a:ext>
              </a:extLst>
            </p:cNvPr>
            <p:cNvCxnSpPr/>
            <p:nvPr userDrawn="1"/>
          </p:nvCxnSpPr>
          <p:spPr>
            <a:xfrm>
              <a:off x="28558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 name="Connettore 1 23">
              <a:extLst>
                <a:ext uri="{FF2B5EF4-FFF2-40B4-BE49-F238E27FC236}">
                  <a16:creationId xmlns:a16="http://schemas.microsoft.com/office/drawing/2014/main" id="{6250ED24-0935-4E49-B210-310BFA36388B}"/>
                </a:ext>
              </a:extLst>
            </p:cNvPr>
            <p:cNvCxnSpPr/>
            <p:nvPr userDrawn="1"/>
          </p:nvCxnSpPr>
          <p:spPr>
            <a:xfrm>
              <a:off x="30047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 name="Connettore 1 24">
              <a:extLst>
                <a:ext uri="{FF2B5EF4-FFF2-40B4-BE49-F238E27FC236}">
                  <a16:creationId xmlns:a16="http://schemas.microsoft.com/office/drawing/2014/main" id="{8B97A4F4-7C08-4A1E-AFD5-06DDCB00EDC8}"/>
                </a:ext>
              </a:extLst>
            </p:cNvPr>
            <p:cNvCxnSpPr/>
            <p:nvPr userDrawn="1"/>
          </p:nvCxnSpPr>
          <p:spPr>
            <a:xfrm>
              <a:off x="31536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 name="Connettore 1 25">
              <a:extLst>
                <a:ext uri="{FF2B5EF4-FFF2-40B4-BE49-F238E27FC236}">
                  <a16:creationId xmlns:a16="http://schemas.microsoft.com/office/drawing/2014/main" id="{1F6305CA-F0B9-410E-8B5A-928B7D3C7EBC}"/>
                </a:ext>
              </a:extLst>
            </p:cNvPr>
            <p:cNvCxnSpPr/>
            <p:nvPr userDrawn="1"/>
          </p:nvCxnSpPr>
          <p:spPr>
            <a:xfrm>
              <a:off x="33024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 name="Connettore 1 26">
              <a:extLst>
                <a:ext uri="{FF2B5EF4-FFF2-40B4-BE49-F238E27FC236}">
                  <a16:creationId xmlns:a16="http://schemas.microsoft.com/office/drawing/2014/main" id="{AB204BCA-F512-4DCC-A92A-7A6935A372D2}"/>
                </a:ext>
              </a:extLst>
            </p:cNvPr>
            <p:cNvCxnSpPr/>
            <p:nvPr userDrawn="1"/>
          </p:nvCxnSpPr>
          <p:spPr>
            <a:xfrm>
              <a:off x="34513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 name="Connettore 1 27">
              <a:extLst>
                <a:ext uri="{FF2B5EF4-FFF2-40B4-BE49-F238E27FC236}">
                  <a16:creationId xmlns:a16="http://schemas.microsoft.com/office/drawing/2014/main" id="{3DF5B32B-EB89-4871-982E-771D0B5B8B9D}"/>
                </a:ext>
              </a:extLst>
            </p:cNvPr>
            <p:cNvCxnSpPr/>
            <p:nvPr userDrawn="1"/>
          </p:nvCxnSpPr>
          <p:spPr>
            <a:xfrm>
              <a:off x="36002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 name="Connettore 1 28">
              <a:extLst>
                <a:ext uri="{FF2B5EF4-FFF2-40B4-BE49-F238E27FC236}">
                  <a16:creationId xmlns:a16="http://schemas.microsoft.com/office/drawing/2014/main" id="{418676D2-FEC8-4645-B3E9-7E6D82201D05}"/>
                </a:ext>
              </a:extLst>
            </p:cNvPr>
            <p:cNvCxnSpPr/>
            <p:nvPr userDrawn="1"/>
          </p:nvCxnSpPr>
          <p:spPr>
            <a:xfrm>
              <a:off x="37490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 name="Connettore 1 29">
              <a:extLst>
                <a:ext uri="{FF2B5EF4-FFF2-40B4-BE49-F238E27FC236}">
                  <a16:creationId xmlns:a16="http://schemas.microsoft.com/office/drawing/2014/main" id="{61C3AF24-5485-41F2-8739-8ABFB47F18F9}"/>
                </a:ext>
              </a:extLst>
            </p:cNvPr>
            <p:cNvCxnSpPr/>
            <p:nvPr userDrawn="1"/>
          </p:nvCxnSpPr>
          <p:spPr>
            <a:xfrm>
              <a:off x="38979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 name="Connettore 1 30">
              <a:extLst>
                <a:ext uri="{FF2B5EF4-FFF2-40B4-BE49-F238E27FC236}">
                  <a16:creationId xmlns:a16="http://schemas.microsoft.com/office/drawing/2014/main" id="{D2AD6A23-280A-4941-8A48-7A93C11F494D}"/>
                </a:ext>
              </a:extLst>
            </p:cNvPr>
            <p:cNvCxnSpPr/>
            <p:nvPr userDrawn="1"/>
          </p:nvCxnSpPr>
          <p:spPr>
            <a:xfrm>
              <a:off x="404681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9" name="Connettore 1 31">
              <a:extLst>
                <a:ext uri="{FF2B5EF4-FFF2-40B4-BE49-F238E27FC236}">
                  <a16:creationId xmlns:a16="http://schemas.microsoft.com/office/drawing/2014/main" id="{FA9A4907-C1FD-43A3-BB17-067E53AFDC78}"/>
                </a:ext>
              </a:extLst>
            </p:cNvPr>
            <p:cNvCxnSpPr/>
            <p:nvPr userDrawn="1"/>
          </p:nvCxnSpPr>
          <p:spPr>
            <a:xfrm>
              <a:off x="419568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0" name="Connettore 1 32">
              <a:extLst>
                <a:ext uri="{FF2B5EF4-FFF2-40B4-BE49-F238E27FC236}">
                  <a16:creationId xmlns:a16="http://schemas.microsoft.com/office/drawing/2014/main" id="{2043B4BC-9D69-46F1-9CD8-938EEEC43ABC}"/>
                </a:ext>
              </a:extLst>
            </p:cNvPr>
            <p:cNvCxnSpPr/>
            <p:nvPr userDrawn="1"/>
          </p:nvCxnSpPr>
          <p:spPr>
            <a:xfrm>
              <a:off x="434454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1" name="Connettore 1 33">
              <a:extLst>
                <a:ext uri="{FF2B5EF4-FFF2-40B4-BE49-F238E27FC236}">
                  <a16:creationId xmlns:a16="http://schemas.microsoft.com/office/drawing/2014/main" id="{6245B3DE-887C-43A9-A8FD-C0D3CCBEBD42}"/>
                </a:ext>
              </a:extLst>
            </p:cNvPr>
            <p:cNvCxnSpPr/>
            <p:nvPr userDrawn="1"/>
          </p:nvCxnSpPr>
          <p:spPr>
            <a:xfrm>
              <a:off x="449341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2" name="Connettore 1 34">
              <a:extLst>
                <a:ext uri="{FF2B5EF4-FFF2-40B4-BE49-F238E27FC236}">
                  <a16:creationId xmlns:a16="http://schemas.microsoft.com/office/drawing/2014/main" id="{D594E735-E83D-45B9-BF0A-BFACFC7F7241}"/>
                </a:ext>
              </a:extLst>
            </p:cNvPr>
            <p:cNvCxnSpPr/>
            <p:nvPr userDrawn="1"/>
          </p:nvCxnSpPr>
          <p:spPr>
            <a:xfrm>
              <a:off x="464228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3" name="Connettore 1 35">
              <a:extLst>
                <a:ext uri="{FF2B5EF4-FFF2-40B4-BE49-F238E27FC236}">
                  <a16:creationId xmlns:a16="http://schemas.microsoft.com/office/drawing/2014/main" id="{4947A8B3-A702-4BD4-BCDA-D74C3F27D121}"/>
                </a:ext>
              </a:extLst>
            </p:cNvPr>
            <p:cNvCxnSpPr/>
            <p:nvPr userDrawn="1"/>
          </p:nvCxnSpPr>
          <p:spPr>
            <a:xfrm>
              <a:off x="479114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4" name="Connettore 1 36">
              <a:extLst>
                <a:ext uri="{FF2B5EF4-FFF2-40B4-BE49-F238E27FC236}">
                  <a16:creationId xmlns:a16="http://schemas.microsoft.com/office/drawing/2014/main" id="{53917F02-EDE4-4BB3-99A0-DE94638675C4}"/>
                </a:ext>
              </a:extLst>
            </p:cNvPr>
            <p:cNvCxnSpPr/>
            <p:nvPr userDrawn="1"/>
          </p:nvCxnSpPr>
          <p:spPr>
            <a:xfrm>
              <a:off x="494001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5" name="Connettore 1 37">
              <a:extLst>
                <a:ext uri="{FF2B5EF4-FFF2-40B4-BE49-F238E27FC236}">
                  <a16:creationId xmlns:a16="http://schemas.microsoft.com/office/drawing/2014/main" id="{07C427D3-10AE-4DC0-BBD4-119BF64FE82E}"/>
                </a:ext>
              </a:extLst>
            </p:cNvPr>
            <p:cNvCxnSpPr/>
            <p:nvPr userDrawn="1"/>
          </p:nvCxnSpPr>
          <p:spPr>
            <a:xfrm>
              <a:off x="508888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6" name="Connettore 1 38">
              <a:extLst>
                <a:ext uri="{FF2B5EF4-FFF2-40B4-BE49-F238E27FC236}">
                  <a16:creationId xmlns:a16="http://schemas.microsoft.com/office/drawing/2014/main" id="{D1590692-48D9-43B5-BF64-B859EFA8ACA3}"/>
                </a:ext>
              </a:extLst>
            </p:cNvPr>
            <p:cNvCxnSpPr/>
            <p:nvPr userDrawn="1"/>
          </p:nvCxnSpPr>
          <p:spPr>
            <a:xfrm>
              <a:off x="523774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7" name="Connettore 1 39">
              <a:extLst>
                <a:ext uri="{FF2B5EF4-FFF2-40B4-BE49-F238E27FC236}">
                  <a16:creationId xmlns:a16="http://schemas.microsoft.com/office/drawing/2014/main" id="{9A33DDDC-99F8-4513-84DF-28E58CE271A5}"/>
                </a:ext>
              </a:extLst>
            </p:cNvPr>
            <p:cNvCxnSpPr/>
            <p:nvPr userDrawn="1"/>
          </p:nvCxnSpPr>
          <p:spPr>
            <a:xfrm>
              <a:off x="538661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8" name="Connettore 1 40">
              <a:extLst>
                <a:ext uri="{FF2B5EF4-FFF2-40B4-BE49-F238E27FC236}">
                  <a16:creationId xmlns:a16="http://schemas.microsoft.com/office/drawing/2014/main" id="{51BFC8BF-B1C5-4E7D-BB30-A5757FCBF45A}"/>
                </a:ext>
              </a:extLst>
            </p:cNvPr>
            <p:cNvCxnSpPr/>
            <p:nvPr userDrawn="1"/>
          </p:nvCxnSpPr>
          <p:spPr>
            <a:xfrm>
              <a:off x="553548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9" name="Connettore 1 41">
              <a:extLst>
                <a:ext uri="{FF2B5EF4-FFF2-40B4-BE49-F238E27FC236}">
                  <a16:creationId xmlns:a16="http://schemas.microsoft.com/office/drawing/2014/main" id="{0B29A78B-4714-44EF-A4C7-D62C0DB7F930}"/>
                </a:ext>
              </a:extLst>
            </p:cNvPr>
            <p:cNvCxnSpPr/>
            <p:nvPr userDrawn="1"/>
          </p:nvCxnSpPr>
          <p:spPr>
            <a:xfrm>
              <a:off x="568435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0" name="Connettore 1 42">
              <a:extLst>
                <a:ext uri="{FF2B5EF4-FFF2-40B4-BE49-F238E27FC236}">
                  <a16:creationId xmlns:a16="http://schemas.microsoft.com/office/drawing/2014/main" id="{3B4C193F-105A-4A79-9A73-98CD2654EE94}"/>
                </a:ext>
              </a:extLst>
            </p:cNvPr>
            <p:cNvCxnSpPr/>
            <p:nvPr userDrawn="1"/>
          </p:nvCxnSpPr>
          <p:spPr>
            <a:xfrm>
              <a:off x="583321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1" name="Connettore 1 43">
              <a:extLst>
                <a:ext uri="{FF2B5EF4-FFF2-40B4-BE49-F238E27FC236}">
                  <a16:creationId xmlns:a16="http://schemas.microsoft.com/office/drawing/2014/main" id="{BB5B6149-F968-4930-A6FD-C39E9355C2D3}"/>
                </a:ext>
              </a:extLst>
            </p:cNvPr>
            <p:cNvCxnSpPr/>
            <p:nvPr userDrawn="1"/>
          </p:nvCxnSpPr>
          <p:spPr>
            <a:xfrm>
              <a:off x="598208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2" name="Connettore 1 44">
              <a:extLst>
                <a:ext uri="{FF2B5EF4-FFF2-40B4-BE49-F238E27FC236}">
                  <a16:creationId xmlns:a16="http://schemas.microsoft.com/office/drawing/2014/main" id="{EDE0FD43-0A0B-4815-A509-B62EB0296461}"/>
                </a:ext>
              </a:extLst>
            </p:cNvPr>
            <p:cNvCxnSpPr/>
            <p:nvPr userDrawn="1"/>
          </p:nvCxnSpPr>
          <p:spPr>
            <a:xfrm>
              <a:off x="613095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3" name="Connettore 1 45">
              <a:extLst>
                <a:ext uri="{FF2B5EF4-FFF2-40B4-BE49-F238E27FC236}">
                  <a16:creationId xmlns:a16="http://schemas.microsoft.com/office/drawing/2014/main" id="{3CBAABF6-5EEE-4967-BB25-17D42D31C491}"/>
                </a:ext>
              </a:extLst>
            </p:cNvPr>
            <p:cNvCxnSpPr/>
            <p:nvPr userDrawn="1"/>
          </p:nvCxnSpPr>
          <p:spPr>
            <a:xfrm>
              <a:off x="627981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4" name="Connettore 1 46">
              <a:extLst>
                <a:ext uri="{FF2B5EF4-FFF2-40B4-BE49-F238E27FC236}">
                  <a16:creationId xmlns:a16="http://schemas.microsoft.com/office/drawing/2014/main" id="{C17F2A62-6401-41F3-849F-C9E390562F58}"/>
                </a:ext>
              </a:extLst>
            </p:cNvPr>
            <p:cNvCxnSpPr/>
            <p:nvPr userDrawn="1"/>
          </p:nvCxnSpPr>
          <p:spPr>
            <a:xfrm>
              <a:off x="642868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5" name="Connettore 1 47">
              <a:extLst>
                <a:ext uri="{FF2B5EF4-FFF2-40B4-BE49-F238E27FC236}">
                  <a16:creationId xmlns:a16="http://schemas.microsoft.com/office/drawing/2014/main" id="{1AAA9941-9DF6-46B8-A6DC-A2DED2B133A1}"/>
                </a:ext>
              </a:extLst>
            </p:cNvPr>
            <p:cNvCxnSpPr/>
            <p:nvPr userDrawn="1"/>
          </p:nvCxnSpPr>
          <p:spPr>
            <a:xfrm>
              <a:off x="657755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6" name="Connettore 1 48">
              <a:extLst>
                <a:ext uri="{FF2B5EF4-FFF2-40B4-BE49-F238E27FC236}">
                  <a16:creationId xmlns:a16="http://schemas.microsoft.com/office/drawing/2014/main" id="{4AF994DF-2019-4F31-8446-A1F48A292982}"/>
                </a:ext>
              </a:extLst>
            </p:cNvPr>
            <p:cNvCxnSpPr/>
            <p:nvPr userDrawn="1"/>
          </p:nvCxnSpPr>
          <p:spPr>
            <a:xfrm>
              <a:off x="672641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7" name="Connettore 1 49">
              <a:extLst>
                <a:ext uri="{FF2B5EF4-FFF2-40B4-BE49-F238E27FC236}">
                  <a16:creationId xmlns:a16="http://schemas.microsoft.com/office/drawing/2014/main" id="{B517B58F-377F-4D25-BBA8-8BD8F070E7E3}"/>
                </a:ext>
              </a:extLst>
            </p:cNvPr>
            <p:cNvCxnSpPr/>
            <p:nvPr userDrawn="1"/>
          </p:nvCxnSpPr>
          <p:spPr>
            <a:xfrm>
              <a:off x="687528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8" name="Connettore 1 50">
              <a:extLst>
                <a:ext uri="{FF2B5EF4-FFF2-40B4-BE49-F238E27FC236}">
                  <a16:creationId xmlns:a16="http://schemas.microsoft.com/office/drawing/2014/main" id="{7744679A-75FC-4C87-BE78-4C4361653DEC}"/>
                </a:ext>
              </a:extLst>
            </p:cNvPr>
            <p:cNvCxnSpPr/>
            <p:nvPr userDrawn="1"/>
          </p:nvCxnSpPr>
          <p:spPr>
            <a:xfrm>
              <a:off x="702415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9" name="Connettore 1 51">
              <a:extLst>
                <a:ext uri="{FF2B5EF4-FFF2-40B4-BE49-F238E27FC236}">
                  <a16:creationId xmlns:a16="http://schemas.microsoft.com/office/drawing/2014/main" id="{FEB44174-73CB-4852-84BB-03EE6A42FDD5}"/>
                </a:ext>
              </a:extLst>
            </p:cNvPr>
            <p:cNvCxnSpPr/>
            <p:nvPr userDrawn="1"/>
          </p:nvCxnSpPr>
          <p:spPr>
            <a:xfrm>
              <a:off x="717302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0" name="Connettore 1 52">
              <a:extLst>
                <a:ext uri="{FF2B5EF4-FFF2-40B4-BE49-F238E27FC236}">
                  <a16:creationId xmlns:a16="http://schemas.microsoft.com/office/drawing/2014/main" id="{C5A1931C-273F-45FA-81B7-8BD2B509813F}"/>
                </a:ext>
              </a:extLst>
            </p:cNvPr>
            <p:cNvCxnSpPr/>
            <p:nvPr userDrawn="1"/>
          </p:nvCxnSpPr>
          <p:spPr>
            <a:xfrm>
              <a:off x="732188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1" name="Connettore 1 53">
              <a:extLst>
                <a:ext uri="{FF2B5EF4-FFF2-40B4-BE49-F238E27FC236}">
                  <a16:creationId xmlns:a16="http://schemas.microsoft.com/office/drawing/2014/main" id="{BC3BEF08-4DA1-407E-9E90-D2AE9A833CD2}"/>
                </a:ext>
              </a:extLst>
            </p:cNvPr>
            <p:cNvCxnSpPr/>
            <p:nvPr userDrawn="1"/>
          </p:nvCxnSpPr>
          <p:spPr>
            <a:xfrm>
              <a:off x="747075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2" name="Connettore 1 54">
              <a:extLst>
                <a:ext uri="{FF2B5EF4-FFF2-40B4-BE49-F238E27FC236}">
                  <a16:creationId xmlns:a16="http://schemas.microsoft.com/office/drawing/2014/main" id="{80D7244F-736C-461B-B208-34810E1A74F7}"/>
                </a:ext>
              </a:extLst>
            </p:cNvPr>
            <p:cNvCxnSpPr/>
            <p:nvPr userDrawn="1"/>
          </p:nvCxnSpPr>
          <p:spPr>
            <a:xfrm>
              <a:off x="761962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3" name="Connettore 1 55">
              <a:extLst>
                <a:ext uri="{FF2B5EF4-FFF2-40B4-BE49-F238E27FC236}">
                  <a16:creationId xmlns:a16="http://schemas.microsoft.com/office/drawing/2014/main" id="{25FE9D03-89C2-421F-A69E-FF399E831CA5}"/>
                </a:ext>
              </a:extLst>
            </p:cNvPr>
            <p:cNvCxnSpPr/>
            <p:nvPr userDrawn="1"/>
          </p:nvCxnSpPr>
          <p:spPr>
            <a:xfrm>
              <a:off x="776848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4" name="Connettore 1 56">
              <a:extLst>
                <a:ext uri="{FF2B5EF4-FFF2-40B4-BE49-F238E27FC236}">
                  <a16:creationId xmlns:a16="http://schemas.microsoft.com/office/drawing/2014/main" id="{E720A3F8-933A-4087-9F82-9A89B2FDDBF2}"/>
                </a:ext>
              </a:extLst>
            </p:cNvPr>
            <p:cNvCxnSpPr/>
            <p:nvPr userDrawn="1"/>
          </p:nvCxnSpPr>
          <p:spPr>
            <a:xfrm>
              <a:off x="791735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5" name="Connettore 1 57">
              <a:extLst>
                <a:ext uri="{FF2B5EF4-FFF2-40B4-BE49-F238E27FC236}">
                  <a16:creationId xmlns:a16="http://schemas.microsoft.com/office/drawing/2014/main" id="{A8496C27-89A2-41CF-9A24-DEE5A9C38254}"/>
                </a:ext>
              </a:extLst>
            </p:cNvPr>
            <p:cNvCxnSpPr/>
            <p:nvPr userDrawn="1"/>
          </p:nvCxnSpPr>
          <p:spPr>
            <a:xfrm>
              <a:off x="806622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6" name="Connettore 1 58">
              <a:extLst>
                <a:ext uri="{FF2B5EF4-FFF2-40B4-BE49-F238E27FC236}">
                  <a16:creationId xmlns:a16="http://schemas.microsoft.com/office/drawing/2014/main" id="{79C54818-4750-4E47-842C-A33D46851692}"/>
                </a:ext>
              </a:extLst>
            </p:cNvPr>
            <p:cNvCxnSpPr/>
            <p:nvPr userDrawn="1"/>
          </p:nvCxnSpPr>
          <p:spPr>
            <a:xfrm>
              <a:off x="821508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7" name="Connettore 1 59">
              <a:extLst>
                <a:ext uri="{FF2B5EF4-FFF2-40B4-BE49-F238E27FC236}">
                  <a16:creationId xmlns:a16="http://schemas.microsoft.com/office/drawing/2014/main" id="{B48C0019-E0FA-4D99-9CB6-176F7FB69BF5}"/>
                </a:ext>
              </a:extLst>
            </p:cNvPr>
            <p:cNvCxnSpPr/>
            <p:nvPr userDrawn="1"/>
          </p:nvCxnSpPr>
          <p:spPr>
            <a:xfrm>
              <a:off x="836395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8" name="Connettore 1 60">
              <a:extLst>
                <a:ext uri="{FF2B5EF4-FFF2-40B4-BE49-F238E27FC236}">
                  <a16:creationId xmlns:a16="http://schemas.microsoft.com/office/drawing/2014/main" id="{E4EEE559-B0C6-4E69-A44F-4949103D225A}"/>
                </a:ext>
              </a:extLst>
            </p:cNvPr>
            <p:cNvCxnSpPr/>
            <p:nvPr userDrawn="1"/>
          </p:nvCxnSpPr>
          <p:spPr>
            <a:xfrm>
              <a:off x="851282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9" name="Connettore 1 61">
              <a:extLst>
                <a:ext uri="{FF2B5EF4-FFF2-40B4-BE49-F238E27FC236}">
                  <a16:creationId xmlns:a16="http://schemas.microsoft.com/office/drawing/2014/main" id="{77CD62A3-24F9-4261-BAE5-82FCD9F87F18}"/>
                </a:ext>
              </a:extLst>
            </p:cNvPr>
            <p:cNvCxnSpPr/>
            <p:nvPr userDrawn="1"/>
          </p:nvCxnSpPr>
          <p:spPr>
            <a:xfrm>
              <a:off x="866169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0" name="Connettore 1 62">
              <a:extLst>
                <a:ext uri="{FF2B5EF4-FFF2-40B4-BE49-F238E27FC236}">
                  <a16:creationId xmlns:a16="http://schemas.microsoft.com/office/drawing/2014/main" id="{24EC757B-E8AB-49E9-B0E0-49595BCB252C}"/>
                </a:ext>
              </a:extLst>
            </p:cNvPr>
            <p:cNvCxnSpPr/>
            <p:nvPr userDrawn="1"/>
          </p:nvCxnSpPr>
          <p:spPr>
            <a:xfrm>
              <a:off x="881055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1" name="Connettore 1 63">
              <a:extLst>
                <a:ext uri="{FF2B5EF4-FFF2-40B4-BE49-F238E27FC236}">
                  <a16:creationId xmlns:a16="http://schemas.microsoft.com/office/drawing/2014/main" id="{5915B016-B48E-480A-8589-47B449FEFE62}"/>
                </a:ext>
              </a:extLst>
            </p:cNvPr>
            <p:cNvCxnSpPr/>
            <p:nvPr userDrawn="1"/>
          </p:nvCxnSpPr>
          <p:spPr>
            <a:xfrm>
              <a:off x="895942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2" name="Connettore 1 64">
              <a:extLst>
                <a:ext uri="{FF2B5EF4-FFF2-40B4-BE49-F238E27FC236}">
                  <a16:creationId xmlns:a16="http://schemas.microsoft.com/office/drawing/2014/main" id="{6639B49E-89EB-4D10-9FF1-687F7892CAD0}"/>
                </a:ext>
              </a:extLst>
            </p:cNvPr>
            <p:cNvCxnSpPr/>
            <p:nvPr userDrawn="1"/>
          </p:nvCxnSpPr>
          <p:spPr>
            <a:xfrm>
              <a:off x="910829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3" name="Connettore 1 65">
              <a:extLst>
                <a:ext uri="{FF2B5EF4-FFF2-40B4-BE49-F238E27FC236}">
                  <a16:creationId xmlns:a16="http://schemas.microsoft.com/office/drawing/2014/main" id="{6DB97BC5-C7CB-4675-B8F8-E579B335F351}"/>
                </a:ext>
              </a:extLst>
            </p:cNvPr>
            <p:cNvCxnSpPr/>
            <p:nvPr userDrawn="1"/>
          </p:nvCxnSpPr>
          <p:spPr>
            <a:xfrm>
              <a:off x="925715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4" name="Connettore 1 66">
              <a:extLst>
                <a:ext uri="{FF2B5EF4-FFF2-40B4-BE49-F238E27FC236}">
                  <a16:creationId xmlns:a16="http://schemas.microsoft.com/office/drawing/2014/main" id="{8D23B385-A273-4510-AD89-B3CF25FC1CC0}"/>
                </a:ext>
              </a:extLst>
            </p:cNvPr>
            <p:cNvCxnSpPr/>
            <p:nvPr userDrawn="1"/>
          </p:nvCxnSpPr>
          <p:spPr>
            <a:xfrm>
              <a:off x="940602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5" name="Connettore 1 67">
              <a:extLst>
                <a:ext uri="{FF2B5EF4-FFF2-40B4-BE49-F238E27FC236}">
                  <a16:creationId xmlns:a16="http://schemas.microsoft.com/office/drawing/2014/main" id="{DB0A94FD-9C19-4ABF-8648-FB30E6AD3F1E}"/>
                </a:ext>
              </a:extLst>
            </p:cNvPr>
            <p:cNvCxnSpPr/>
            <p:nvPr userDrawn="1"/>
          </p:nvCxnSpPr>
          <p:spPr>
            <a:xfrm>
              <a:off x="955489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6" name="Connettore 1 68">
              <a:extLst>
                <a:ext uri="{FF2B5EF4-FFF2-40B4-BE49-F238E27FC236}">
                  <a16:creationId xmlns:a16="http://schemas.microsoft.com/office/drawing/2014/main" id="{5AC447A6-F67A-4495-994E-824BC24234F3}"/>
                </a:ext>
              </a:extLst>
            </p:cNvPr>
            <p:cNvCxnSpPr/>
            <p:nvPr userDrawn="1"/>
          </p:nvCxnSpPr>
          <p:spPr>
            <a:xfrm>
              <a:off x="970375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7" name="Connettore 1 69">
              <a:extLst>
                <a:ext uri="{FF2B5EF4-FFF2-40B4-BE49-F238E27FC236}">
                  <a16:creationId xmlns:a16="http://schemas.microsoft.com/office/drawing/2014/main" id="{51C552F9-147D-472E-B5ED-C010B290661E}"/>
                </a:ext>
              </a:extLst>
            </p:cNvPr>
            <p:cNvCxnSpPr/>
            <p:nvPr userDrawn="1"/>
          </p:nvCxnSpPr>
          <p:spPr>
            <a:xfrm>
              <a:off x="985262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8" name="Connettore 1 70">
              <a:extLst>
                <a:ext uri="{FF2B5EF4-FFF2-40B4-BE49-F238E27FC236}">
                  <a16:creationId xmlns:a16="http://schemas.microsoft.com/office/drawing/2014/main" id="{B652C40B-9CAB-4965-ABB6-2E573D3E2084}"/>
                </a:ext>
              </a:extLst>
            </p:cNvPr>
            <p:cNvCxnSpPr/>
            <p:nvPr userDrawn="1"/>
          </p:nvCxnSpPr>
          <p:spPr>
            <a:xfrm>
              <a:off x="1000149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9" name="Connettore 1 71">
              <a:extLst>
                <a:ext uri="{FF2B5EF4-FFF2-40B4-BE49-F238E27FC236}">
                  <a16:creationId xmlns:a16="http://schemas.microsoft.com/office/drawing/2014/main" id="{B3384C92-F691-41E6-9EA5-E6EDE88D8ABC}"/>
                </a:ext>
              </a:extLst>
            </p:cNvPr>
            <p:cNvCxnSpPr/>
            <p:nvPr userDrawn="1"/>
          </p:nvCxnSpPr>
          <p:spPr>
            <a:xfrm>
              <a:off x="1015036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0" name="Connettore 1 72">
              <a:extLst>
                <a:ext uri="{FF2B5EF4-FFF2-40B4-BE49-F238E27FC236}">
                  <a16:creationId xmlns:a16="http://schemas.microsoft.com/office/drawing/2014/main" id="{4F5E3CEB-1B2F-40B5-9B87-5EDE3725716D}"/>
                </a:ext>
              </a:extLst>
            </p:cNvPr>
            <p:cNvCxnSpPr/>
            <p:nvPr userDrawn="1"/>
          </p:nvCxnSpPr>
          <p:spPr>
            <a:xfrm>
              <a:off x="1029922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1" name="Connettore 1 73">
              <a:extLst>
                <a:ext uri="{FF2B5EF4-FFF2-40B4-BE49-F238E27FC236}">
                  <a16:creationId xmlns:a16="http://schemas.microsoft.com/office/drawing/2014/main" id="{B0645C62-9910-4223-99BF-8B67C38577A9}"/>
                </a:ext>
              </a:extLst>
            </p:cNvPr>
            <p:cNvCxnSpPr/>
            <p:nvPr userDrawn="1"/>
          </p:nvCxnSpPr>
          <p:spPr>
            <a:xfrm>
              <a:off x="1044809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2" name="Connettore 1 74">
              <a:extLst>
                <a:ext uri="{FF2B5EF4-FFF2-40B4-BE49-F238E27FC236}">
                  <a16:creationId xmlns:a16="http://schemas.microsoft.com/office/drawing/2014/main" id="{D0788703-6C25-43BF-AC0C-8E3400917EBF}"/>
                </a:ext>
              </a:extLst>
            </p:cNvPr>
            <p:cNvCxnSpPr/>
            <p:nvPr userDrawn="1"/>
          </p:nvCxnSpPr>
          <p:spPr>
            <a:xfrm>
              <a:off x="1059696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3" name="Connettore 1 75">
              <a:extLst>
                <a:ext uri="{FF2B5EF4-FFF2-40B4-BE49-F238E27FC236}">
                  <a16:creationId xmlns:a16="http://schemas.microsoft.com/office/drawing/2014/main" id="{3F4C54D0-9D0C-4CC2-BD4E-DF1CA08B7D01}"/>
                </a:ext>
              </a:extLst>
            </p:cNvPr>
            <p:cNvCxnSpPr/>
            <p:nvPr userDrawn="1"/>
          </p:nvCxnSpPr>
          <p:spPr>
            <a:xfrm>
              <a:off x="1074582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4" name="Connettore 1 76">
              <a:extLst>
                <a:ext uri="{FF2B5EF4-FFF2-40B4-BE49-F238E27FC236}">
                  <a16:creationId xmlns:a16="http://schemas.microsoft.com/office/drawing/2014/main" id="{813F10E5-7CC0-434C-9207-5522F06C3C21}"/>
                </a:ext>
              </a:extLst>
            </p:cNvPr>
            <p:cNvCxnSpPr/>
            <p:nvPr userDrawn="1"/>
          </p:nvCxnSpPr>
          <p:spPr>
            <a:xfrm>
              <a:off x="1089469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5" name="Connettore 1 77">
              <a:extLst>
                <a:ext uri="{FF2B5EF4-FFF2-40B4-BE49-F238E27FC236}">
                  <a16:creationId xmlns:a16="http://schemas.microsoft.com/office/drawing/2014/main" id="{2CF1149A-63F1-49F9-A455-532169393432}"/>
                </a:ext>
              </a:extLst>
            </p:cNvPr>
            <p:cNvCxnSpPr/>
            <p:nvPr userDrawn="1"/>
          </p:nvCxnSpPr>
          <p:spPr>
            <a:xfrm>
              <a:off x="110435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6" name="Connettore 1 78">
              <a:extLst>
                <a:ext uri="{FF2B5EF4-FFF2-40B4-BE49-F238E27FC236}">
                  <a16:creationId xmlns:a16="http://schemas.microsoft.com/office/drawing/2014/main" id="{AB0A0815-A773-4BED-9F5B-70016C920205}"/>
                </a:ext>
              </a:extLst>
            </p:cNvPr>
            <p:cNvCxnSpPr/>
            <p:nvPr userDrawn="1"/>
          </p:nvCxnSpPr>
          <p:spPr>
            <a:xfrm>
              <a:off x="1119242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7" name="Connettore 1 79">
              <a:extLst>
                <a:ext uri="{FF2B5EF4-FFF2-40B4-BE49-F238E27FC236}">
                  <a16:creationId xmlns:a16="http://schemas.microsoft.com/office/drawing/2014/main" id="{0ABC6E36-DC49-4E29-9259-8EE59EB4D81C}"/>
                </a:ext>
              </a:extLst>
            </p:cNvPr>
            <p:cNvCxnSpPr/>
            <p:nvPr userDrawn="1"/>
          </p:nvCxnSpPr>
          <p:spPr>
            <a:xfrm>
              <a:off x="1134129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8" name="Connettore 1 80">
              <a:extLst>
                <a:ext uri="{FF2B5EF4-FFF2-40B4-BE49-F238E27FC236}">
                  <a16:creationId xmlns:a16="http://schemas.microsoft.com/office/drawing/2014/main" id="{A4F1190E-C190-4ECA-99F0-137C9B18E832}"/>
                </a:ext>
              </a:extLst>
            </p:cNvPr>
            <p:cNvCxnSpPr/>
            <p:nvPr userDrawn="1"/>
          </p:nvCxnSpPr>
          <p:spPr>
            <a:xfrm>
              <a:off x="1149016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9" name="Connettore 1 81">
              <a:extLst>
                <a:ext uri="{FF2B5EF4-FFF2-40B4-BE49-F238E27FC236}">
                  <a16:creationId xmlns:a16="http://schemas.microsoft.com/office/drawing/2014/main" id="{F424F83D-36D4-4B2D-B303-F3D27F099F92}"/>
                </a:ext>
              </a:extLst>
            </p:cNvPr>
            <p:cNvCxnSpPr/>
            <p:nvPr userDrawn="1"/>
          </p:nvCxnSpPr>
          <p:spPr>
            <a:xfrm>
              <a:off x="1163903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0" name="Connettore 1 82">
              <a:extLst>
                <a:ext uri="{FF2B5EF4-FFF2-40B4-BE49-F238E27FC236}">
                  <a16:creationId xmlns:a16="http://schemas.microsoft.com/office/drawing/2014/main" id="{340E4453-254B-4636-8BCA-615578FDCE1E}"/>
                </a:ext>
              </a:extLst>
            </p:cNvPr>
            <p:cNvCxnSpPr/>
            <p:nvPr userDrawn="1"/>
          </p:nvCxnSpPr>
          <p:spPr>
            <a:xfrm>
              <a:off x="1178789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1" name="Connettore 1 83">
              <a:extLst>
                <a:ext uri="{FF2B5EF4-FFF2-40B4-BE49-F238E27FC236}">
                  <a16:creationId xmlns:a16="http://schemas.microsoft.com/office/drawing/2014/main" id="{F932C1B8-3484-4915-B66E-8469E35EB7DC}"/>
                </a:ext>
              </a:extLst>
            </p:cNvPr>
            <p:cNvCxnSpPr/>
            <p:nvPr userDrawn="1"/>
          </p:nvCxnSpPr>
          <p:spPr>
            <a:xfrm>
              <a:off x="1193676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2" name="Connettore 1 84">
              <a:extLst>
                <a:ext uri="{FF2B5EF4-FFF2-40B4-BE49-F238E27FC236}">
                  <a16:creationId xmlns:a16="http://schemas.microsoft.com/office/drawing/2014/main" id="{44D8DEE1-CFCE-4F2D-AFD1-2B5C58549E5C}"/>
                </a:ext>
              </a:extLst>
            </p:cNvPr>
            <p:cNvCxnSpPr/>
            <p:nvPr userDrawn="1"/>
          </p:nvCxnSpPr>
          <p:spPr>
            <a:xfrm>
              <a:off x="1208563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3" name="Connettore 1 85">
              <a:extLst>
                <a:ext uri="{FF2B5EF4-FFF2-40B4-BE49-F238E27FC236}">
                  <a16:creationId xmlns:a16="http://schemas.microsoft.com/office/drawing/2014/main" id="{BB033A59-58FC-45FC-A091-A98C3D0F217A}"/>
                </a:ext>
              </a:extLst>
            </p:cNvPr>
            <p:cNvCxnSpPr/>
            <p:nvPr userDrawn="1"/>
          </p:nvCxnSpPr>
          <p:spPr>
            <a:xfrm>
              <a:off x="1223449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4" name="Connettore 1 86">
              <a:extLst>
                <a:ext uri="{FF2B5EF4-FFF2-40B4-BE49-F238E27FC236}">
                  <a16:creationId xmlns:a16="http://schemas.microsoft.com/office/drawing/2014/main" id="{6FE53C7B-1646-4E59-B6AC-EB931BC4C344}"/>
                </a:ext>
              </a:extLst>
            </p:cNvPr>
            <p:cNvCxnSpPr/>
            <p:nvPr userDrawn="1"/>
          </p:nvCxnSpPr>
          <p:spPr>
            <a:xfrm>
              <a:off x="1238336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5" name="Connettore 1 87">
              <a:extLst>
                <a:ext uri="{FF2B5EF4-FFF2-40B4-BE49-F238E27FC236}">
                  <a16:creationId xmlns:a16="http://schemas.microsoft.com/office/drawing/2014/main" id="{AFB6E8C6-B83B-4CE7-BD60-2F7E1A30E0FD}"/>
                </a:ext>
              </a:extLst>
            </p:cNvPr>
            <p:cNvCxnSpPr/>
            <p:nvPr userDrawn="1"/>
          </p:nvCxnSpPr>
          <p:spPr>
            <a:xfrm>
              <a:off x="1253223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6" name="Connettore 1 88">
              <a:extLst>
                <a:ext uri="{FF2B5EF4-FFF2-40B4-BE49-F238E27FC236}">
                  <a16:creationId xmlns:a16="http://schemas.microsoft.com/office/drawing/2014/main" id="{AC3916B0-3DAA-463E-B8DF-F586F67921C7}"/>
                </a:ext>
              </a:extLst>
            </p:cNvPr>
            <p:cNvCxnSpPr/>
            <p:nvPr userDrawn="1"/>
          </p:nvCxnSpPr>
          <p:spPr>
            <a:xfrm>
              <a:off x="1268109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7" name="Connettore 1 89">
              <a:extLst>
                <a:ext uri="{FF2B5EF4-FFF2-40B4-BE49-F238E27FC236}">
                  <a16:creationId xmlns:a16="http://schemas.microsoft.com/office/drawing/2014/main" id="{81A39D55-D21D-4C1C-88FA-6E428462E17A}"/>
                </a:ext>
              </a:extLst>
            </p:cNvPr>
            <p:cNvCxnSpPr/>
            <p:nvPr userDrawn="1"/>
          </p:nvCxnSpPr>
          <p:spPr>
            <a:xfrm>
              <a:off x="1282996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8" name="Connettore 1 90">
              <a:extLst>
                <a:ext uri="{FF2B5EF4-FFF2-40B4-BE49-F238E27FC236}">
                  <a16:creationId xmlns:a16="http://schemas.microsoft.com/office/drawing/2014/main" id="{D437C6B5-2FDE-4CA1-91A4-7543AF9D6CE2}"/>
                </a:ext>
              </a:extLst>
            </p:cNvPr>
            <p:cNvCxnSpPr/>
            <p:nvPr userDrawn="1"/>
          </p:nvCxnSpPr>
          <p:spPr>
            <a:xfrm>
              <a:off x="1297883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9" name="Connettore 1 91">
              <a:extLst>
                <a:ext uri="{FF2B5EF4-FFF2-40B4-BE49-F238E27FC236}">
                  <a16:creationId xmlns:a16="http://schemas.microsoft.com/office/drawing/2014/main" id="{941C0527-4444-4D81-A2DB-B7A85E863565}"/>
                </a:ext>
              </a:extLst>
            </p:cNvPr>
            <p:cNvCxnSpPr/>
            <p:nvPr userDrawn="1"/>
          </p:nvCxnSpPr>
          <p:spPr>
            <a:xfrm>
              <a:off x="1312770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0" name="Connettore 1 92">
              <a:extLst>
                <a:ext uri="{FF2B5EF4-FFF2-40B4-BE49-F238E27FC236}">
                  <a16:creationId xmlns:a16="http://schemas.microsoft.com/office/drawing/2014/main" id="{13AAC13E-AA2D-4A85-99BF-766FB51127D1}"/>
                </a:ext>
              </a:extLst>
            </p:cNvPr>
            <p:cNvCxnSpPr/>
            <p:nvPr userDrawn="1"/>
          </p:nvCxnSpPr>
          <p:spPr>
            <a:xfrm>
              <a:off x="1327656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1" name="Connettore 1 93">
              <a:extLst>
                <a:ext uri="{FF2B5EF4-FFF2-40B4-BE49-F238E27FC236}">
                  <a16:creationId xmlns:a16="http://schemas.microsoft.com/office/drawing/2014/main" id="{3A133876-63EA-47C8-936C-6E4EE8E466BA}"/>
                </a:ext>
              </a:extLst>
            </p:cNvPr>
            <p:cNvCxnSpPr/>
            <p:nvPr userDrawn="1"/>
          </p:nvCxnSpPr>
          <p:spPr>
            <a:xfrm>
              <a:off x="1342543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2" name="Connettore 1 94">
              <a:extLst>
                <a:ext uri="{FF2B5EF4-FFF2-40B4-BE49-F238E27FC236}">
                  <a16:creationId xmlns:a16="http://schemas.microsoft.com/office/drawing/2014/main" id="{806C6534-8060-4951-A2BD-506E70D43F5D}"/>
                </a:ext>
              </a:extLst>
            </p:cNvPr>
            <p:cNvCxnSpPr/>
            <p:nvPr userDrawn="1"/>
          </p:nvCxnSpPr>
          <p:spPr>
            <a:xfrm>
              <a:off x="1357430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3" name="Connettore 1 95">
              <a:extLst>
                <a:ext uri="{FF2B5EF4-FFF2-40B4-BE49-F238E27FC236}">
                  <a16:creationId xmlns:a16="http://schemas.microsoft.com/office/drawing/2014/main" id="{51A39969-5689-4B4B-9350-E32970794A2C}"/>
                </a:ext>
              </a:extLst>
            </p:cNvPr>
            <p:cNvCxnSpPr/>
            <p:nvPr userDrawn="1"/>
          </p:nvCxnSpPr>
          <p:spPr>
            <a:xfrm>
              <a:off x="1372316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4" name="Connettore 1 96">
              <a:extLst>
                <a:ext uri="{FF2B5EF4-FFF2-40B4-BE49-F238E27FC236}">
                  <a16:creationId xmlns:a16="http://schemas.microsoft.com/office/drawing/2014/main" id="{BA5EE0ED-6BE1-4EE6-B036-D7ED2C7E98D9}"/>
                </a:ext>
              </a:extLst>
            </p:cNvPr>
            <p:cNvCxnSpPr/>
            <p:nvPr userDrawn="1"/>
          </p:nvCxnSpPr>
          <p:spPr>
            <a:xfrm>
              <a:off x="1387203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5" name="Connettore 1 97">
              <a:extLst>
                <a:ext uri="{FF2B5EF4-FFF2-40B4-BE49-F238E27FC236}">
                  <a16:creationId xmlns:a16="http://schemas.microsoft.com/office/drawing/2014/main" id="{C0D189CE-26BD-49EF-98E4-2B2037B11C54}"/>
                </a:ext>
              </a:extLst>
            </p:cNvPr>
            <p:cNvCxnSpPr/>
            <p:nvPr userDrawn="1"/>
          </p:nvCxnSpPr>
          <p:spPr>
            <a:xfrm>
              <a:off x="1402090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6" name="Connettore 1 98">
              <a:extLst>
                <a:ext uri="{FF2B5EF4-FFF2-40B4-BE49-F238E27FC236}">
                  <a16:creationId xmlns:a16="http://schemas.microsoft.com/office/drawing/2014/main" id="{589B016A-6883-437C-BDBB-06D01B67F8B8}"/>
                </a:ext>
              </a:extLst>
            </p:cNvPr>
            <p:cNvCxnSpPr/>
            <p:nvPr userDrawn="1"/>
          </p:nvCxnSpPr>
          <p:spPr>
            <a:xfrm>
              <a:off x="1416976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7" name="Connettore 1 99">
              <a:extLst>
                <a:ext uri="{FF2B5EF4-FFF2-40B4-BE49-F238E27FC236}">
                  <a16:creationId xmlns:a16="http://schemas.microsoft.com/office/drawing/2014/main" id="{26CA40EA-D65C-422E-A2DF-8F95E78B6F4A}"/>
                </a:ext>
              </a:extLst>
            </p:cNvPr>
            <p:cNvCxnSpPr/>
            <p:nvPr userDrawn="1"/>
          </p:nvCxnSpPr>
          <p:spPr>
            <a:xfrm>
              <a:off x="1431863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8" name="Connettore 1 100">
              <a:extLst>
                <a:ext uri="{FF2B5EF4-FFF2-40B4-BE49-F238E27FC236}">
                  <a16:creationId xmlns:a16="http://schemas.microsoft.com/office/drawing/2014/main" id="{24595600-8B52-42A4-93B4-5DE7CDF1E825}"/>
                </a:ext>
              </a:extLst>
            </p:cNvPr>
            <p:cNvCxnSpPr/>
            <p:nvPr userDrawn="1"/>
          </p:nvCxnSpPr>
          <p:spPr>
            <a:xfrm>
              <a:off x="1446750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9" name="Connettore 1 101">
              <a:extLst>
                <a:ext uri="{FF2B5EF4-FFF2-40B4-BE49-F238E27FC236}">
                  <a16:creationId xmlns:a16="http://schemas.microsoft.com/office/drawing/2014/main" id="{486BDB7E-9C0D-4A74-9E6F-6C2549DB2321}"/>
                </a:ext>
              </a:extLst>
            </p:cNvPr>
            <p:cNvCxnSpPr/>
            <p:nvPr userDrawn="1"/>
          </p:nvCxnSpPr>
          <p:spPr>
            <a:xfrm>
              <a:off x="1461637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0" name="Connettore 1 102">
              <a:extLst>
                <a:ext uri="{FF2B5EF4-FFF2-40B4-BE49-F238E27FC236}">
                  <a16:creationId xmlns:a16="http://schemas.microsoft.com/office/drawing/2014/main" id="{68EC7E88-0A28-420E-BEB1-5EF01DD78098}"/>
                </a:ext>
              </a:extLst>
            </p:cNvPr>
            <p:cNvCxnSpPr/>
            <p:nvPr userDrawn="1"/>
          </p:nvCxnSpPr>
          <p:spPr>
            <a:xfrm>
              <a:off x="1476523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1" name="Connettore 1 103">
              <a:extLst>
                <a:ext uri="{FF2B5EF4-FFF2-40B4-BE49-F238E27FC236}">
                  <a16:creationId xmlns:a16="http://schemas.microsoft.com/office/drawing/2014/main" id="{D58B765E-7BCB-47D2-BD02-FCEC7D822935}"/>
                </a:ext>
              </a:extLst>
            </p:cNvPr>
            <p:cNvCxnSpPr/>
            <p:nvPr userDrawn="1"/>
          </p:nvCxnSpPr>
          <p:spPr>
            <a:xfrm>
              <a:off x="1491410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2" name="Connettore 1 104">
              <a:extLst>
                <a:ext uri="{FF2B5EF4-FFF2-40B4-BE49-F238E27FC236}">
                  <a16:creationId xmlns:a16="http://schemas.microsoft.com/office/drawing/2014/main" id="{E2378BA7-F74B-4CE7-9DE5-2F23D978EDEB}"/>
                </a:ext>
              </a:extLst>
            </p:cNvPr>
            <p:cNvCxnSpPr/>
            <p:nvPr userDrawn="1"/>
          </p:nvCxnSpPr>
          <p:spPr>
            <a:xfrm>
              <a:off x="1506297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3" name="Connettore 1 105">
              <a:extLst>
                <a:ext uri="{FF2B5EF4-FFF2-40B4-BE49-F238E27FC236}">
                  <a16:creationId xmlns:a16="http://schemas.microsoft.com/office/drawing/2014/main" id="{315EF0DE-001C-4714-83B4-3DCC40DBAA42}"/>
                </a:ext>
              </a:extLst>
            </p:cNvPr>
            <p:cNvCxnSpPr/>
            <p:nvPr userDrawn="1"/>
          </p:nvCxnSpPr>
          <p:spPr>
            <a:xfrm>
              <a:off x="1521183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4" name="Connettore 1 106">
              <a:extLst>
                <a:ext uri="{FF2B5EF4-FFF2-40B4-BE49-F238E27FC236}">
                  <a16:creationId xmlns:a16="http://schemas.microsoft.com/office/drawing/2014/main" id="{653ACEAD-57A0-4F08-8535-8B0CD47A63FA}"/>
                </a:ext>
              </a:extLst>
            </p:cNvPr>
            <p:cNvCxnSpPr/>
            <p:nvPr userDrawn="1"/>
          </p:nvCxnSpPr>
          <p:spPr>
            <a:xfrm>
              <a:off x="1536070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5" name="Connettore 1 107">
              <a:extLst>
                <a:ext uri="{FF2B5EF4-FFF2-40B4-BE49-F238E27FC236}">
                  <a16:creationId xmlns:a16="http://schemas.microsoft.com/office/drawing/2014/main" id="{AFCBA494-9329-494D-B7C5-02E0448C3883}"/>
                </a:ext>
              </a:extLst>
            </p:cNvPr>
            <p:cNvCxnSpPr/>
            <p:nvPr userDrawn="1"/>
          </p:nvCxnSpPr>
          <p:spPr>
            <a:xfrm>
              <a:off x="1550957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6" name="Connettore 1 108">
              <a:extLst>
                <a:ext uri="{FF2B5EF4-FFF2-40B4-BE49-F238E27FC236}">
                  <a16:creationId xmlns:a16="http://schemas.microsoft.com/office/drawing/2014/main" id="{914B491E-ACC3-4A41-8E12-F3B5E2B542E5}"/>
                </a:ext>
              </a:extLst>
            </p:cNvPr>
            <p:cNvCxnSpPr/>
            <p:nvPr userDrawn="1"/>
          </p:nvCxnSpPr>
          <p:spPr>
            <a:xfrm>
              <a:off x="1565843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7" name="Connettore 1 109">
              <a:extLst>
                <a:ext uri="{FF2B5EF4-FFF2-40B4-BE49-F238E27FC236}">
                  <a16:creationId xmlns:a16="http://schemas.microsoft.com/office/drawing/2014/main" id="{C03BA603-549C-467E-BC75-9A48A4DE6BF4}"/>
                </a:ext>
              </a:extLst>
            </p:cNvPr>
            <p:cNvCxnSpPr/>
            <p:nvPr userDrawn="1"/>
          </p:nvCxnSpPr>
          <p:spPr>
            <a:xfrm>
              <a:off x="1580730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8" name="Connettore 1 110">
              <a:extLst>
                <a:ext uri="{FF2B5EF4-FFF2-40B4-BE49-F238E27FC236}">
                  <a16:creationId xmlns:a16="http://schemas.microsoft.com/office/drawing/2014/main" id="{FBABB320-E540-4C76-9107-E10CC11CE0FD}"/>
                </a:ext>
              </a:extLst>
            </p:cNvPr>
            <p:cNvCxnSpPr/>
            <p:nvPr userDrawn="1"/>
          </p:nvCxnSpPr>
          <p:spPr>
            <a:xfrm>
              <a:off x="1595617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9" name="Connettore 1 111">
              <a:extLst>
                <a:ext uri="{FF2B5EF4-FFF2-40B4-BE49-F238E27FC236}">
                  <a16:creationId xmlns:a16="http://schemas.microsoft.com/office/drawing/2014/main" id="{A6D758F4-CD11-4340-B6FD-7D75F1F25491}"/>
                </a:ext>
              </a:extLst>
            </p:cNvPr>
            <p:cNvCxnSpPr/>
            <p:nvPr userDrawn="1"/>
          </p:nvCxnSpPr>
          <p:spPr>
            <a:xfrm>
              <a:off x="161050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0" name="Connettore 1 112">
              <a:extLst>
                <a:ext uri="{FF2B5EF4-FFF2-40B4-BE49-F238E27FC236}">
                  <a16:creationId xmlns:a16="http://schemas.microsoft.com/office/drawing/2014/main" id="{29A7B520-488F-4F2D-B8A9-722717C6885B}"/>
                </a:ext>
              </a:extLst>
            </p:cNvPr>
            <p:cNvCxnSpPr/>
            <p:nvPr userDrawn="1"/>
          </p:nvCxnSpPr>
          <p:spPr>
            <a:xfrm>
              <a:off x="162539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1" name="Connettore 1 113">
              <a:extLst>
                <a:ext uri="{FF2B5EF4-FFF2-40B4-BE49-F238E27FC236}">
                  <a16:creationId xmlns:a16="http://schemas.microsoft.com/office/drawing/2014/main" id="{F72EC979-2FEC-4A18-96A7-EE473ABA6DDC}"/>
                </a:ext>
              </a:extLst>
            </p:cNvPr>
            <p:cNvCxnSpPr/>
            <p:nvPr userDrawn="1"/>
          </p:nvCxnSpPr>
          <p:spPr>
            <a:xfrm>
              <a:off x="164027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2" name="Connettore 1 114">
              <a:extLst>
                <a:ext uri="{FF2B5EF4-FFF2-40B4-BE49-F238E27FC236}">
                  <a16:creationId xmlns:a16="http://schemas.microsoft.com/office/drawing/2014/main" id="{96682321-6132-485C-98B1-D706CD41FD1E}"/>
                </a:ext>
              </a:extLst>
            </p:cNvPr>
            <p:cNvCxnSpPr/>
            <p:nvPr userDrawn="1"/>
          </p:nvCxnSpPr>
          <p:spPr>
            <a:xfrm>
              <a:off x="165516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3" name="Connettore 1 115">
              <a:extLst>
                <a:ext uri="{FF2B5EF4-FFF2-40B4-BE49-F238E27FC236}">
                  <a16:creationId xmlns:a16="http://schemas.microsoft.com/office/drawing/2014/main" id="{DDE302B5-C28E-419C-85FA-9E99972B460F}"/>
                </a:ext>
              </a:extLst>
            </p:cNvPr>
            <p:cNvCxnSpPr/>
            <p:nvPr userDrawn="1"/>
          </p:nvCxnSpPr>
          <p:spPr>
            <a:xfrm>
              <a:off x="167005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4" name="Connettore 1 116">
              <a:extLst>
                <a:ext uri="{FF2B5EF4-FFF2-40B4-BE49-F238E27FC236}">
                  <a16:creationId xmlns:a16="http://schemas.microsoft.com/office/drawing/2014/main" id="{42F54208-CB22-49C4-ABBD-9B907E125762}"/>
                </a:ext>
              </a:extLst>
            </p:cNvPr>
            <p:cNvCxnSpPr/>
            <p:nvPr userDrawn="1"/>
          </p:nvCxnSpPr>
          <p:spPr>
            <a:xfrm>
              <a:off x="168493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5" name="Connettore 1 117">
              <a:extLst>
                <a:ext uri="{FF2B5EF4-FFF2-40B4-BE49-F238E27FC236}">
                  <a16:creationId xmlns:a16="http://schemas.microsoft.com/office/drawing/2014/main" id="{72F3173C-B3D5-4E54-BC2A-EF7157E0BB2D}"/>
                </a:ext>
              </a:extLst>
            </p:cNvPr>
            <p:cNvCxnSpPr/>
            <p:nvPr userDrawn="1"/>
          </p:nvCxnSpPr>
          <p:spPr>
            <a:xfrm>
              <a:off x="169982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6" name="Connettore 1 118">
              <a:extLst>
                <a:ext uri="{FF2B5EF4-FFF2-40B4-BE49-F238E27FC236}">
                  <a16:creationId xmlns:a16="http://schemas.microsoft.com/office/drawing/2014/main" id="{3104F0EF-525D-4538-94D7-0C0AADBBF025}"/>
                </a:ext>
              </a:extLst>
            </p:cNvPr>
            <p:cNvCxnSpPr/>
            <p:nvPr userDrawn="1"/>
          </p:nvCxnSpPr>
          <p:spPr>
            <a:xfrm>
              <a:off x="171471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7" name="Connettore 1 119">
              <a:extLst>
                <a:ext uri="{FF2B5EF4-FFF2-40B4-BE49-F238E27FC236}">
                  <a16:creationId xmlns:a16="http://schemas.microsoft.com/office/drawing/2014/main" id="{78BCB724-2A6F-4B6C-A535-F834D7C966CF}"/>
                </a:ext>
              </a:extLst>
            </p:cNvPr>
            <p:cNvCxnSpPr/>
            <p:nvPr userDrawn="1"/>
          </p:nvCxnSpPr>
          <p:spPr>
            <a:xfrm>
              <a:off x="172959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8" name="Connettore 1 120">
              <a:extLst>
                <a:ext uri="{FF2B5EF4-FFF2-40B4-BE49-F238E27FC236}">
                  <a16:creationId xmlns:a16="http://schemas.microsoft.com/office/drawing/2014/main" id="{E3F0CB70-9F00-4022-ACF4-A3E5431DFD92}"/>
                </a:ext>
              </a:extLst>
            </p:cNvPr>
            <p:cNvCxnSpPr/>
            <p:nvPr userDrawn="1"/>
          </p:nvCxnSpPr>
          <p:spPr>
            <a:xfrm>
              <a:off x="174448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9" name="Connettore 1 121">
              <a:extLst>
                <a:ext uri="{FF2B5EF4-FFF2-40B4-BE49-F238E27FC236}">
                  <a16:creationId xmlns:a16="http://schemas.microsoft.com/office/drawing/2014/main" id="{F68EB695-B713-421B-8BB9-7089E66D4417}"/>
                </a:ext>
              </a:extLst>
            </p:cNvPr>
            <p:cNvCxnSpPr/>
            <p:nvPr userDrawn="1"/>
          </p:nvCxnSpPr>
          <p:spPr>
            <a:xfrm>
              <a:off x="175937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0" name="Connettore 1 122">
              <a:extLst>
                <a:ext uri="{FF2B5EF4-FFF2-40B4-BE49-F238E27FC236}">
                  <a16:creationId xmlns:a16="http://schemas.microsoft.com/office/drawing/2014/main" id="{21AFE9A4-C6D9-4CEA-80CA-9AC33264CCB9}"/>
                </a:ext>
              </a:extLst>
            </p:cNvPr>
            <p:cNvCxnSpPr/>
            <p:nvPr userDrawn="1"/>
          </p:nvCxnSpPr>
          <p:spPr>
            <a:xfrm>
              <a:off x="177425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1" name="Connettore 1 123">
              <a:extLst>
                <a:ext uri="{FF2B5EF4-FFF2-40B4-BE49-F238E27FC236}">
                  <a16:creationId xmlns:a16="http://schemas.microsoft.com/office/drawing/2014/main" id="{8CDB1A11-DC46-44FC-9CED-321A6CD8C0F9}"/>
                </a:ext>
              </a:extLst>
            </p:cNvPr>
            <p:cNvCxnSpPr/>
            <p:nvPr userDrawn="1"/>
          </p:nvCxnSpPr>
          <p:spPr>
            <a:xfrm>
              <a:off x="178914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2" name="Connettore 1 124">
              <a:extLst>
                <a:ext uri="{FF2B5EF4-FFF2-40B4-BE49-F238E27FC236}">
                  <a16:creationId xmlns:a16="http://schemas.microsoft.com/office/drawing/2014/main" id="{1ECBEB2E-06D5-43D4-B894-B6C7B329E37E}"/>
                </a:ext>
              </a:extLst>
            </p:cNvPr>
            <p:cNvCxnSpPr/>
            <p:nvPr userDrawn="1"/>
          </p:nvCxnSpPr>
          <p:spPr>
            <a:xfrm>
              <a:off x="180403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3" name="Connettore 1 125">
              <a:extLst>
                <a:ext uri="{FF2B5EF4-FFF2-40B4-BE49-F238E27FC236}">
                  <a16:creationId xmlns:a16="http://schemas.microsoft.com/office/drawing/2014/main" id="{8F338751-6760-4702-950F-D1706EBAFB50}"/>
                </a:ext>
              </a:extLst>
            </p:cNvPr>
            <p:cNvCxnSpPr/>
            <p:nvPr userDrawn="1"/>
          </p:nvCxnSpPr>
          <p:spPr>
            <a:xfrm>
              <a:off x="181891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4" name="Connettore 1 126">
              <a:extLst>
                <a:ext uri="{FF2B5EF4-FFF2-40B4-BE49-F238E27FC236}">
                  <a16:creationId xmlns:a16="http://schemas.microsoft.com/office/drawing/2014/main" id="{7212C4CD-188D-4F69-8A5B-284F8EB35242}"/>
                </a:ext>
              </a:extLst>
            </p:cNvPr>
            <p:cNvCxnSpPr/>
            <p:nvPr userDrawn="1"/>
          </p:nvCxnSpPr>
          <p:spPr>
            <a:xfrm>
              <a:off x="183380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5" name="Connettore 1 127">
              <a:extLst>
                <a:ext uri="{FF2B5EF4-FFF2-40B4-BE49-F238E27FC236}">
                  <a16:creationId xmlns:a16="http://schemas.microsoft.com/office/drawing/2014/main" id="{594C1C7D-1717-419C-9CCF-1ECF8F4B9846}"/>
                </a:ext>
              </a:extLst>
            </p:cNvPr>
            <p:cNvCxnSpPr/>
            <p:nvPr userDrawn="1"/>
          </p:nvCxnSpPr>
          <p:spPr>
            <a:xfrm>
              <a:off x="184869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6" name="Connettore 1 128">
              <a:extLst>
                <a:ext uri="{FF2B5EF4-FFF2-40B4-BE49-F238E27FC236}">
                  <a16:creationId xmlns:a16="http://schemas.microsoft.com/office/drawing/2014/main" id="{6C7310FF-FC8D-4030-B74F-1A4CEDC61261}"/>
                </a:ext>
              </a:extLst>
            </p:cNvPr>
            <p:cNvCxnSpPr/>
            <p:nvPr userDrawn="1"/>
          </p:nvCxnSpPr>
          <p:spPr>
            <a:xfrm>
              <a:off x="186357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7" name="Connettore 1 129">
              <a:extLst>
                <a:ext uri="{FF2B5EF4-FFF2-40B4-BE49-F238E27FC236}">
                  <a16:creationId xmlns:a16="http://schemas.microsoft.com/office/drawing/2014/main" id="{68A5C166-1E28-4107-89C9-0D50F8A07A55}"/>
                </a:ext>
              </a:extLst>
            </p:cNvPr>
            <p:cNvCxnSpPr/>
            <p:nvPr userDrawn="1"/>
          </p:nvCxnSpPr>
          <p:spPr>
            <a:xfrm>
              <a:off x="187846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8" name="Connettore 1 130">
              <a:extLst>
                <a:ext uri="{FF2B5EF4-FFF2-40B4-BE49-F238E27FC236}">
                  <a16:creationId xmlns:a16="http://schemas.microsoft.com/office/drawing/2014/main" id="{B2FD029E-CB7A-458D-A9D5-120CF49FE5A0}"/>
                </a:ext>
              </a:extLst>
            </p:cNvPr>
            <p:cNvCxnSpPr/>
            <p:nvPr userDrawn="1"/>
          </p:nvCxnSpPr>
          <p:spPr>
            <a:xfrm>
              <a:off x="189334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grpSp>
      <p:sp>
        <p:nvSpPr>
          <p:cNvPr id="2" name="Title 1"/>
          <p:cNvSpPr>
            <a:spLocks noGrp="1"/>
          </p:cNvSpPr>
          <p:nvPr>
            <p:ph type="title"/>
          </p:nvPr>
        </p:nvSpPr>
        <p:spPr>
          <a:xfrm>
            <a:off x="457200" y="992657"/>
            <a:ext cx="8229600" cy="2852737"/>
          </a:xfrm>
        </p:spPr>
        <p:txBody>
          <a:bodyPr anchor="b">
            <a:normAutofit/>
          </a:bodyPr>
          <a:lstStyle>
            <a:lvl1pPr>
              <a:defRPr sz="4000"/>
            </a:lvl1pPr>
          </a:lstStyle>
          <a:p>
            <a:r>
              <a:rPr lang="en-US"/>
              <a:t>Click to edit Master title style</a:t>
            </a:r>
            <a:endParaRPr lang="en-US" dirty="0"/>
          </a:p>
        </p:txBody>
      </p:sp>
      <p:sp>
        <p:nvSpPr>
          <p:cNvPr id="3" name="Text Placeholder 2"/>
          <p:cNvSpPr>
            <a:spLocks noGrp="1"/>
          </p:cNvSpPr>
          <p:nvPr>
            <p:ph type="body" idx="1"/>
          </p:nvPr>
        </p:nvSpPr>
        <p:spPr>
          <a:xfrm>
            <a:off x="457200" y="4069697"/>
            <a:ext cx="8229600" cy="1500187"/>
          </a:xfrm>
        </p:spPr>
        <p:txBody>
          <a:bodyPr>
            <a:normAutofit/>
          </a:bodyPr>
          <a:lstStyle>
            <a:lvl1pPr marL="0" indent="0">
              <a:buNone/>
              <a:defRPr sz="18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5633108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Slide Number Placeholder 5">
            <a:extLst>
              <a:ext uri="{FF2B5EF4-FFF2-40B4-BE49-F238E27FC236}">
                <a16:creationId xmlns:a16="http://schemas.microsoft.com/office/drawing/2014/main" id="{D6FB2FE0-BE92-479D-AABD-28F344207C9A}"/>
              </a:ext>
            </a:extLst>
          </p:cNvPr>
          <p:cNvSpPr>
            <a:spLocks noGrp="1"/>
          </p:cNvSpPr>
          <p:nvPr>
            <p:ph type="sldNum" sz="quarter" idx="12"/>
          </p:nvPr>
        </p:nvSpPr>
        <p:spPr>
          <a:xfrm>
            <a:off x="8710658" y="195146"/>
            <a:ext cx="386754" cy="365125"/>
          </a:xfrm>
        </p:spPr>
        <p:txBody>
          <a:bodyPr/>
          <a:lstStyle>
            <a:lvl1pPr>
              <a:defRPr>
                <a:solidFill>
                  <a:schemeClr val="bg2">
                    <a:lumMod val="90000"/>
                  </a:schemeClr>
                </a:solidFill>
              </a:defRPr>
            </a:lvl1pPr>
          </a:lstStyle>
          <a:p>
            <a:fld id="{6CF46B70-BEEE-447A-8354-9995F2AD6C56}" type="slidenum">
              <a:rPr lang="en-US" smtClean="0"/>
              <a:pPr/>
              <a:t>‹N›</a:t>
            </a:fld>
            <a:endParaRPr lang="en-US" dirty="0"/>
          </a:p>
        </p:txBody>
      </p:sp>
    </p:spTree>
    <p:extLst>
      <p:ext uri="{BB962C8B-B14F-4D97-AF65-F5344CB8AC3E}">
        <p14:creationId xmlns:p14="http://schemas.microsoft.com/office/powerpoint/2010/main" val="8418668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end">
    <p:spTree>
      <p:nvGrpSpPr>
        <p:cNvPr id="1" name=""/>
        <p:cNvGrpSpPr/>
        <p:nvPr/>
      </p:nvGrpSpPr>
      <p:grpSpPr>
        <a:xfrm>
          <a:off x="0" y="0"/>
          <a:ext cx="0" cy="0"/>
          <a:chOff x="0" y="0"/>
          <a:chExt cx="0" cy="0"/>
        </a:xfrm>
      </p:grpSpPr>
      <p:sp>
        <p:nvSpPr>
          <p:cNvPr id="7" name="Rettangolo 8">
            <a:extLst>
              <a:ext uri="{FF2B5EF4-FFF2-40B4-BE49-F238E27FC236}">
                <a16:creationId xmlns:a16="http://schemas.microsoft.com/office/drawing/2014/main" id="{B79A1BE4-4E5B-480B-8B5A-3CB84A49D45B}"/>
              </a:ext>
            </a:extLst>
          </p:cNvPr>
          <p:cNvSpPr/>
          <p:nvPr userDrawn="1"/>
        </p:nvSpPr>
        <p:spPr>
          <a:xfrm>
            <a:off x="0" y="3859863"/>
            <a:ext cx="9144000" cy="3025776"/>
          </a:xfrm>
          <a:prstGeom prst="rect">
            <a:avLst/>
          </a:prstGeom>
          <a:solidFill>
            <a:srgbClr val="728F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dirty="0"/>
          </a:p>
        </p:txBody>
      </p:sp>
      <p:pic>
        <p:nvPicPr>
          <p:cNvPr id="8" name="Picture 4" descr="Y:\IMMAGINE _COORDINATA_2014\LOGO_UFFICIALE\01_Polimi_centrato\eps\01_Polimi_centrato_COL_negativo.png">
            <a:extLst>
              <a:ext uri="{FF2B5EF4-FFF2-40B4-BE49-F238E27FC236}">
                <a16:creationId xmlns:a16="http://schemas.microsoft.com/office/drawing/2014/main" id="{B4AD9493-EF24-46BF-9708-61749C2BB3A0}"/>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90711" y="5853361"/>
            <a:ext cx="1362579" cy="1004639"/>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uppo 9">
            <a:extLst>
              <a:ext uri="{FF2B5EF4-FFF2-40B4-BE49-F238E27FC236}">
                <a16:creationId xmlns:a16="http://schemas.microsoft.com/office/drawing/2014/main" id="{37F90FFA-D0F7-423E-A46F-729BF80722C6}"/>
              </a:ext>
            </a:extLst>
          </p:cNvPr>
          <p:cNvGrpSpPr/>
          <p:nvPr userDrawn="1"/>
        </p:nvGrpSpPr>
        <p:grpSpPr>
          <a:xfrm>
            <a:off x="53677" y="3859863"/>
            <a:ext cx="9036647" cy="180000"/>
            <a:chOff x="1218340" y="275867"/>
            <a:chExt cx="17715122" cy="567843"/>
          </a:xfrm>
        </p:grpSpPr>
        <p:cxnSp>
          <p:nvCxnSpPr>
            <p:cNvPr id="10" name="Connettore 1 11">
              <a:extLst>
                <a:ext uri="{FF2B5EF4-FFF2-40B4-BE49-F238E27FC236}">
                  <a16:creationId xmlns:a16="http://schemas.microsoft.com/office/drawing/2014/main" id="{D9C28DF1-81D0-4541-8FC1-66CD55530D0E}"/>
                </a:ext>
              </a:extLst>
            </p:cNvPr>
            <p:cNvCxnSpPr/>
            <p:nvPr userDrawn="1"/>
          </p:nvCxnSpPr>
          <p:spPr>
            <a:xfrm>
              <a:off x="12183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 name="Connettore 1 12">
              <a:extLst>
                <a:ext uri="{FF2B5EF4-FFF2-40B4-BE49-F238E27FC236}">
                  <a16:creationId xmlns:a16="http://schemas.microsoft.com/office/drawing/2014/main" id="{870E207C-6572-46A4-9D40-4D98AE42E8E7}"/>
                </a:ext>
              </a:extLst>
            </p:cNvPr>
            <p:cNvCxnSpPr/>
            <p:nvPr userDrawn="1"/>
          </p:nvCxnSpPr>
          <p:spPr>
            <a:xfrm>
              <a:off x="13672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 name="Connettore 1 13">
              <a:extLst>
                <a:ext uri="{FF2B5EF4-FFF2-40B4-BE49-F238E27FC236}">
                  <a16:creationId xmlns:a16="http://schemas.microsoft.com/office/drawing/2014/main" id="{12813EA0-7BC4-4B60-B3E2-12ECB2EA8504}"/>
                </a:ext>
              </a:extLst>
            </p:cNvPr>
            <p:cNvCxnSpPr/>
            <p:nvPr userDrawn="1"/>
          </p:nvCxnSpPr>
          <p:spPr>
            <a:xfrm>
              <a:off x="15160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 name="Connettore 1 14">
              <a:extLst>
                <a:ext uri="{FF2B5EF4-FFF2-40B4-BE49-F238E27FC236}">
                  <a16:creationId xmlns:a16="http://schemas.microsoft.com/office/drawing/2014/main" id="{2EFA8985-D20B-4C90-A3C4-CC7AE668FB5C}"/>
                </a:ext>
              </a:extLst>
            </p:cNvPr>
            <p:cNvCxnSpPr/>
            <p:nvPr userDrawn="1"/>
          </p:nvCxnSpPr>
          <p:spPr>
            <a:xfrm>
              <a:off x="16649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 name="Connettore 1 15">
              <a:extLst>
                <a:ext uri="{FF2B5EF4-FFF2-40B4-BE49-F238E27FC236}">
                  <a16:creationId xmlns:a16="http://schemas.microsoft.com/office/drawing/2014/main" id="{EAE0D5B8-A828-43E9-8368-823A3FDD7DAB}"/>
                </a:ext>
              </a:extLst>
            </p:cNvPr>
            <p:cNvCxnSpPr/>
            <p:nvPr userDrawn="1"/>
          </p:nvCxnSpPr>
          <p:spPr>
            <a:xfrm>
              <a:off x="18138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 name="Connettore 1 16">
              <a:extLst>
                <a:ext uri="{FF2B5EF4-FFF2-40B4-BE49-F238E27FC236}">
                  <a16:creationId xmlns:a16="http://schemas.microsoft.com/office/drawing/2014/main" id="{4B2D608B-0727-4079-A3FC-1AB528285C1C}"/>
                </a:ext>
              </a:extLst>
            </p:cNvPr>
            <p:cNvCxnSpPr/>
            <p:nvPr userDrawn="1"/>
          </p:nvCxnSpPr>
          <p:spPr>
            <a:xfrm>
              <a:off x="19626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 name="Connettore 1 17">
              <a:extLst>
                <a:ext uri="{FF2B5EF4-FFF2-40B4-BE49-F238E27FC236}">
                  <a16:creationId xmlns:a16="http://schemas.microsoft.com/office/drawing/2014/main" id="{B025CE4E-6CAE-4756-BBF3-C350BFAAD7CE}"/>
                </a:ext>
              </a:extLst>
            </p:cNvPr>
            <p:cNvCxnSpPr/>
            <p:nvPr userDrawn="1"/>
          </p:nvCxnSpPr>
          <p:spPr>
            <a:xfrm>
              <a:off x="21115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 name="Connettore 1 18">
              <a:extLst>
                <a:ext uri="{FF2B5EF4-FFF2-40B4-BE49-F238E27FC236}">
                  <a16:creationId xmlns:a16="http://schemas.microsoft.com/office/drawing/2014/main" id="{0C690BD8-4EE0-4495-9744-F7388A2BA12D}"/>
                </a:ext>
              </a:extLst>
            </p:cNvPr>
            <p:cNvCxnSpPr/>
            <p:nvPr userDrawn="1"/>
          </p:nvCxnSpPr>
          <p:spPr>
            <a:xfrm>
              <a:off x="22604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 name="Connettore 1 19">
              <a:extLst>
                <a:ext uri="{FF2B5EF4-FFF2-40B4-BE49-F238E27FC236}">
                  <a16:creationId xmlns:a16="http://schemas.microsoft.com/office/drawing/2014/main" id="{F7A0DF46-41CE-4340-BD6D-7DD5B9001965}"/>
                </a:ext>
              </a:extLst>
            </p:cNvPr>
            <p:cNvCxnSpPr/>
            <p:nvPr userDrawn="1"/>
          </p:nvCxnSpPr>
          <p:spPr>
            <a:xfrm>
              <a:off x="24092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 name="Connettore 1 20">
              <a:extLst>
                <a:ext uri="{FF2B5EF4-FFF2-40B4-BE49-F238E27FC236}">
                  <a16:creationId xmlns:a16="http://schemas.microsoft.com/office/drawing/2014/main" id="{3AD508C5-95FD-48AD-8942-A229428452DB}"/>
                </a:ext>
              </a:extLst>
            </p:cNvPr>
            <p:cNvCxnSpPr/>
            <p:nvPr userDrawn="1"/>
          </p:nvCxnSpPr>
          <p:spPr>
            <a:xfrm>
              <a:off x="25581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 name="Connettore 1 21">
              <a:extLst>
                <a:ext uri="{FF2B5EF4-FFF2-40B4-BE49-F238E27FC236}">
                  <a16:creationId xmlns:a16="http://schemas.microsoft.com/office/drawing/2014/main" id="{06679BF7-8AB4-4755-8B12-400DC469F3CA}"/>
                </a:ext>
              </a:extLst>
            </p:cNvPr>
            <p:cNvCxnSpPr/>
            <p:nvPr userDrawn="1"/>
          </p:nvCxnSpPr>
          <p:spPr>
            <a:xfrm>
              <a:off x="27070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 name="Connettore 1 22">
              <a:extLst>
                <a:ext uri="{FF2B5EF4-FFF2-40B4-BE49-F238E27FC236}">
                  <a16:creationId xmlns:a16="http://schemas.microsoft.com/office/drawing/2014/main" id="{4C566888-648D-4C9A-984E-B5687BB55F61}"/>
                </a:ext>
              </a:extLst>
            </p:cNvPr>
            <p:cNvCxnSpPr/>
            <p:nvPr userDrawn="1"/>
          </p:nvCxnSpPr>
          <p:spPr>
            <a:xfrm>
              <a:off x="28558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 name="Connettore 1 23">
              <a:extLst>
                <a:ext uri="{FF2B5EF4-FFF2-40B4-BE49-F238E27FC236}">
                  <a16:creationId xmlns:a16="http://schemas.microsoft.com/office/drawing/2014/main" id="{AECFD399-C3B7-4FA2-87E0-A481C620CFFE}"/>
                </a:ext>
              </a:extLst>
            </p:cNvPr>
            <p:cNvCxnSpPr/>
            <p:nvPr userDrawn="1"/>
          </p:nvCxnSpPr>
          <p:spPr>
            <a:xfrm>
              <a:off x="30047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 name="Connettore 1 24">
              <a:extLst>
                <a:ext uri="{FF2B5EF4-FFF2-40B4-BE49-F238E27FC236}">
                  <a16:creationId xmlns:a16="http://schemas.microsoft.com/office/drawing/2014/main" id="{5C1BA9DF-8B7A-48EB-BBB9-56990D549B2A}"/>
                </a:ext>
              </a:extLst>
            </p:cNvPr>
            <p:cNvCxnSpPr/>
            <p:nvPr userDrawn="1"/>
          </p:nvCxnSpPr>
          <p:spPr>
            <a:xfrm>
              <a:off x="31536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 name="Connettore 1 25">
              <a:extLst>
                <a:ext uri="{FF2B5EF4-FFF2-40B4-BE49-F238E27FC236}">
                  <a16:creationId xmlns:a16="http://schemas.microsoft.com/office/drawing/2014/main" id="{CF243F13-63D5-416F-8219-10E6DE3B4A49}"/>
                </a:ext>
              </a:extLst>
            </p:cNvPr>
            <p:cNvCxnSpPr/>
            <p:nvPr userDrawn="1"/>
          </p:nvCxnSpPr>
          <p:spPr>
            <a:xfrm>
              <a:off x="33024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 name="Connettore 1 26">
              <a:extLst>
                <a:ext uri="{FF2B5EF4-FFF2-40B4-BE49-F238E27FC236}">
                  <a16:creationId xmlns:a16="http://schemas.microsoft.com/office/drawing/2014/main" id="{2E6B3B3D-293F-419E-A267-BB83A1B510B2}"/>
                </a:ext>
              </a:extLst>
            </p:cNvPr>
            <p:cNvCxnSpPr/>
            <p:nvPr userDrawn="1"/>
          </p:nvCxnSpPr>
          <p:spPr>
            <a:xfrm>
              <a:off x="34513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 name="Connettore 1 27">
              <a:extLst>
                <a:ext uri="{FF2B5EF4-FFF2-40B4-BE49-F238E27FC236}">
                  <a16:creationId xmlns:a16="http://schemas.microsoft.com/office/drawing/2014/main" id="{143A3D95-EF5A-456D-A8B0-C210D1092C37}"/>
                </a:ext>
              </a:extLst>
            </p:cNvPr>
            <p:cNvCxnSpPr/>
            <p:nvPr userDrawn="1"/>
          </p:nvCxnSpPr>
          <p:spPr>
            <a:xfrm>
              <a:off x="36002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 name="Connettore 1 28">
              <a:extLst>
                <a:ext uri="{FF2B5EF4-FFF2-40B4-BE49-F238E27FC236}">
                  <a16:creationId xmlns:a16="http://schemas.microsoft.com/office/drawing/2014/main" id="{B4663180-F789-4131-ABC5-F51FE4243BB0}"/>
                </a:ext>
              </a:extLst>
            </p:cNvPr>
            <p:cNvCxnSpPr/>
            <p:nvPr userDrawn="1"/>
          </p:nvCxnSpPr>
          <p:spPr>
            <a:xfrm>
              <a:off x="37490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 name="Connettore 1 29">
              <a:extLst>
                <a:ext uri="{FF2B5EF4-FFF2-40B4-BE49-F238E27FC236}">
                  <a16:creationId xmlns:a16="http://schemas.microsoft.com/office/drawing/2014/main" id="{BB563617-62A6-4613-AC74-61B2B9937D7F}"/>
                </a:ext>
              </a:extLst>
            </p:cNvPr>
            <p:cNvCxnSpPr/>
            <p:nvPr userDrawn="1"/>
          </p:nvCxnSpPr>
          <p:spPr>
            <a:xfrm>
              <a:off x="38979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9" name="Connettore 1 30">
              <a:extLst>
                <a:ext uri="{FF2B5EF4-FFF2-40B4-BE49-F238E27FC236}">
                  <a16:creationId xmlns:a16="http://schemas.microsoft.com/office/drawing/2014/main" id="{06F90155-0F7F-42C6-99F4-EC597D5B834B}"/>
                </a:ext>
              </a:extLst>
            </p:cNvPr>
            <p:cNvCxnSpPr/>
            <p:nvPr userDrawn="1"/>
          </p:nvCxnSpPr>
          <p:spPr>
            <a:xfrm>
              <a:off x="404681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0" name="Connettore 1 31">
              <a:extLst>
                <a:ext uri="{FF2B5EF4-FFF2-40B4-BE49-F238E27FC236}">
                  <a16:creationId xmlns:a16="http://schemas.microsoft.com/office/drawing/2014/main" id="{36439022-861E-476E-B38C-97B7C326648A}"/>
                </a:ext>
              </a:extLst>
            </p:cNvPr>
            <p:cNvCxnSpPr/>
            <p:nvPr userDrawn="1"/>
          </p:nvCxnSpPr>
          <p:spPr>
            <a:xfrm>
              <a:off x="419568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1" name="Connettore 1 32">
              <a:extLst>
                <a:ext uri="{FF2B5EF4-FFF2-40B4-BE49-F238E27FC236}">
                  <a16:creationId xmlns:a16="http://schemas.microsoft.com/office/drawing/2014/main" id="{BBADCF0E-B48C-4745-BF99-543E7651C9B5}"/>
                </a:ext>
              </a:extLst>
            </p:cNvPr>
            <p:cNvCxnSpPr/>
            <p:nvPr userDrawn="1"/>
          </p:nvCxnSpPr>
          <p:spPr>
            <a:xfrm>
              <a:off x="434454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2" name="Connettore 1 33">
              <a:extLst>
                <a:ext uri="{FF2B5EF4-FFF2-40B4-BE49-F238E27FC236}">
                  <a16:creationId xmlns:a16="http://schemas.microsoft.com/office/drawing/2014/main" id="{F2A9CB97-4D41-41EA-8252-4331B2BC413D}"/>
                </a:ext>
              </a:extLst>
            </p:cNvPr>
            <p:cNvCxnSpPr/>
            <p:nvPr userDrawn="1"/>
          </p:nvCxnSpPr>
          <p:spPr>
            <a:xfrm>
              <a:off x="449341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3" name="Connettore 1 34">
              <a:extLst>
                <a:ext uri="{FF2B5EF4-FFF2-40B4-BE49-F238E27FC236}">
                  <a16:creationId xmlns:a16="http://schemas.microsoft.com/office/drawing/2014/main" id="{3B4BD47F-323D-4FC4-9E57-8512D1C0AADB}"/>
                </a:ext>
              </a:extLst>
            </p:cNvPr>
            <p:cNvCxnSpPr/>
            <p:nvPr userDrawn="1"/>
          </p:nvCxnSpPr>
          <p:spPr>
            <a:xfrm>
              <a:off x="464228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4" name="Connettore 1 35">
              <a:extLst>
                <a:ext uri="{FF2B5EF4-FFF2-40B4-BE49-F238E27FC236}">
                  <a16:creationId xmlns:a16="http://schemas.microsoft.com/office/drawing/2014/main" id="{3AE23970-093B-4C56-AF51-5D84AB01A67A}"/>
                </a:ext>
              </a:extLst>
            </p:cNvPr>
            <p:cNvCxnSpPr/>
            <p:nvPr userDrawn="1"/>
          </p:nvCxnSpPr>
          <p:spPr>
            <a:xfrm>
              <a:off x="479114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5" name="Connettore 1 36">
              <a:extLst>
                <a:ext uri="{FF2B5EF4-FFF2-40B4-BE49-F238E27FC236}">
                  <a16:creationId xmlns:a16="http://schemas.microsoft.com/office/drawing/2014/main" id="{4FDC7C8A-F809-4201-88D6-1BB9CA09A51F}"/>
                </a:ext>
              </a:extLst>
            </p:cNvPr>
            <p:cNvCxnSpPr/>
            <p:nvPr userDrawn="1"/>
          </p:nvCxnSpPr>
          <p:spPr>
            <a:xfrm>
              <a:off x="494001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6" name="Connettore 1 37">
              <a:extLst>
                <a:ext uri="{FF2B5EF4-FFF2-40B4-BE49-F238E27FC236}">
                  <a16:creationId xmlns:a16="http://schemas.microsoft.com/office/drawing/2014/main" id="{419FA4A2-80A2-4B5A-BC72-980D751A046A}"/>
                </a:ext>
              </a:extLst>
            </p:cNvPr>
            <p:cNvCxnSpPr/>
            <p:nvPr userDrawn="1"/>
          </p:nvCxnSpPr>
          <p:spPr>
            <a:xfrm>
              <a:off x="508888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7" name="Connettore 1 38">
              <a:extLst>
                <a:ext uri="{FF2B5EF4-FFF2-40B4-BE49-F238E27FC236}">
                  <a16:creationId xmlns:a16="http://schemas.microsoft.com/office/drawing/2014/main" id="{390FB799-1A9A-4C83-A840-2C5B9CAA8B3E}"/>
                </a:ext>
              </a:extLst>
            </p:cNvPr>
            <p:cNvCxnSpPr/>
            <p:nvPr userDrawn="1"/>
          </p:nvCxnSpPr>
          <p:spPr>
            <a:xfrm>
              <a:off x="523774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8" name="Connettore 1 39">
              <a:extLst>
                <a:ext uri="{FF2B5EF4-FFF2-40B4-BE49-F238E27FC236}">
                  <a16:creationId xmlns:a16="http://schemas.microsoft.com/office/drawing/2014/main" id="{8417B655-3B6F-4DFD-8BFB-0D8684672F17}"/>
                </a:ext>
              </a:extLst>
            </p:cNvPr>
            <p:cNvCxnSpPr/>
            <p:nvPr userDrawn="1"/>
          </p:nvCxnSpPr>
          <p:spPr>
            <a:xfrm>
              <a:off x="538661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9" name="Connettore 1 40">
              <a:extLst>
                <a:ext uri="{FF2B5EF4-FFF2-40B4-BE49-F238E27FC236}">
                  <a16:creationId xmlns:a16="http://schemas.microsoft.com/office/drawing/2014/main" id="{A098CCF7-0543-4A9A-8944-96CAE9088180}"/>
                </a:ext>
              </a:extLst>
            </p:cNvPr>
            <p:cNvCxnSpPr/>
            <p:nvPr userDrawn="1"/>
          </p:nvCxnSpPr>
          <p:spPr>
            <a:xfrm>
              <a:off x="553548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0" name="Connettore 1 41">
              <a:extLst>
                <a:ext uri="{FF2B5EF4-FFF2-40B4-BE49-F238E27FC236}">
                  <a16:creationId xmlns:a16="http://schemas.microsoft.com/office/drawing/2014/main" id="{0E1F903B-DA08-4229-80F1-59548D8F314E}"/>
                </a:ext>
              </a:extLst>
            </p:cNvPr>
            <p:cNvCxnSpPr/>
            <p:nvPr userDrawn="1"/>
          </p:nvCxnSpPr>
          <p:spPr>
            <a:xfrm>
              <a:off x="568435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1" name="Connettore 1 42">
              <a:extLst>
                <a:ext uri="{FF2B5EF4-FFF2-40B4-BE49-F238E27FC236}">
                  <a16:creationId xmlns:a16="http://schemas.microsoft.com/office/drawing/2014/main" id="{BD41EF9D-F469-4685-9B45-956DA71BC6A8}"/>
                </a:ext>
              </a:extLst>
            </p:cNvPr>
            <p:cNvCxnSpPr/>
            <p:nvPr userDrawn="1"/>
          </p:nvCxnSpPr>
          <p:spPr>
            <a:xfrm>
              <a:off x="583321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2" name="Connettore 1 43">
              <a:extLst>
                <a:ext uri="{FF2B5EF4-FFF2-40B4-BE49-F238E27FC236}">
                  <a16:creationId xmlns:a16="http://schemas.microsoft.com/office/drawing/2014/main" id="{C84C6E44-E6FE-4283-A984-9F10BC5E4C3D}"/>
                </a:ext>
              </a:extLst>
            </p:cNvPr>
            <p:cNvCxnSpPr/>
            <p:nvPr userDrawn="1"/>
          </p:nvCxnSpPr>
          <p:spPr>
            <a:xfrm>
              <a:off x="598208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3" name="Connettore 1 44">
              <a:extLst>
                <a:ext uri="{FF2B5EF4-FFF2-40B4-BE49-F238E27FC236}">
                  <a16:creationId xmlns:a16="http://schemas.microsoft.com/office/drawing/2014/main" id="{0B6F1D2C-3CED-4172-A21F-8F186D784057}"/>
                </a:ext>
              </a:extLst>
            </p:cNvPr>
            <p:cNvCxnSpPr/>
            <p:nvPr userDrawn="1"/>
          </p:nvCxnSpPr>
          <p:spPr>
            <a:xfrm>
              <a:off x="613095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4" name="Connettore 1 45">
              <a:extLst>
                <a:ext uri="{FF2B5EF4-FFF2-40B4-BE49-F238E27FC236}">
                  <a16:creationId xmlns:a16="http://schemas.microsoft.com/office/drawing/2014/main" id="{2AE93008-8C93-4320-80FB-D07B96D465C6}"/>
                </a:ext>
              </a:extLst>
            </p:cNvPr>
            <p:cNvCxnSpPr/>
            <p:nvPr userDrawn="1"/>
          </p:nvCxnSpPr>
          <p:spPr>
            <a:xfrm>
              <a:off x="627981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5" name="Connettore 1 46">
              <a:extLst>
                <a:ext uri="{FF2B5EF4-FFF2-40B4-BE49-F238E27FC236}">
                  <a16:creationId xmlns:a16="http://schemas.microsoft.com/office/drawing/2014/main" id="{DD3EC763-5111-4392-A9B2-469FEBA332BE}"/>
                </a:ext>
              </a:extLst>
            </p:cNvPr>
            <p:cNvCxnSpPr/>
            <p:nvPr userDrawn="1"/>
          </p:nvCxnSpPr>
          <p:spPr>
            <a:xfrm>
              <a:off x="642868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6" name="Connettore 1 47">
              <a:extLst>
                <a:ext uri="{FF2B5EF4-FFF2-40B4-BE49-F238E27FC236}">
                  <a16:creationId xmlns:a16="http://schemas.microsoft.com/office/drawing/2014/main" id="{20A6DA46-F9B2-4438-A540-ADDD98CC6229}"/>
                </a:ext>
              </a:extLst>
            </p:cNvPr>
            <p:cNvCxnSpPr/>
            <p:nvPr userDrawn="1"/>
          </p:nvCxnSpPr>
          <p:spPr>
            <a:xfrm>
              <a:off x="657755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7" name="Connettore 1 48">
              <a:extLst>
                <a:ext uri="{FF2B5EF4-FFF2-40B4-BE49-F238E27FC236}">
                  <a16:creationId xmlns:a16="http://schemas.microsoft.com/office/drawing/2014/main" id="{C75B08C8-59C7-4D0C-B26A-4EA5ED5D1862}"/>
                </a:ext>
              </a:extLst>
            </p:cNvPr>
            <p:cNvCxnSpPr/>
            <p:nvPr userDrawn="1"/>
          </p:nvCxnSpPr>
          <p:spPr>
            <a:xfrm>
              <a:off x="672641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8" name="Connettore 1 49">
              <a:extLst>
                <a:ext uri="{FF2B5EF4-FFF2-40B4-BE49-F238E27FC236}">
                  <a16:creationId xmlns:a16="http://schemas.microsoft.com/office/drawing/2014/main" id="{967FD62A-FB2D-4E6E-8FFF-69F99B70CB94}"/>
                </a:ext>
              </a:extLst>
            </p:cNvPr>
            <p:cNvCxnSpPr/>
            <p:nvPr userDrawn="1"/>
          </p:nvCxnSpPr>
          <p:spPr>
            <a:xfrm>
              <a:off x="687528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9" name="Connettore 1 50">
              <a:extLst>
                <a:ext uri="{FF2B5EF4-FFF2-40B4-BE49-F238E27FC236}">
                  <a16:creationId xmlns:a16="http://schemas.microsoft.com/office/drawing/2014/main" id="{1D856B71-F2C0-4251-AC36-4153DF936D72}"/>
                </a:ext>
              </a:extLst>
            </p:cNvPr>
            <p:cNvCxnSpPr/>
            <p:nvPr userDrawn="1"/>
          </p:nvCxnSpPr>
          <p:spPr>
            <a:xfrm>
              <a:off x="702415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0" name="Connettore 1 51">
              <a:extLst>
                <a:ext uri="{FF2B5EF4-FFF2-40B4-BE49-F238E27FC236}">
                  <a16:creationId xmlns:a16="http://schemas.microsoft.com/office/drawing/2014/main" id="{AE2224DE-19C4-4B5C-BFB4-91214FB0BF97}"/>
                </a:ext>
              </a:extLst>
            </p:cNvPr>
            <p:cNvCxnSpPr/>
            <p:nvPr userDrawn="1"/>
          </p:nvCxnSpPr>
          <p:spPr>
            <a:xfrm>
              <a:off x="717302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1" name="Connettore 1 52">
              <a:extLst>
                <a:ext uri="{FF2B5EF4-FFF2-40B4-BE49-F238E27FC236}">
                  <a16:creationId xmlns:a16="http://schemas.microsoft.com/office/drawing/2014/main" id="{D4458FE8-24D6-44ED-9C96-43377231E404}"/>
                </a:ext>
              </a:extLst>
            </p:cNvPr>
            <p:cNvCxnSpPr/>
            <p:nvPr userDrawn="1"/>
          </p:nvCxnSpPr>
          <p:spPr>
            <a:xfrm>
              <a:off x="732188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2" name="Connettore 1 53">
              <a:extLst>
                <a:ext uri="{FF2B5EF4-FFF2-40B4-BE49-F238E27FC236}">
                  <a16:creationId xmlns:a16="http://schemas.microsoft.com/office/drawing/2014/main" id="{3E40429F-AAF8-483D-AC00-DCBC1E5B6928}"/>
                </a:ext>
              </a:extLst>
            </p:cNvPr>
            <p:cNvCxnSpPr/>
            <p:nvPr userDrawn="1"/>
          </p:nvCxnSpPr>
          <p:spPr>
            <a:xfrm>
              <a:off x="747075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3" name="Connettore 1 54">
              <a:extLst>
                <a:ext uri="{FF2B5EF4-FFF2-40B4-BE49-F238E27FC236}">
                  <a16:creationId xmlns:a16="http://schemas.microsoft.com/office/drawing/2014/main" id="{DFC30077-B205-47E5-8DB5-131CD2329D36}"/>
                </a:ext>
              </a:extLst>
            </p:cNvPr>
            <p:cNvCxnSpPr/>
            <p:nvPr userDrawn="1"/>
          </p:nvCxnSpPr>
          <p:spPr>
            <a:xfrm>
              <a:off x="761962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4" name="Connettore 1 55">
              <a:extLst>
                <a:ext uri="{FF2B5EF4-FFF2-40B4-BE49-F238E27FC236}">
                  <a16:creationId xmlns:a16="http://schemas.microsoft.com/office/drawing/2014/main" id="{26157A0E-72EE-456A-936B-21A472BF8627}"/>
                </a:ext>
              </a:extLst>
            </p:cNvPr>
            <p:cNvCxnSpPr/>
            <p:nvPr userDrawn="1"/>
          </p:nvCxnSpPr>
          <p:spPr>
            <a:xfrm>
              <a:off x="776848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5" name="Connettore 1 56">
              <a:extLst>
                <a:ext uri="{FF2B5EF4-FFF2-40B4-BE49-F238E27FC236}">
                  <a16:creationId xmlns:a16="http://schemas.microsoft.com/office/drawing/2014/main" id="{188BF787-0ACE-41B0-B16D-7D8E7E33B9BC}"/>
                </a:ext>
              </a:extLst>
            </p:cNvPr>
            <p:cNvCxnSpPr/>
            <p:nvPr userDrawn="1"/>
          </p:nvCxnSpPr>
          <p:spPr>
            <a:xfrm>
              <a:off x="791735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6" name="Connettore 1 57">
              <a:extLst>
                <a:ext uri="{FF2B5EF4-FFF2-40B4-BE49-F238E27FC236}">
                  <a16:creationId xmlns:a16="http://schemas.microsoft.com/office/drawing/2014/main" id="{463F4308-A2A9-48E5-96FB-83BDC79552AD}"/>
                </a:ext>
              </a:extLst>
            </p:cNvPr>
            <p:cNvCxnSpPr/>
            <p:nvPr userDrawn="1"/>
          </p:nvCxnSpPr>
          <p:spPr>
            <a:xfrm>
              <a:off x="806622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7" name="Connettore 1 58">
              <a:extLst>
                <a:ext uri="{FF2B5EF4-FFF2-40B4-BE49-F238E27FC236}">
                  <a16:creationId xmlns:a16="http://schemas.microsoft.com/office/drawing/2014/main" id="{83ADBB3B-FC1B-45AE-A961-8490388D9463}"/>
                </a:ext>
              </a:extLst>
            </p:cNvPr>
            <p:cNvCxnSpPr/>
            <p:nvPr userDrawn="1"/>
          </p:nvCxnSpPr>
          <p:spPr>
            <a:xfrm>
              <a:off x="821508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8" name="Connettore 1 59">
              <a:extLst>
                <a:ext uri="{FF2B5EF4-FFF2-40B4-BE49-F238E27FC236}">
                  <a16:creationId xmlns:a16="http://schemas.microsoft.com/office/drawing/2014/main" id="{36AF8C7C-7D99-4F68-8E85-8B07A83EF9B4}"/>
                </a:ext>
              </a:extLst>
            </p:cNvPr>
            <p:cNvCxnSpPr/>
            <p:nvPr userDrawn="1"/>
          </p:nvCxnSpPr>
          <p:spPr>
            <a:xfrm>
              <a:off x="836395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9" name="Connettore 1 60">
              <a:extLst>
                <a:ext uri="{FF2B5EF4-FFF2-40B4-BE49-F238E27FC236}">
                  <a16:creationId xmlns:a16="http://schemas.microsoft.com/office/drawing/2014/main" id="{02AE4CE4-3EE9-47F3-9F2B-53B8D230A2A8}"/>
                </a:ext>
              </a:extLst>
            </p:cNvPr>
            <p:cNvCxnSpPr/>
            <p:nvPr userDrawn="1"/>
          </p:nvCxnSpPr>
          <p:spPr>
            <a:xfrm>
              <a:off x="851282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0" name="Connettore 1 61">
              <a:extLst>
                <a:ext uri="{FF2B5EF4-FFF2-40B4-BE49-F238E27FC236}">
                  <a16:creationId xmlns:a16="http://schemas.microsoft.com/office/drawing/2014/main" id="{780F0077-A582-4C5F-B36F-BFD10E49E5F1}"/>
                </a:ext>
              </a:extLst>
            </p:cNvPr>
            <p:cNvCxnSpPr/>
            <p:nvPr userDrawn="1"/>
          </p:nvCxnSpPr>
          <p:spPr>
            <a:xfrm>
              <a:off x="866169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1" name="Connettore 1 62">
              <a:extLst>
                <a:ext uri="{FF2B5EF4-FFF2-40B4-BE49-F238E27FC236}">
                  <a16:creationId xmlns:a16="http://schemas.microsoft.com/office/drawing/2014/main" id="{C90A96BC-10BB-4C2A-8314-599831ECBAB5}"/>
                </a:ext>
              </a:extLst>
            </p:cNvPr>
            <p:cNvCxnSpPr/>
            <p:nvPr userDrawn="1"/>
          </p:nvCxnSpPr>
          <p:spPr>
            <a:xfrm>
              <a:off x="881055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2" name="Connettore 1 63">
              <a:extLst>
                <a:ext uri="{FF2B5EF4-FFF2-40B4-BE49-F238E27FC236}">
                  <a16:creationId xmlns:a16="http://schemas.microsoft.com/office/drawing/2014/main" id="{F2FC7717-B00D-4433-8990-F5F7E9AF26B1}"/>
                </a:ext>
              </a:extLst>
            </p:cNvPr>
            <p:cNvCxnSpPr/>
            <p:nvPr userDrawn="1"/>
          </p:nvCxnSpPr>
          <p:spPr>
            <a:xfrm>
              <a:off x="895942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3" name="Connettore 1 64">
              <a:extLst>
                <a:ext uri="{FF2B5EF4-FFF2-40B4-BE49-F238E27FC236}">
                  <a16:creationId xmlns:a16="http://schemas.microsoft.com/office/drawing/2014/main" id="{9390B1C8-E5C5-4289-9701-9C31CA83A8C7}"/>
                </a:ext>
              </a:extLst>
            </p:cNvPr>
            <p:cNvCxnSpPr/>
            <p:nvPr userDrawn="1"/>
          </p:nvCxnSpPr>
          <p:spPr>
            <a:xfrm>
              <a:off x="910829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4" name="Connettore 1 65">
              <a:extLst>
                <a:ext uri="{FF2B5EF4-FFF2-40B4-BE49-F238E27FC236}">
                  <a16:creationId xmlns:a16="http://schemas.microsoft.com/office/drawing/2014/main" id="{B2C5D7FB-01EB-4212-A647-9291EACFFAA8}"/>
                </a:ext>
              </a:extLst>
            </p:cNvPr>
            <p:cNvCxnSpPr/>
            <p:nvPr userDrawn="1"/>
          </p:nvCxnSpPr>
          <p:spPr>
            <a:xfrm>
              <a:off x="925715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5" name="Connettore 1 66">
              <a:extLst>
                <a:ext uri="{FF2B5EF4-FFF2-40B4-BE49-F238E27FC236}">
                  <a16:creationId xmlns:a16="http://schemas.microsoft.com/office/drawing/2014/main" id="{99032F30-9115-4197-8E0B-9C2B95578203}"/>
                </a:ext>
              </a:extLst>
            </p:cNvPr>
            <p:cNvCxnSpPr/>
            <p:nvPr userDrawn="1"/>
          </p:nvCxnSpPr>
          <p:spPr>
            <a:xfrm>
              <a:off x="940602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6" name="Connettore 1 67">
              <a:extLst>
                <a:ext uri="{FF2B5EF4-FFF2-40B4-BE49-F238E27FC236}">
                  <a16:creationId xmlns:a16="http://schemas.microsoft.com/office/drawing/2014/main" id="{6DFD5031-B40C-48D9-8693-081572FE51C2}"/>
                </a:ext>
              </a:extLst>
            </p:cNvPr>
            <p:cNvCxnSpPr/>
            <p:nvPr userDrawn="1"/>
          </p:nvCxnSpPr>
          <p:spPr>
            <a:xfrm>
              <a:off x="955489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7" name="Connettore 1 68">
              <a:extLst>
                <a:ext uri="{FF2B5EF4-FFF2-40B4-BE49-F238E27FC236}">
                  <a16:creationId xmlns:a16="http://schemas.microsoft.com/office/drawing/2014/main" id="{CD72B026-B992-46E3-BCDA-6E85A207576B}"/>
                </a:ext>
              </a:extLst>
            </p:cNvPr>
            <p:cNvCxnSpPr/>
            <p:nvPr userDrawn="1"/>
          </p:nvCxnSpPr>
          <p:spPr>
            <a:xfrm>
              <a:off x="970375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8" name="Connettore 1 69">
              <a:extLst>
                <a:ext uri="{FF2B5EF4-FFF2-40B4-BE49-F238E27FC236}">
                  <a16:creationId xmlns:a16="http://schemas.microsoft.com/office/drawing/2014/main" id="{92C8CFDB-D060-47D2-83E1-6D5918D8A705}"/>
                </a:ext>
              </a:extLst>
            </p:cNvPr>
            <p:cNvCxnSpPr/>
            <p:nvPr userDrawn="1"/>
          </p:nvCxnSpPr>
          <p:spPr>
            <a:xfrm>
              <a:off x="985262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9" name="Connettore 1 70">
              <a:extLst>
                <a:ext uri="{FF2B5EF4-FFF2-40B4-BE49-F238E27FC236}">
                  <a16:creationId xmlns:a16="http://schemas.microsoft.com/office/drawing/2014/main" id="{E9D83CE8-2DF3-4C2A-86F0-092D4F822A06}"/>
                </a:ext>
              </a:extLst>
            </p:cNvPr>
            <p:cNvCxnSpPr/>
            <p:nvPr userDrawn="1"/>
          </p:nvCxnSpPr>
          <p:spPr>
            <a:xfrm>
              <a:off x="1000149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0" name="Connettore 1 71">
              <a:extLst>
                <a:ext uri="{FF2B5EF4-FFF2-40B4-BE49-F238E27FC236}">
                  <a16:creationId xmlns:a16="http://schemas.microsoft.com/office/drawing/2014/main" id="{28A41CAF-F6F1-42B0-8D6A-EA0EDC886E62}"/>
                </a:ext>
              </a:extLst>
            </p:cNvPr>
            <p:cNvCxnSpPr/>
            <p:nvPr userDrawn="1"/>
          </p:nvCxnSpPr>
          <p:spPr>
            <a:xfrm>
              <a:off x="1015036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1" name="Connettore 1 72">
              <a:extLst>
                <a:ext uri="{FF2B5EF4-FFF2-40B4-BE49-F238E27FC236}">
                  <a16:creationId xmlns:a16="http://schemas.microsoft.com/office/drawing/2014/main" id="{D53054B6-ED43-47D8-8A0F-C5BE143DCF5C}"/>
                </a:ext>
              </a:extLst>
            </p:cNvPr>
            <p:cNvCxnSpPr/>
            <p:nvPr userDrawn="1"/>
          </p:nvCxnSpPr>
          <p:spPr>
            <a:xfrm>
              <a:off x="1029922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2" name="Connettore 1 73">
              <a:extLst>
                <a:ext uri="{FF2B5EF4-FFF2-40B4-BE49-F238E27FC236}">
                  <a16:creationId xmlns:a16="http://schemas.microsoft.com/office/drawing/2014/main" id="{378E6AB7-0454-4D8F-A52D-50B70B998C45}"/>
                </a:ext>
              </a:extLst>
            </p:cNvPr>
            <p:cNvCxnSpPr/>
            <p:nvPr userDrawn="1"/>
          </p:nvCxnSpPr>
          <p:spPr>
            <a:xfrm>
              <a:off x="1044809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3" name="Connettore 1 74">
              <a:extLst>
                <a:ext uri="{FF2B5EF4-FFF2-40B4-BE49-F238E27FC236}">
                  <a16:creationId xmlns:a16="http://schemas.microsoft.com/office/drawing/2014/main" id="{2D2B19F0-B835-4669-A79A-42F697D7C5E4}"/>
                </a:ext>
              </a:extLst>
            </p:cNvPr>
            <p:cNvCxnSpPr/>
            <p:nvPr userDrawn="1"/>
          </p:nvCxnSpPr>
          <p:spPr>
            <a:xfrm>
              <a:off x="1059696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4" name="Connettore 1 75">
              <a:extLst>
                <a:ext uri="{FF2B5EF4-FFF2-40B4-BE49-F238E27FC236}">
                  <a16:creationId xmlns:a16="http://schemas.microsoft.com/office/drawing/2014/main" id="{22B3AD95-F5A0-471D-89A1-9D8BCA28ECDC}"/>
                </a:ext>
              </a:extLst>
            </p:cNvPr>
            <p:cNvCxnSpPr/>
            <p:nvPr userDrawn="1"/>
          </p:nvCxnSpPr>
          <p:spPr>
            <a:xfrm>
              <a:off x="1074582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5" name="Connettore 1 76">
              <a:extLst>
                <a:ext uri="{FF2B5EF4-FFF2-40B4-BE49-F238E27FC236}">
                  <a16:creationId xmlns:a16="http://schemas.microsoft.com/office/drawing/2014/main" id="{271D3907-7E05-4DA4-8FC1-0539C6F30A4C}"/>
                </a:ext>
              </a:extLst>
            </p:cNvPr>
            <p:cNvCxnSpPr/>
            <p:nvPr userDrawn="1"/>
          </p:nvCxnSpPr>
          <p:spPr>
            <a:xfrm>
              <a:off x="1089469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6" name="Connettore 1 77">
              <a:extLst>
                <a:ext uri="{FF2B5EF4-FFF2-40B4-BE49-F238E27FC236}">
                  <a16:creationId xmlns:a16="http://schemas.microsoft.com/office/drawing/2014/main" id="{461E0F60-DE73-465B-9BC4-C7F4E1F95675}"/>
                </a:ext>
              </a:extLst>
            </p:cNvPr>
            <p:cNvCxnSpPr/>
            <p:nvPr userDrawn="1"/>
          </p:nvCxnSpPr>
          <p:spPr>
            <a:xfrm>
              <a:off x="110435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7" name="Connettore 1 78">
              <a:extLst>
                <a:ext uri="{FF2B5EF4-FFF2-40B4-BE49-F238E27FC236}">
                  <a16:creationId xmlns:a16="http://schemas.microsoft.com/office/drawing/2014/main" id="{D5E01425-8918-4544-ADFB-E2B96779C28D}"/>
                </a:ext>
              </a:extLst>
            </p:cNvPr>
            <p:cNvCxnSpPr/>
            <p:nvPr userDrawn="1"/>
          </p:nvCxnSpPr>
          <p:spPr>
            <a:xfrm>
              <a:off x="1119242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8" name="Connettore 1 79">
              <a:extLst>
                <a:ext uri="{FF2B5EF4-FFF2-40B4-BE49-F238E27FC236}">
                  <a16:creationId xmlns:a16="http://schemas.microsoft.com/office/drawing/2014/main" id="{35009363-3566-493C-A0E0-ECF02907D6EA}"/>
                </a:ext>
              </a:extLst>
            </p:cNvPr>
            <p:cNvCxnSpPr/>
            <p:nvPr userDrawn="1"/>
          </p:nvCxnSpPr>
          <p:spPr>
            <a:xfrm>
              <a:off x="1134129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9" name="Connettore 1 80">
              <a:extLst>
                <a:ext uri="{FF2B5EF4-FFF2-40B4-BE49-F238E27FC236}">
                  <a16:creationId xmlns:a16="http://schemas.microsoft.com/office/drawing/2014/main" id="{C24CB43C-2B04-4DBA-9E3A-FD03E1900178}"/>
                </a:ext>
              </a:extLst>
            </p:cNvPr>
            <p:cNvCxnSpPr/>
            <p:nvPr userDrawn="1"/>
          </p:nvCxnSpPr>
          <p:spPr>
            <a:xfrm>
              <a:off x="1149016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0" name="Connettore 1 81">
              <a:extLst>
                <a:ext uri="{FF2B5EF4-FFF2-40B4-BE49-F238E27FC236}">
                  <a16:creationId xmlns:a16="http://schemas.microsoft.com/office/drawing/2014/main" id="{1FCC955E-B9F1-4243-B8CF-B13AEEB4DD5C}"/>
                </a:ext>
              </a:extLst>
            </p:cNvPr>
            <p:cNvCxnSpPr/>
            <p:nvPr userDrawn="1"/>
          </p:nvCxnSpPr>
          <p:spPr>
            <a:xfrm>
              <a:off x="1163903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1" name="Connettore 1 82">
              <a:extLst>
                <a:ext uri="{FF2B5EF4-FFF2-40B4-BE49-F238E27FC236}">
                  <a16:creationId xmlns:a16="http://schemas.microsoft.com/office/drawing/2014/main" id="{B969EA16-6E31-4DCA-A707-EE9066C58B07}"/>
                </a:ext>
              </a:extLst>
            </p:cNvPr>
            <p:cNvCxnSpPr/>
            <p:nvPr userDrawn="1"/>
          </p:nvCxnSpPr>
          <p:spPr>
            <a:xfrm>
              <a:off x="1178789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2" name="Connettore 1 83">
              <a:extLst>
                <a:ext uri="{FF2B5EF4-FFF2-40B4-BE49-F238E27FC236}">
                  <a16:creationId xmlns:a16="http://schemas.microsoft.com/office/drawing/2014/main" id="{1B3FE48B-2DE4-4F7E-B6E3-8B4C7CB5E8DF}"/>
                </a:ext>
              </a:extLst>
            </p:cNvPr>
            <p:cNvCxnSpPr/>
            <p:nvPr userDrawn="1"/>
          </p:nvCxnSpPr>
          <p:spPr>
            <a:xfrm>
              <a:off x="1193676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3" name="Connettore 1 84">
              <a:extLst>
                <a:ext uri="{FF2B5EF4-FFF2-40B4-BE49-F238E27FC236}">
                  <a16:creationId xmlns:a16="http://schemas.microsoft.com/office/drawing/2014/main" id="{4E2E9949-E0D8-4D0C-8E01-07C0440E2424}"/>
                </a:ext>
              </a:extLst>
            </p:cNvPr>
            <p:cNvCxnSpPr/>
            <p:nvPr userDrawn="1"/>
          </p:nvCxnSpPr>
          <p:spPr>
            <a:xfrm>
              <a:off x="1208563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4" name="Connettore 1 85">
              <a:extLst>
                <a:ext uri="{FF2B5EF4-FFF2-40B4-BE49-F238E27FC236}">
                  <a16:creationId xmlns:a16="http://schemas.microsoft.com/office/drawing/2014/main" id="{1352F95F-13EE-48E7-B594-E8692DB200E3}"/>
                </a:ext>
              </a:extLst>
            </p:cNvPr>
            <p:cNvCxnSpPr/>
            <p:nvPr userDrawn="1"/>
          </p:nvCxnSpPr>
          <p:spPr>
            <a:xfrm>
              <a:off x="1223449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5" name="Connettore 1 86">
              <a:extLst>
                <a:ext uri="{FF2B5EF4-FFF2-40B4-BE49-F238E27FC236}">
                  <a16:creationId xmlns:a16="http://schemas.microsoft.com/office/drawing/2014/main" id="{21453D29-6BA7-4C6D-BEDB-5D1E4EF0FE68}"/>
                </a:ext>
              </a:extLst>
            </p:cNvPr>
            <p:cNvCxnSpPr/>
            <p:nvPr userDrawn="1"/>
          </p:nvCxnSpPr>
          <p:spPr>
            <a:xfrm>
              <a:off x="1238336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6" name="Connettore 1 87">
              <a:extLst>
                <a:ext uri="{FF2B5EF4-FFF2-40B4-BE49-F238E27FC236}">
                  <a16:creationId xmlns:a16="http://schemas.microsoft.com/office/drawing/2014/main" id="{7DBBE3F0-4A08-4578-85A0-36AD7B71ABA2}"/>
                </a:ext>
              </a:extLst>
            </p:cNvPr>
            <p:cNvCxnSpPr/>
            <p:nvPr userDrawn="1"/>
          </p:nvCxnSpPr>
          <p:spPr>
            <a:xfrm>
              <a:off x="1253223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7" name="Connettore 1 88">
              <a:extLst>
                <a:ext uri="{FF2B5EF4-FFF2-40B4-BE49-F238E27FC236}">
                  <a16:creationId xmlns:a16="http://schemas.microsoft.com/office/drawing/2014/main" id="{BC67B1B2-D79B-4110-A46A-52230F616951}"/>
                </a:ext>
              </a:extLst>
            </p:cNvPr>
            <p:cNvCxnSpPr/>
            <p:nvPr userDrawn="1"/>
          </p:nvCxnSpPr>
          <p:spPr>
            <a:xfrm>
              <a:off x="1268109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8" name="Connettore 1 89">
              <a:extLst>
                <a:ext uri="{FF2B5EF4-FFF2-40B4-BE49-F238E27FC236}">
                  <a16:creationId xmlns:a16="http://schemas.microsoft.com/office/drawing/2014/main" id="{29D82236-9E44-4193-8C2F-B39F2BB88D6D}"/>
                </a:ext>
              </a:extLst>
            </p:cNvPr>
            <p:cNvCxnSpPr/>
            <p:nvPr userDrawn="1"/>
          </p:nvCxnSpPr>
          <p:spPr>
            <a:xfrm>
              <a:off x="1282996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9" name="Connettore 1 90">
              <a:extLst>
                <a:ext uri="{FF2B5EF4-FFF2-40B4-BE49-F238E27FC236}">
                  <a16:creationId xmlns:a16="http://schemas.microsoft.com/office/drawing/2014/main" id="{92325574-C85A-4430-8CAC-A677E5A6D5D8}"/>
                </a:ext>
              </a:extLst>
            </p:cNvPr>
            <p:cNvCxnSpPr/>
            <p:nvPr userDrawn="1"/>
          </p:nvCxnSpPr>
          <p:spPr>
            <a:xfrm>
              <a:off x="1297883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0" name="Connettore 1 91">
              <a:extLst>
                <a:ext uri="{FF2B5EF4-FFF2-40B4-BE49-F238E27FC236}">
                  <a16:creationId xmlns:a16="http://schemas.microsoft.com/office/drawing/2014/main" id="{3F923E2A-8660-4BF8-897D-280BAB5AFDD1}"/>
                </a:ext>
              </a:extLst>
            </p:cNvPr>
            <p:cNvCxnSpPr/>
            <p:nvPr userDrawn="1"/>
          </p:nvCxnSpPr>
          <p:spPr>
            <a:xfrm>
              <a:off x="1312770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1" name="Connettore 1 92">
              <a:extLst>
                <a:ext uri="{FF2B5EF4-FFF2-40B4-BE49-F238E27FC236}">
                  <a16:creationId xmlns:a16="http://schemas.microsoft.com/office/drawing/2014/main" id="{1B80488E-6372-4DDE-A4FA-AB049DCC0F60}"/>
                </a:ext>
              </a:extLst>
            </p:cNvPr>
            <p:cNvCxnSpPr/>
            <p:nvPr userDrawn="1"/>
          </p:nvCxnSpPr>
          <p:spPr>
            <a:xfrm>
              <a:off x="1327656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2" name="Connettore 1 93">
              <a:extLst>
                <a:ext uri="{FF2B5EF4-FFF2-40B4-BE49-F238E27FC236}">
                  <a16:creationId xmlns:a16="http://schemas.microsoft.com/office/drawing/2014/main" id="{217CB0AA-2931-4323-A66B-F21AFFA34849}"/>
                </a:ext>
              </a:extLst>
            </p:cNvPr>
            <p:cNvCxnSpPr/>
            <p:nvPr userDrawn="1"/>
          </p:nvCxnSpPr>
          <p:spPr>
            <a:xfrm>
              <a:off x="1342543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3" name="Connettore 1 94">
              <a:extLst>
                <a:ext uri="{FF2B5EF4-FFF2-40B4-BE49-F238E27FC236}">
                  <a16:creationId xmlns:a16="http://schemas.microsoft.com/office/drawing/2014/main" id="{B87880E9-0F68-4CAE-96B5-5D3DC79211F9}"/>
                </a:ext>
              </a:extLst>
            </p:cNvPr>
            <p:cNvCxnSpPr/>
            <p:nvPr userDrawn="1"/>
          </p:nvCxnSpPr>
          <p:spPr>
            <a:xfrm>
              <a:off x="1357430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4" name="Connettore 1 95">
              <a:extLst>
                <a:ext uri="{FF2B5EF4-FFF2-40B4-BE49-F238E27FC236}">
                  <a16:creationId xmlns:a16="http://schemas.microsoft.com/office/drawing/2014/main" id="{D3F577FA-5E0C-41F3-A2C7-A522631F78E4}"/>
                </a:ext>
              </a:extLst>
            </p:cNvPr>
            <p:cNvCxnSpPr/>
            <p:nvPr userDrawn="1"/>
          </p:nvCxnSpPr>
          <p:spPr>
            <a:xfrm>
              <a:off x="1372316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5" name="Connettore 1 96">
              <a:extLst>
                <a:ext uri="{FF2B5EF4-FFF2-40B4-BE49-F238E27FC236}">
                  <a16:creationId xmlns:a16="http://schemas.microsoft.com/office/drawing/2014/main" id="{E903B42F-8966-4F02-BF77-E6BE905A3363}"/>
                </a:ext>
              </a:extLst>
            </p:cNvPr>
            <p:cNvCxnSpPr/>
            <p:nvPr userDrawn="1"/>
          </p:nvCxnSpPr>
          <p:spPr>
            <a:xfrm>
              <a:off x="1387203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6" name="Connettore 1 97">
              <a:extLst>
                <a:ext uri="{FF2B5EF4-FFF2-40B4-BE49-F238E27FC236}">
                  <a16:creationId xmlns:a16="http://schemas.microsoft.com/office/drawing/2014/main" id="{A81188C5-3013-4932-BE03-DECA3AE1ED73}"/>
                </a:ext>
              </a:extLst>
            </p:cNvPr>
            <p:cNvCxnSpPr/>
            <p:nvPr userDrawn="1"/>
          </p:nvCxnSpPr>
          <p:spPr>
            <a:xfrm>
              <a:off x="1402090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7" name="Connettore 1 98">
              <a:extLst>
                <a:ext uri="{FF2B5EF4-FFF2-40B4-BE49-F238E27FC236}">
                  <a16:creationId xmlns:a16="http://schemas.microsoft.com/office/drawing/2014/main" id="{E4DFB091-FE1A-42A3-B91B-C3DF2932A6BA}"/>
                </a:ext>
              </a:extLst>
            </p:cNvPr>
            <p:cNvCxnSpPr/>
            <p:nvPr userDrawn="1"/>
          </p:nvCxnSpPr>
          <p:spPr>
            <a:xfrm>
              <a:off x="1416976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8" name="Connettore 1 99">
              <a:extLst>
                <a:ext uri="{FF2B5EF4-FFF2-40B4-BE49-F238E27FC236}">
                  <a16:creationId xmlns:a16="http://schemas.microsoft.com/office/drawing/2014/main" id="{41FF12B4-A860-43F1-B6B0-EA451AF19810}"/>
                </a:ext>
              </a:extLst>
            </p:cNvPr>
            <p:cNvCxnSpPr/>
            <p:nvPr userDrawn="1"/>
          </p:nvCxnSpPr>
          <p:spPr>
            <a:xfrm>
              <a:off x="1431863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9" name="Connettore 1 100">
              <a:extLst>
                <a:ext uri="{FF2B5EF4-FFF2-40B4-BE49-F238E27FC236}">
                  <a16:creationId xmlns:a16="http://schemas.microsoft.com/office/drawing/2014/main" id="{E09AE736-23C5-4997-857A-72AE449A9981}"/>
                </a:ext>
              </a:extLst>
            </p:cNvPr>
            <p:cNvCxnSpPr/>
            <p:nvPr userDrawn="1"/>
          </p:nvCxnSpPr>
          <p:spPr>
            <a:xfrm>
              <a:off x="1446750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0" name="Connettore 1 101">
              <a:extLst>
                <a:ext uri="{FF2B5EF4-FFF2-40B4-BE49-F238E27FC236}">
                  <a16:creationId xmlns:a16="http://schemas.microsoft.com/office/drawing/2014/main" id="{D4072F86-077C-46ED-90BF-B9992442491E}"/>
                </a:ext>
              </a:extLst>
            </p:cNvPr>
            <p:cNvCxnSpPr/>
            <p:nvPr userDrawn="1"/>
          </p:nvCxnSpPr>
          <p:spPr>
            <a:xfrm>
              <a:off x="1461637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1" name="Connettore 1 102">
              <a:extLst>
                <a:ext uri="{FF2B5EF4-FFF2-40B4-BE49-F238E27FC236}">
                  <a16:creationId xmlns:a16="http://schemas.microsoft.com/office/drawing/2014/main" id="{E424DF14-C586-43C7-A305-F0C9DFC859FA}"/>
                </a:ext>
              </a:extLst>
            </p:cNvPr>
            <p:cNvCxnSpPr/>
            <p:nvPr userDrawn="1"/>
          </p:nvCxnSpPr>
          <p:spPr>
            <a:xfrm>
              <a:off x="1476523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2" name="Connettore 1 103">
              <a:extLst>
                <a:ext uri="{FF2B5EF4-FFF2-40B4-BE49-F238E27FC236}">
                  <a16:creationId xmlns:a16="http://schemas.microsoft.com/office/drawing/2014/main" id="{6032BD32-3D37-4DB5-9C1A-66C31E2D153D}"/>
                </a:ext>
              </a:extLst>
            </p:cNvPr>
            <p:cNvCxnSpPr/>
            <p:nvPr userDrawn="1"/>
          </p:nvCxnSpPr>
          <p:spPr>
            <a:xfrm>
              <a:off x="1491410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3" name="Connettore 1 104">
              <a:extLst>
                <a:ext uri="{FF2B5EF4-FFF2-40B4-BE49-F238E27FC236}">
                  <a16:creationId xmlns:a16="http://schemas.microsoft.com/office/drawing/2014/main" id="{8B04CEE8-817A-47F4-BCDE-702B1EB4813F}"/>
                </a:ext>
              </a:extLst>
            </p:cNvPr>
            <p:cNvCxnSpPr/>
            <p:nvPr userDrawn="1"/>
          </p:nvCxnSpPr>
          <p:spPr>
            <a:xfrm>
              <a:off x="1506297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4" name="Connettore 1 105">
              <a:extLst>
                <a:ext uri="{FF2B5EF4-FFF2-40B4-BE49-F238E27FC236}">
                  <a16:creationId xmlns:a16="http://schemas.microsoft.com/office/drawing/2014/main" id="{07EFA4FE-6A38-4136-9776-6EAA249FEE43}"/>
                </a:ext>
              </a:extLst>
            </p:cNvPr>
            <p:cNvCxnSpPr/>
            <p:nvPr userDrawn="1"/>
          </p:nvCxnSpPr>
          <p:spPr>
            <a:xfrm>
              <a:off x="1521183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5" name="Connettore 1 106">
              <a:extLst>
                <a:ext uri="{FF2B5EF4-FFF2-40B4-BE49-F238E27FC236}">
                  <a16:creationId xmlns:a16="http://schemas.microsoft.com/office/drawing/2014/main" id="{F0788529-2785-49E3-A19E-216E469C1520}"/>
                </a:ext>
              </a:extLst>
            </p:cNvPr>
            <p:cNvCxnSpPr/>
            <p:nvPr userDrawn="1"/>
          </p:nvCxnSpPr>
          <p:spPr>
            <a:xfrm>
              <a:off x="1536070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6" name="Connettore 1 107">
              <a:extLst>
                <a:ext uri="{FF2B5EF4-FFF2-40B4-BE49-F238E27FC236}">
                  <a16:creationId xmlns:a16="http://schemas.microsoft.com/office/drawing/2014/main" id="{3B24D39A-4B07-4068-819C-44AE6BF394B2}"/>
                </a:ext>
              </a:extLst>
            </p:cNvPr>
            <p:cNvCxnSpPr/>
            <p:nvPr userDrawn="1"/>
          </p:nvCxnSpPr>
          <p:spPr>
            <a:xfrm>
              <a:off x="1550957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7" name="Connettore 1 108">
              <a:extLst>
                <a:ext uri="{FF2B5EF4-FFF2-40B4-BE49-F238E27FC236}">
                  <a16:creationId xmlns:a16="http://schemas.microsoft.com/office/drawing/2014/main" id="{A068C333-F8D3-4C0E-9F23-7B90FEFCDEDA}"/>
                </a:ext>
              </a:extLst>
            </p:cNvPr>
            <p:cNvCxnSpPr/>
            <p:nvPr userDrawn="1"/>
          </p:nvCxnSpPr>
          <p:spPr>
            <a:xfrm>
              <a:off x="1565843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8" name="Connettore 1 109">
              <a:extLst>
                <a:ext uri="{FF2B5EF4-FFF2-40B4-BE49-F238E27FC236}">
                  <a16:creationId xmlns:a16="http://schemas.microsoft.com/office/drawing/2014/main" id="{6F131DC9-40B0-4B71-8650-F915E15BD061}"/>
                </a:ext>
              </a:extLst>
            </p:cNvPr>
            <p:cNvCxnSpPr/>
            <p:nvPr userDrawn="1"/>
          </p:nvCxnSpPr>
          <p:spPr>
            <a:xfrm>
              <a:off x="1580730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9" name="Connettore 1 110">
              <a:extLst>
                <a:ext uri="{FF2B5EF4-FFF2-40B4-BE49-F238E27FC236}">
                  <a16:creationId xmlns:a16="http://schemas.microsoft.com/office/drawing/2014/main" id="{3EDB1A0D-E0C0-4BF2-AD68-34569CFCF735}"/>
                </a:ext>
              </a:extLst>
            </p:cNvPr>
            <p:cNvCxnSpPr/>
            <p:nvPr userDrawn="1"/>
          </p:nvCxnSpPr>
          <p:spPr>
            <a:xfrm>
              <a:off x="1595617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0" name="Connettore 1 111">
              <a:extLst>
                <a:ext uri="{FF2B5EF4-FFF2-40B4-BE49-F238E27FC236}">
                  <a16:creationId xmlns:a16="http://schemas.microsoft.com/office/drawing/2014/main" id="{0160E5BA-C746-4468-94A4-97FA8B7A4812}"/>
                </a:ext>
              </a:extLst>
            </p:cNvPr>
            <p:cNvCxnSpPr/>
            <p:nvPr userDrawn="1"/>
          </p:nvCxnSpPr>
          <p:spPr>
            <a:xfrm>
              <a:off x="161050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1" name="Connettore 1 112">
              <a:extLst>
                <a:ext uri="{FF2B5EF4-FFF2-40B4-BE49-F238E27FC236}">
                  <a16:creationId xmlns:a16="http://schemas.microsoft.com/office/drawing/2014/main" id="{B550C85F-F551-4B46-B175-EF996B2B160B}"/>
                </a:ext>
              </a:extLst>
            </p:cNvPr>
            <p:cNvCxnSpPr/>
            <p:nvPr userDrawn="1"/>
          </p:nvCxnSpPr>
          <p:spPr>
            <a:xfrm>
              <a:off x="162539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2" name="Connettore 1 113">
              <a:extLst>
                <a:ext uri="{FF2B5EF4-FFF2-40B4-BE49-F238E27FC236}">
                  <a16:creationId xmlns:a16="http://schemas.microsoft.com/office/drawing/2014/main" id="{60ECBA75-0D10-4CA6-836A-BF965338E34E}"/>
                </a:ext>
              </a:extLst>
            </p:cNvPr>
            <p:cNvCxnSpPr/>
            <p:nvPr userDrawn="1"/>
          </p:nvCxnSpPr>
          <p:spPr>
            <a:xfrm>
              <a:off x="164027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3" name="Connettore 1 114">
              <a:extLst>
                <a:ext uri="{FF2B5EF4-FFF2-40B4-BE49-F238E27FC236}">
                  <a16:creationId xmlns:a16="http://schemas.microsoft.com/office/drawing/2014/main" id="{71F716C2-7716-4782-B638-2E762094CFD0}"/>
                </a:ext>
              </a:extLst>
            </p:cNvPr>
            <p:cNvCxnSpPr/>
            <p:nvPr userDrawn="1"/>
          </p:nvCxnSpPr>
          <p:spPr>
            <a:xfrm>
              <a:off x="165516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4" name="Connettore 1 115">
              <a:extLst>
                <a:ext uri="{FF2B5EF4-FFF2-40B4-BE49-F238E27FC236}">
                  <a16:creationId xmlns:a16="http://schemas.microsoft.com/office/drawing/2014/main" id="{40845E75-A788-4F0A-B119-C436E6DDFBF7}"/>
                </a:ext>
              </a:extLst>
            </p:cNvPr>
            <p:cNvCxnSpPr/>
            <p:nvPr userDrawn="1"/>
          </p:nvCxnSpPr>
          <p:spPr>
            <a:xfrm>
              <a:off x="167005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5" name="Connettore 1 116">
              <a:extLst>
                <a:ext uri="{FF2B5EF4-FFF2-40B4-BE49-F238E27FC236}">
                  <a16:creationId xmlns:a16="http://schemas.microsoft.com/office/drawing/2014/main" id="{40A754D2-FF6A-4849-BEB8-77DEAF98511A}"/>
                </a:ext>
              </a:extLst>
            </p:cNvPr>
            <p:cNvCxnSpPr/>
            <p:nvPr userDrawn="1"/>
          </p:nvCxnSpPr>
          <p:spPr>
            <a:xfrm>
              <a:off x="168493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6" name="Connettore 1 117">
              <a:extLst>
                <a:ext uri="{FF2B5EF4-FFF2-40B4-BE49-F238E27FC236}">
                  <a16:creationId xmlns:a16="http://schemas.microsoft.com/office/drawing/2014/main" id="{9AFB59FC-7502-4E5F-AB83-973CB9D2E1BD}"/>
                </a:ext>
              </a:extLst>
            </p:cNvPr>
            <p:cNvCxnSpPr/>
            <p:nvPr userDrawn="1"/>
          </p:nvCxnSpPr>
          <p:spPr>
            <a:xfrm>
              <a:off x="169982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7" name="Connettore 1 118">
              <a:extLst>
                <a:ext uri="{FF2B5EF4-FFF2-40B4-BE49-F238E27FC236}">
                  <a16:creationId xmlns:a16="http://schemas.microsoft.com/office/drawing/2014/main" id="{2B624315-A2CA-4B5D-97C2-B089F843B3DB}"/>
                </a:ext>
              </a:extLst>
            </p:cNvPr>
            <p:cNvCxnSpPr/>
            <p:nvPr userDrawn="1"/>
          </p:nvCxnSpPr>
          <p:spPr>
            <a:xfrm>
              <a:off x="171471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8" name="Connettore 1 119">
              <a:extLst>
                <a:ext uri="{FF2B5EF4-FFF2-40B4-BE49-F238E27FC236}">
                  <a16:creationId xmlns:a16="http://schemas.microsoft.com/office/drawing/2014/main" id="{B0D2779B-538B-4F1B-94DB-497D09326089}"/>
                </a:ext>
              </a:extLst>
            </p:cNvPr>
            <p:cNvCxnSpPr/>
            <p:nvPr userDrawn="1"/>
          </p:nvCxnSpPr>
          <p:spPr>
            <a:xfrm>
              <a:off x="172959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9" name="Connettore 1 120">
              <a:extLst>
                <a:ext uri="{FF2B5EF4-FFF2-40B4-BE49-F238E27FC236}">
                  <a16:creationId xmlns:a16="http://schemas.microsoft.com/office/drawing/2014/main" id="{8C98B572-72A6-48E2-B59F-0E3A7709FB1B}"/>
                </a:ext>
              </a:extLst>
            </p:cNvPr>
            <p:cNvCxnSpPr/>
            <p:nvPr userDrawn="1"/>
          </p:nvCxnSpPr>
          <p:spPr>
            <a:xfrm>
              <a:off x="174448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0" name="Connettore 1 121">
              <a:extLst>
                <a:ext uri="{FF2B5EF4-FFF2-40B4-BE49-F238E27FC236}">
                  <a16:creationId xmlns:a16="http://schemas.microsoft.com/office/drawing/2014/main" id="{17A07EF2-284B-4A72-90F7-EC7BEB46FB56}"/>
                </a:ext>
              </a:extLst>
            </p:cNvPr>
            <p:cNvCxnSpPr/>
            <p:nvPr userDrawn="1"/>
          </p:nvCxnSpPr>
          <p:spPr>
            <a:xfrm>
              <a:off x="175937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1" name="Connettore 1 122">
              <a:extLst>
                <a:ext uri="{FF2B5EF4-FFF2-40B4-BE49-F238E27FC236}">
                  <a16:creationId xmlns:a16="http://schemas.microsoft.com/office/drawing/2014/main" id="{5FC8EDF8-B088-4B29-AD8F-0441AF3CBCCB}"/>
                </a:ext>
              </a:extLst>
            </p:cNvPr>
            <p:cNvCxnSpPr/>
            <p:nvPr userDrawn="1"/>
          </p:nvCxnSpPr>
          <p:spPr>
            <a:xfrm>
              <a:off x="177425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2" name="Connettore 1 123">
              <a:extLst>
                <a:ext uri="{FF2B5EF4-FFF2-40B4-BE49-F238E27FC236}">
                  <a16:creationId xmlns:a16="http://schemas.microsoft.com/office/drawing/2014/main" id="{B3F591F0-A661-457E-8527-462EFCD26A21}"/>
                </a:ext>
              </a:extLst>
            </p:cNvPr>
            <p:cNvCxnSpPr/>
            <p:nvPr userDrawn="1"/>
          </p:nvCxnSpPr>
          <p:spPr>
            <a:xfrm>
              <a:off x="178914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3" name="Connettore 1 124">
              <a:extLst>
                <a:ext uri="{FF2B5EF4-FFF2-40B4-BE49-F238E27FC236}">
                  <a16:creationId xmlns:a16="http://schemas.microsoft.com/office/drawing/2014/main" id="{3B210DBE-2CFE-4D2A-A7D3-60B1DA0D1935}"/>
                </a:ext>
              </a:extLst>
            </p:cNvPr>
            <p:cNvCxnSpPr/>
            <p:nvPr userDrawn="1"/>
          </p:nvCxnSpPr>
          <p:spPr>
            <a:xfrm>
              <a:off x="180403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4" name="Connettore 1 125">
              <a:extLst>
                <a:ext uri="{FF2B5EF4-FFF2-40B4-BE49-F238E27FC236}">
                  <a16:creationId xmlns:a16="http://schemas.microsoft.com/office/drawing/2014/main" id="{7AB6B90F-9BA6-431D-AC88-FB101F97FEBD}"/>
                </a:ext>
              </a:extLst>
            </p:cNvPr>
            <p:cNvCxnSpPr/>
            <p:nvPr userDrawn="1"/>
          </p:nvCxnSpPr>
          <p:spPr>
            <a:xfrm>
              <a:off x="181891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5" name="Connettore 1 126">
              <a:extLst>
                <a:ext uri="{FF2B5EF4-FFF2-40B4-BE49-F238E27FC236}">
                  <a16:creationId xmlns:a16="http://schemas.microsoft.com/office/drawing/2014/main" id="{8C8E063B-6A70-493D-B68A-7A05983D2329}"/>
                </a:ext>
              </a:extLst>
            </p:cNvPr>
            <p:cNvCxnSpPr/>
            <p:nvPr userDrawn="1"/>
          </p:nvCxnSpPr>
          <p:spPr>
            <a:xfrm>
              <a:off x="183380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6" name="Connettore 1 127">
              <a:extLst>
                <a:ext uri="{FF2B5EF4-FFF2-40B4-BE49-F238E27FC236}">
                  <a16:creationId xmlns:a16="http://schemas.microsoft.com/office/drawing/2014/main" id="{BADA83DA-5AAB-4433-A905-47E50EFA26AD}"/>
                </a:ext>
              </a:extLst>
            </p:cNvPr>
            <p:cNvCxnSpPr/>
            <p:nvPr userDrawn="1"/>
          </p:nvCxnSpPr>
          <p:spPr>
            <a:xfrm>
              <a:off x="184869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7" name="Connettore 1 128">
              <a:extLst>
                <a:ext uri="{FF2B5EF4-FFF2-40B4-BE49-F238E27FC236}">
                  <a16:creationId xmlns:a16="http://schemas.microsoft.com/office/drawing/2014/main" id="{1750A230-6217-475F-BD67-A4E0FCABD6D5}"/>
                </a:ext>
              </a:extLst>
            </p:cNvPr>
            <p:cNvCxnSpPr/>
            <p:nvPr userDrawn="1"/>
          </p:nvCxnSpPr>
          <p:spPr>
            <a:xfrm>
              <a:off x="186357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8" name="Connettore 1 129">
              <a:extLst>
                <a:ext uri="{FF2B5EF4-FFF2-40B4-BE49-F238E27FC236}">
                  <a16:creationId xmlns:a16="http://schemas.microsoft.com/office/drawing/2014/main" id="{1AED1B41-E1DE-45C3-9E95-95E70B1E3490}"/>
                </a:ext>
              </a:extLst>
            </p:cNvPr>
            <p:cNvCxnSpPr/>
            <p:nvPr userDrawn="1"/>
          </p:nvCxnSpPr>
          <p:spPr>
            <a:xfrm>
              <a:off x="187846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9" name="Connettore 1 130">
              <a:extLst>
                <a:ext uri="{FF2B5EF4-FFF2-40B4-BE49-F238E27FC236}">
                  <a16:creationId xmlns:a16="http://schemas.microsoft.com/office/drawing/2014/main" id="{612E2EF5-8111-4523-86A3-81919644388A}"/>
                </a:ext>
              </a:extLst>
            </p:cNvPr>
            <p:cNvCxnSpPr/>
            <p:nvPr userDrawn="1"/>
          </p:nvCxnSpPr>
          <p:spPr>
            <a:xfrm>
              <a:off x="189334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grpSp>
      <p:sp>
        <p:nvSpPr>
          <p:cNvPr id="130" name="Title 1">
            <a:extLst>
              <a:ext uri="{FF2B5EF4-FFF2-40B4-BE49-F238E27FC236}">
                <a16:creationId xmlns:a16="http://schemas.microsoft.com/office/drawing/2014/main" id="{EA248E05-D4DF-4D7C-97E1-CF0BD2F4FE20}"/>
              </a:ext>
            </a:extLst>
          </p:cNvPr>
          <p:cNvSpPr>
            <a:spLocks noGrp="1"/>
          </p:cNvSpPr>
          <p:nvPr>
            <p:ph type="ctrTitle" hasCustomPrompt="1"/>
          </p:nvPr>
        </p:nvSpPr>
        <p:spPr>
          <a:xfrm>
            <a:off x="457200" y="4039863"/>
            <a:ext cx="8229600" cy="1412670"/>
          </a:xfrm>
        </p:spPr>
        <p:txBody>
          <a:bodyPr anchor="ctr">
            <a:normAutofit/>
          </a:bodyPr>
          <a:lstStyle>
            <a:lvl1pPr algn="ctr">
              <a:defRPr sz="4000">
                <a:solidFill>
                  <a:schemeClr val="bg1"/>
                </a:solidFill>
              </a:defRPr>
            </a:lvl1pPr>
          </a:lstStyle>
          <a:p>
            <a:r>
              <a:rPr lang="en-US" dirty="0"/>
              <a:t>THANKS FOR YOUR ATTENTION</a:t>
            </a:r>
          </a:p>
        </p:txBody>
      </p:sp>
    </p:spTree>
    <p:extLst>
      <p:ext uri="{BB962C8B-B14F-4D97-AF65-F5344CB8AC3E}">
        <p14:creationId xmlns:p14="http://schemas.microsoft.com/office/powerpoint/2010/main" val="21570910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16" name="Rectangle 27"/>
          <p:cNvSpPr/>
          <p:nvPr userDrawn="1"/>
        </p:nvSpPr>
        <p:spPr>
          <a:xfrm>
            <a:off x="0" y="0"/>
            <a:ext cx="9143999" cy="41577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auto">
              <a:spcBef>
                <a:spcPts val="0"/>
              </a:spcBef>
              <a:spcAft>
                <a:spcPts val="0"/>
              </a:spcAft>
            </a:pPr>
            <a:endParaRPr lang="it-IT" dirty="0">
              <a:solidFill>
                <a:srgbClr val="FF0000"/>
              </a:solidFill>
              <a:latin typeface="Arial" panose="020B0604020202020204" pitchFamily="34" charset="0"/>
              <a:cs typeface="Arial" panose="020B0604020202020204" pitchFamily="34" charset="0"/>
            </a:endParaRPr>
          </a:p>
        </p:txBody>
      </p:sp>
      <p:sp>
        <p:nvSpPr>
          <p:cNvPr id="2" name="Title 1"/>
          <p:cNvSpPr>
            <a:spLocks noGrp="1"/>
          </p:cNvSpPr>
          <p:nvPr>
            <p:ph type="title"/>
          </p:nvPr>
        </p:nvSpPr>
        <p:spPr>
          <a:xfrm>
            <a:off x="1537867" y="-6136"/>
            <a:ext cx="7282605" cy="421913"/>
          </a:xfrm>
        </p:spPr>
        <p:txBody>
          <a:bodyPr/>
          <a:lstStyle>
            <a:lvl1pPr algn="r">
              <a:defRPr>
                <a:latin typeface="Arial" panose="020B0604020202020204" pitchFamily="34" charset="0"/>
                <a:cs typeface="Arial" panose="020B0604020202020204" pitchFamily="34" charset="0"/>
              </a:defRPr>
            </a:lvl1pPr>
          </a:lstStyle>
          <a:p>
            <a:r>
              <a:rPr lang="en-US" dirty="0"/>
              <a:t>Click to edit Master title style</a:t>
            </a:r>
            <a:endParaRPr lang="it-IT" dirty="0"/>
          </a:p>
        </p:txBody>
      </p:sp>
      <p:sp>
        <p:nvSpPr>
          <p:cNvPr id="12" name="Slide Number Placeholder 3"/>
          <p:cNvSpPr>
            <a:spLocks noGrp="1"/>
          </p:cNvSpPr>
          <p:nvPr>
            <p:ph type="sldNum" sz="quarter" idx="11"/>
          </p:nvPr>
        </p:nvSpPr>
        <p:spPr>
          <a:xfrm>
            <a:off x="4363952" y="6486286"/>
            <a:ext cx="602059" cy="365125"/>
          </a:xfrm>
          <a:prstGeom prst="rect">
            <a:avLst/>
          </a:prstGeom>
        </p:spPr>
        <p:txBody>
          <a:bodyPr/>
          <a:lstStyle>
            <a:lvl1pPr>
              <a:defRPr sz="1400">
                <a:latin typeface="Arial" panose="020B0604020202020204" pitchFamily="34" charset="0"/>
                <a:cs typeface="Arial" panose="020B0604020202020204" pitchFamily="34" charset="0"/>
              </a:defRPr>
            </a:lvl1pPr>
          </a:lstStyle>
          <a:p>
            <a:fld id="{1CCB6ED5-579C-4A79-BDDD-A72EDCFDF83F}" type="slidenum">
              <a:rPr lang="it-IT" smtClean="0">
                <a:solidFill>
                  <a:prstClr val="black">
                    <a:tint val="75000"/>
                  </a:prstClr>
                </a:solidFill>
              </a:rPr>
              <a:pPr/>
              <a:t>‹N›</a:t>
            </a:fld>
            <a:endParaRPr lang="it-IT" dirty="0">
              <a:solidFill>
                <a:prstClr val="black">
                  <a:tint val="75000"/>
                </a:prstClr>
              </a:solidFill>
            </a:endParaRPr>
          </a:p>
        </p:txBody>
      </p:sp>
      <p:pic>
        <p:nvPicPr>
          <p:cNvPr id="14" name="Immagine 1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70461" y="6451088"/>
            <a:ext cx="547478" cy="439171"/>
          </a:xfrm>
          <a:prstGeom prst="rect">
            <a:avLst/>
          </a:prstGeom>
        </p:spPr>
      </p:pic>
      <p:pic>
        <p:nvPicPr>
          <p:cNvPr id="15" name="Picture 12"/>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b="23074"/>
          <a:stretch/>
        </p:blipFill>
        <p:spPr bwMode="auto">
          <a:xfrm>
            <a:off x="8123992" y="6505303"/>
            <a:ext cx="576064" cy="3270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153911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itle">
  <p:cSld name="Diapositiva titolo">
    <p:spTree>
      <p:nvGrpSpPr>
        <p:cNvPr id="1" name=""/>
        <p:cNvGrpSpPr/>
        <p:nvPr/>
      </p:nvGrpSpPr>
      <p:grpSpPr>
        <a:xfrm>
          <a:off x="0" y="0"/>
          <a:ext cx="0" cy="0"/>
          <a:chOff x="0" y="0"/>
          <a:chExt cx="0" cy="0"/>
        </a:xfrm>
      </p:grpSpPr>
      <p:sp>
        <p:nvSpPr>
          <p:cNvPr id="6" name="Text Box 8"/>
          <p:cNvSpPr txBox="1">
            <a:spLocks noChangeArrowheads="1"/>
          </p:cNvSpPr>
          <p:nvPr userDrawn="1"/>
        </p:nvSpPr>
        <p:spPr bwMode="auto">
          <a:xfrm>
            <a:off x="8496300" y="6527800"/>
            <a:ext cx="596900" cy="241300"/>
          </a:xfrm>
          <a:prstGeom prst="rect">
            <a:avLst/>
          </a:prstGeom>
          <a:noFill/>
          <a:ln w="12700">
            <a:noFill/>
            <a:miter lim="800000"/>
            <a:headEnd/>
            <a:tailEnd/>
          </a:ln>
          <a:effectLst/>
        </p:spPr>
        <p:txBody>
          <a:bodyPr lIns="90488" tIns="44450" rIns="90488" bIns="44450">
            <a:spAutoFit/>
          </a:bodyPr>
          <a:lstStyle/>
          <a:p>
            <a:pPr algn="ctr" eaLnBrk="1" hangingPunct="1">
              <a:spcBef>
                <a:spcPct val="50000"/>
              </a:spcBef>
              <a:defRPr/>
            </a:pPr>
            <a:fld id="{E0FC474A-A0C1-45C1-83A7-AAAD5FEDBFC4}" type="slidenum">
              <a:rPr lang="it-IT" sz="1000">
                <a:solidFill>
                  <a:srgbClr val="FFFFFF"/>
                </a:solidFill>
              </a:rPr>
              <a:pPr algn="ctr" eaLnBrk="1" hangingPunct="1">
                <a:spcBef>
                  <a:spcPct val="50000"/>
                </a:spcBef>
                <a:defRPr/>
              </a:pPr>
              <a:t>‹N›</a:t>
            </a:fld>
            <a:endParaRPr lang="it-IT" sz="1000">
              <a:solidFill>
                <a:srgbClr val="FFFFFF"/>
              </a:solidFill>
            </a:endParaRPr>
          </a:p>
        </p:txBody>
      </p:sp>
      <p:sp>
        <p:nvSpPr>
          <p:cNvPr id="7" name="Text Box 9"/>
          <p:cNvSpPr txBox="1">
            <a:spLocks noChangeArrowheads="1"/>
          </p:cNvSpPr>
          <p:nvPr userDrawn="1"/>
        </p:nvSpPr>
        <p:spPr bwMode="auto">
          <a:xfrm>
            <a:off x="215900" y="6438900"/>
            <a:ext cx="1346200" cy="336550"/>
          </a:xfrm>
          <a:prstGeom prst="rect">
            <a:avLst/>
          </a:prstGeom>
          <a:noFill/>
          <a:ln w="9525" algn="ctr">
            <a:noFill/>
            <a:miter lim="800000"/>
            <a:headEnd/>
            <a:tailEnd/>
          </a:ln>
          <a:effectLst/>
        </p:spPr>
        <p:txBody>
          <a:bodyPr>
            <a:spAutoFit/>
          </a:bodyPr>
          <a:lstStyle/>
          <a:p>
            <a:pPr algn="ctr" eaLnBrk="1" hangingPunct="1">
              <a:spcBef>
                <a:spcPct val="50000"/>
              </a:spcBef>
              <a:defRPr/>
            </a:pPr>
            <a:r>
              <a:rPr lang="it-IT" sz="1600">
                <a:solidFill>
                  <a:schemeClr val="bg1"/>
                </a:solidFill>
                <a:latin typeface="Eni 2" pitchFamily="2" charset="0"/>
              </a:rPr>
              <a:t>Agip KCO</a:t>
            </a:r>
          </a:p>
        </p:txBody>
      </p:sp>
      <p:sp>
        <p:nvSpPr>
          <p:cNvPr id="8" name="Text Box 10"/>
          <p:cNvSpPr txBox="1">
            <a:spLocks noChangeArrowheads="1"/>
          </p:cNvSpPr>
          <p:nvPr userDrawn="1"/>
        </p:nvSpPr>
        <p:spPr bwMode="auto">
          <a:xfrm>
            <a:off x="3581400" y="6527800"/>
            <a:ext cx="3644900" cy="274638"/>
          </a:xfrm>
          <a:prstGeom prst="rect">
            <a:avLst/>
          </a:prstGeom>
          <a:noFill/>
          <a:ln w="9525" algn="ctr">
            <a:noFill/>
            <a:miter lim="800000"/>
            <a:headEnd/>
            <a:tailEnd/>
          </a:ln>
          <a:effectLst/>
        </p:spPr>
        <p:txBody>
          <a:bodyPr>
            <a:spAutoFit/>
          </a:bodyPr>
          <a:lstStyle/>
          <a:p>
            <a:pPr algn="ctr" eaLnBrk="1" hangingPunct="1">
              <a:spcBef>
                <a:spcPct val="50000"/>
              </a:spcBef>
              <a:defRPr/>
            </a:pPr>
            <a:r>
              <a:rPr lang="en-US" sz="1200">
                <a:solidFill>
                  <a:schemeClr val="bg1"/>
                </a:solidFill>
              </a:rPr>
              <a:t>Introduction to exploration activities</a:t>
            </a:r>
          </a:p>
        </p:txBody>
      </p:sp>
      <p:sp>
        <p:nvSpPr>
          <p:cNvPr id="9" name="Text Box 12"/>
          <p:cNvSpPr txBox="1">
            <a:spLocks noChangeArrowheads="1"/>
          </p:cNvSpPr>
          <p:nvPr userDrawn="1"/>
        </p:nvSpPr>
        <p:spPr bwMode="auto">
          <a:xfrm>
            <a:off x="8496300" y="6527800"/>
            <a:ext cx="596900" cy="241300"/>
          </a:xfrm>
          <a:prstGeom prst="rect">
            <a:avLst/>
          </a:prstGeom>
          <a:noFill/>
          <a:ln w="12700">
            <a:noFill/>
            <a:miter lim="800000"/>
            <a:headEnd/>
            <a:tailEnd/>
          </a:ln>
          <a:effectLst/>
        </p:spPr>
        <p:txBody>
          <a:bodyPr lIns="90488" tIns="44450" rIns="90488" bIns="44450">
            <a:spAutoFit/>
          </a:bodyPr>
          <a:lstStyle/>
          <a:p>
            <a:pPr algn="ctr" eaLnBrk="1" hangingPunct="1">
              <a:spcBef>
                <a:spcPct val="50000"/>
              </a:spcBef>
              <a:defRPr/>
            </a:pPr>
            <a:fld id="{DD263CA6-B586-42BC-B9B0-2E7976D528CB}" type="slidenum">
              <a:rPr lang="it-IT" sz="1000">
                <a:solidFill>
                  <a:srgbClr val="FFFFFF"/>
                </a:solidFill>
              </a:rPr>
              <a:pPr algn="ctr" eaLnBrk="1" hangingPunct="1">
                <a:spcBef>
                  <a:spcPct val="50000"/>
                </a:spcBef>
                <a:defRPr/>
              </a:pPr>
              <a:t>‹N›</a:t>
            </a:fld>
            <a:endParaRPr lang="it-IT" sz="1000">
              <a:solidFill>
                <a:srgbClr val="FFFFFF"/>
              </a:solidFill>
            </a:endParaRPr>
          </a:p>
        </p:txBody>
      </p:sp>
      <p:sp>
        <p:nvSpPr>
          <p:cNvPr id="11" name="Text Box 14"/>
          <p:cNvSpPr txBox="1">
            <a:spLocks noChangeArrowheads="1"/>
          </p:cNvSpPr>
          <p:nvPr userDrawn="1"/>
        </p:nvSpPr>
        <p:spPr bwMode="auto">
          <a:xfrm>
            <a:off x="3581400" y="6527800"/>
            <a:ext cx="3644900" cy="274638"/>
          </a:xfrm>
          <a:prstGeom prst="rect">
            <a:avLst/>
          </a:prstGeom>
          <a:noFill/>
          <a:ln w="9525" algn="ctr">
            <a:noFill/>
            <a:miter lim="800000"/>
            <a:headEnd/>
            <a:tailEnd/>
          </a:ln>
          <a:effectLst/>
        </p:spPr>
        <p:txBody>
          <a:bodyPr>
            <a:spAutoFit/>
          </a:bodyPr>
          <a:lstStyle/>
          <a:p>
            <a:pPr algn="ctr" eaLnBrk="1" hangingPunct="1">
              <a:spcBef>
                <a:spcPct val="50000"/>
              </a:spcBef>
              <a:defRPr/>
            </a:pPr>
            <a:r>
              <a:rPr lang="en-US" sz="1200">
                <a:solidFill>
                  <a:schemeClr val="bg1"/>
                </a:solidFill>
              </a:rPr>
              <a:t>Piping and long distance pipelines</a:t>
            </a:r>
          </a:p>
        </p:txBody>
      </p:sp>
      <p:pic>
        <p:nvPicPr>
          <p:cNvPr id="14" name="Picture 6" descr="powerpoint1_sec"/>
          <p:cNvPicPr>
            <a:picLocks noChangeAspect="1" noChangeArrowheads="1"/>
          </p:cNvPicPr>
          <p:nvPr userDrawn="1"/>
        </p:nvPicPr>
        <p:blipFill>
          <a:blip r:embed="rId2" cstate="print"/>
          <a:srcRect/>
          <a:stretch>
            <a:fillRect/>
          </a:stretch>
        </p:blipFill>
        <p:spPr bwMode="auto">
          <a:xfrm>
            <a:off x="533400" y="6553200"/>
            <a:ext cx="8610600" cy="304800"/>
          </a:xfrm>
          <a:prstGeom prst="rect">
            <a:avLst/>
          </a:prstGeom>
          <a:noFill/>
          <a:ln w="9525">
            <a:noFill/>
            <a:miter lim="800000"/>
            <a:headEnd/>
            <a:tailEnd/>
          </a:ln>
        </p:spPr>
      </p:pic>
      <p:sp>
        <p:nvSpPr>
          <p:cNvPr id="15" name="CasellaDiTesto 14"/>
          <p:cNvSpPr txBox="1"/>
          <p:nvPr userDrawn="1"/>
        </p:nvSpPr>
        <p:spPr>
          <a:xfrm>
            <a:off x="2379407" y="6550223"/>
            <a:ext cx="1210588" cy="307777"/>
          </a:xfrm>
          <a:prstGeom prst="rect">
            <a:avLst/>
          </a:prstGeom>
          <a:noFill/>
        </p:spPr>
        <p:txBody>
          <a:bodyPr wrap="none" rtlCol="0">
            <a:spAutoFit/>
          </a:bodyPr>
          <a:lstStyle/>
          <a:p>
            <a:r>
              <a:rPr lang="en-US" sz="1400" dirty="0"/>
              <a:t>Piero Baraldi</a:t>
            </a:r>
          </a:p>
        </p:txBody>
      </p:sp>
      <p:sp>
        <p:nvSpPr>
          <p:cNvPr id="16" name="Rectangle 3"/>
          <p:cNvSpPr txBox="1">
            <a:spLocks noChangeArrowheads="1"/>
          </p:cNvSpPr>
          <p:nvPr userDrawn="1"/>
        </p:nvSpPr>
        <p:spPr bwMode="auto">
          <a:xfrm>
            <a:off x="0" y="6421081"/>
            <a:ext cx="639097" cy="2746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900">
                <a:latin typeface="+mn-lt"/>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fld id="{23EDB209-4C16-42FA-95B5-0F19373500C5}" type="slidenum">
              <a:rPr kumimoji="0" lang="it-IT" sz="900" b="0" i="0" u="none" strike="noStrike" kern="1200" cap="none" spc="0" normalizeH="0" baseline="0" noProof="0" smtClean="0">
                <a:ln>
                  <a:noFill/>
                </a:ln>
                <a:solidFill>
                  <a:schemeClr val="tx1"/>
                </a:solidFill>
                <a:effectLst/>
                <a:uLnTx/>
                <a:uFillTx/>
                <a:latin typeface="+mn-lt"/>
                <a:ea typeface="+mn-ea"/>
                <a:cs typeface="+mn-cs"/>
              </a:rPr>
              <a:pPr marL="0" marR="0" lvl="0" indent="0" algn="ctr" defTabSz="914400" rtl="0" eaLnBrk="1" fontAlgn="base" latinLnBrk="0" hangingPunct="1">
                <a:lnSpc>
                  <a:spcPct val="100000"/>
                </a:lnSpc>
                <a:spcBef>
                  <a:spcPct val="0"/>
                </a:spcBef>
                <a:spcAft>
                  <a:spcPct val="0"/>
                </a:spcAft>
                <a:buClrTx/>
                <a:buSzTx/>
                <a:buFontTx/>
                <a:buNone/>
                <a:tabLst/>
                <a:defRPr/>
              </a:pPr>
              <a:t>‹N›</a:t>
            </a:fld>
            <a:endParaRPr kumimoji="0" lang="it-IT" sz="900" b="0" i="0" u="none" strike="noStrike" kern="1200" cap="none" spc="0" normalizeH="0" baseline="0" noProof="0">
              <a:ln>
                <a:noFill/>
              </a:ln>
              <a:solidFill>
                <a:schemeClr val="tx1"/>
              </a:solidFill>
              <a:effectLst/>
              <a:uLnTx/>
              <a:uFillTx/>
              <a:latin typeface="+mn-lt"/>
              <a:ea typeface="+mn-ea"/>
              <a:cs typeface="+mn-cs"/>
            </a:endParaRPr>
          </a:p>
        </p:txBody>
      </p:sp>
    </p:spTree>
    <p:extLst>
      <p:ext uri="{BB962C8B-B14F-4D97-AF65-F5344CB8AC3E}">
        <p14:creationId xmlns:p14="http://schemas.microsoft.com/office/powerpoint/2010/main" val="21695318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cSld name="Due contenuti">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endParaRPr lang="en-US"/>
          </a:p>
        </p:txBody>
      </p:sp>
      <p:sp>
        <p:nvSpPr>
          <p:cNvPr id="3" name="Segnaposto contenuto 2"/>
          <p:cNvSpPr>
            <a:spLocks noGrp="1"/>
          </p:cNvSpPr>
          <p:nvPr>
            <p:ph sz="half" idx="1"/>
          </p:nvPr>
        </p:nvSpPr>
        <p:spPr>
          <a:xfrm>
            <a:off x="719138" y="1066800"/>
            <a:ext cx="4038600" cy="4953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4" name="Segnaposto contenuto 3"/>
          <p:cNvSpPr>
            <a:spLocks noGrp="1"/>
          </p:cNvSpPr>
          <p:nvPr>
            <p:ph sz="half" idx="2"/>
          </p:nvPr>
        </p:nvSpPr>
        <p:spPr>
          <a:xfrm>
            <a:off x="4910138" y="1066800"/>
            <a:ext cx="4038600" cy="4953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5" name="Rectangle 68"/>
          <p:cNvSpPr>
            <a:spLocks noGrp="1" noChangeArrowheads="1"/>
          </p:cNvSpPr>
          <p:nvPr>
            <p:ph type="sldNum" sz="quarter" idx="10"/>
          </p:nvPr>
        </p:nvSpPr>
        <p:spPr>
          <a:ln/>
        </p:spPr>
        <p:txBody>
          <a:bodyPr/>
          <a:lstStyle>
            <a:lvl1pPr>
              <a:defRPr/>
            </a:lvl1pPr>
          </a:lstStyle>
          <a:p>
            <a:pPr>
              <a:defRPr/>
            </a:pPr>
            <a:fld id="{5FD46BCB-B592-4C20-932D-DE3E0F6FF2F5}" type="slidenum">
              <a:rPr lang="it-IT"/>
              <a:pPr>
                <a:defRPr/>
              </a:pPr>
              <a:t>‹N›</a:t>
            </a:fld>
            <a:endParaRPr lang="it-IT"/>
          </a:p>
        </p:txBody>
      </p:sp>
    </p:spTree>
    <p:extLst>
      <p:ext uri="{BB962C8B-B14F-4D97-AF65-F5344CB8AC3E}">
        <p14:creationId xmlns:p14="http://schemas.microsoft.com/office/powerpoint/2010/main" val="19012782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13" Type="http://schemas.openxmlformats.org/officeDocument/2006/relationships/image" Target="../media/image7.png"/><Relationship Id="rId3" Type="http://schemas.openxmlformats.org/officeDocument/2006/relationships/slideLayout" Target="../slideLayouts/slideLayout12.xml"/><Relationship Id="rId7" Type="http://schemas.openxmlformats.org/officeDocument/2006/relationships/slideLayout" Target="../slideLayouts/slideLayout16.xml"/><Relationship Id="rId12" Type="http://schemas.openxmlformats.org/officeDocument/2006/relationships/theme" Target="../theme/theme2.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5" Type="http://schemas.openxmlformats.org/officeDocument/2006/relationships/slideLayout" Target="../slideLayouts/slideLayout14.xml"/><Relationship Id="rId10" Type="http://schemas.openxmlformats.org/officeDocument/2006/relationships/slideLayout" Target="../slideLayouts/slideLayout19.xml"/><Relationship Id="rId4" Type="http://schemas.openxmlformats.org/officeDocument/2006/relationships/slideLayout" Target="../slideLayouts/slideLayout13.xml"/><Relationship Id="rId9" Type="http://schemas.openxmlformats.org/officeDocument/2006/relationships/slideLayout" Target="../slideLayouts/slideLayout18.xml"/><Relationship Id="rId14" Type="http://schemas.openxmlformats.org/officeDocument/2006/relationships/image" Target="../media/image6.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slideLayout" Target="../slideLayouts/slideLayout33.xml"/><Relationship Id="rId3" Type="http://schemas.openxmlformats.org/officeDocument/2006/relationships/slideLayout" Target="../slideLayouts/slideLayout23.xml"/><Relationship Id="rId7" Type="http://schemas.openxmlformats.org/officeDocument/2006/relationships/slideLayout" Target="../slideLayouts/slideLayout27.xml"/><Relationship Id="rId12" Type="http://schemas.openxmlformats.org/officeDocument/2006/relationships/slideLayout" Target="../slideLayouts/slideLayout32.xml"/><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5" Type="http://schemas.openxmlformats.org/officeDocument/2006/relationships/slideLayout" Target="../slideLayouts/slideLayout25.xml"/><Relationship Id="rId15" Type="http://schemas.openxmlformats.org/officeDocument/2006/relationships/image" Target="../media/image6.png"/><Relationship Id="rId10" Type="http://schemas.openxmlformats.org/officeDocument/2006/relationships/slideLayout" Target="../slideLayouts/slideLayout30.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CF46B70-BEEE-447A-8354-9995F2AD6C56}" type="slidenum">
              <a:rPr lang="en-US" smtClean="0"/>
              <a:t>‹N›</a:t>
            </a:fld>
            <a:endParaRPr lang="en-US"/>
          </a:p>
        </p:txBody>
      </p:sp>
    </p:spTree>
    <p:extLst>
      <p:ext uri="{BB962C8B-B14F-4D97-AF65-F5344CB8AC3E}">
        <p14:creationId xmlns:p14="http://schemas.microsoft.com/office/powerpoint/2010/main" val="268441231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72" r:id="rId3"/>
    <p:sldLayoutId id="2147483663" r:id="rId4"/>
    <p:sldLayoutId id="2147483667" r:id="rId5"/>
    <p:sldLayoutId id="2147483673" r:id="rId6"/>
    <p:sldLayoutId id="2147483674" r:id="rId7"/>
    <p:sldLayoutId id="2147483675" r:id="rId8"/>
    <p:sldLayoutId id="2147483676" r:id="rId9"/>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8674" name="Picture 78" descr="up"/>
          <p:cNvPicPr>
            <a:picLocks noChangeAspect="1" noChangeArrowheads="1"/>
          </p:cNvPicPr>
          <p:nvPr userDrawn="1"/>
        </p:nvPicPr>
        <p:blipFill>
          <a:blip r:embed="rId13" cstate="print"/>
          <a:srcRect/>
          <a:stretch>
            <a:fillRect/>
          </a:stretch>
        </p:blipFill>
        <p:spPr bwMode="auto">
          <a:xfrm>
            <a:off x="0" y="0"/>
            <a:ext cx="9144000" cy="858838"/>
          </a:xfrm>
          <a:prstGeom prst="rect">
            <a:avLst/>
          </a:prstGeom>
          <a:noFill/>
          <a:ln w="9525">
            <a:noFill/>
            <a:miter lim="800000"/>
            <a:headEnd/>
            <a:tailEnd/>
          </a:ln>
        </p:spPr>
      </p:pic>
      <p:sp>
        <p:nvSpPr>
          <p:cNvPr id="28675" name="Rectangle 19"/>
          <p:cNvSpPr>
            <a:spLocks noGrp="1" noChangeAspect="1" noChangeArrowheads="1"/>
          </p:cNvSpPr>
          <p:nvPr>
            <p:ph type="title"/>
          </p:nvPr>
        </p:nvSpPr>
        <p:spPr bwMode="auto">
          <a:xfrm>
            <a:off x="719138" y="34925"/>
            <a:ext cx="5943600" cy="8382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it-IT"/>
              <a:t>Titolo diapositiva</a:t>
            </a:r>
          </a:p>
        </p:txBody>
      </p:sp>
      <p:sp>
        <p:nvSpPr>
          <p:cNvPr id="28676" name="Rectangle 66"/>
          <p:cNvSpPr>
            <a:spLocks noGrp="1" noChangeArrowheads="1"/>
          </p:cNvSpPr>
          <p:nvPr>
            <p:ph type="body" idx="1"/>
          </p:nvPr>
        </p:nvSpPr>
        <p:spPr bwMode="auto">
          <a:xfrm>
            <a:off x="719138" y="1066800"/>
            <a:ext cx="8229600" cy="49530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it-IT"/>
              <a:t>Fare clic per modificare il testo</a:t>
            </a:r>
          </a:p>
          <a:p>
            <a:pPr lvl="1"/>
            <a:r>
              <a:rPr lang="it-IT"/>
              <a:t>Testo</a:t>
            </a:r>
          </a:p>
          <a:p>
            <a:pPr lvl="2"/>
            <a:r>
              <a:rPr lang="it-IT"/>
              <a:t>Testo</a:t>
            </a:r>
          </a:p>
          <a:p>
            <a:pPr lvl="3"/>
            <a:r>
              <a:rPr lang="it-IT"/>
              <a:t>testo</a:t>
            </a:r>
          </a:p>
        </p:txBody>
      </p:sp>
      <p:sp>
        <p:nvSpPr>
          <p:cNvPr id="1092" name="Rectangle 68"/>
          <p:cNvSpPr>
            <a:spLocks noGrp="1" noChangeArrowheads="1"/>
          </p:cNvSpPr>
          <p:nvPr>
            <p:ph type="sldNum" sz="quarter" idx="4"/>
          </p:nvPr>
        </p:nvSpPr>
        <p:spPr bwMode="auto">
          <a:xfrm>
            <a:off x="7737475" y="152400"/>
            <a:ext cx="1362075" cy="244475"/>
          </a:xfrm>
          <a:prstGeom prst="rect">
            <a:avLst/>
          </a:prstGeom>
          <a:noFill/>
          <a:ln w="9525">
            <a:noFill/>
            <a:miter lim="800000"/>
            <a:headEnd/>
            <a:tailEnd/>
          </a:ln>
          <a:effectLst/>
        </p:spPr>
        <p:txBody>
          <a:bodyPr vert="horz" wrap="none" lIns="0" tIns="0" rIns="1080000" bIns="0" numCol="1" anchor="t" anchorCtr="0" compatLnSpc="1">
            <a:prstTxWarp prst="textNoShape">
              <a:avLst/>
            </a:prstTxWarp>
            <a:spAutoFit/>
          </a:bodyPr>
          <a:lstStyle>
            <a:lvl1pPr algn="r" eaLnBrk="0" hangingPunct="0">
              <a:spcBef>
                <a:spcPct val="20000"/>
              </a:spcBef>
              <a:defRPr sz="1600" b="1">
                <a:solidFill>
                  <a:srgbClr val="FF9900"/>
                </a:solidFill>
                <a:latin typeface="Arial" charset="0"/>
              </a:defRPr>
            </a:lvl1pPr>
          </a:lstStyle>
          <a:p>
            <a:pPr>
              <a:defRPr/>
            </a:pPr>
            <a:fld id="{8901B6BF-5624-41FC-8F8F-92C99F0455BC}" type="slidenum">
              <a:rPr lang="it-IT"/>
              <a:pPr>
                <a:defRPr/>
              </a:pPr>
              <a:t>‹N›</a:t>
            </a:fld>
            <a:endParaRPr lang="it-IT"/>
          </a:p>
        </p:txBody>
      </p:sp>
      <p:pic>
        <p:nvPicPr>
          <p:cNvPr id="28678" name="Picture 74" descr="powerpoint1_sec"/>
          <p:cNvPicPr>
            <a:picLocks noChangeAspect="1" noChangeArrowheads="1"/>
          </p:cNvPicPr>
          <p:nvPr userDrawn="1"/>
        </p:nvPicPr>
        <p:blipFill>
          <a:blip r:embed="rId14" cstate="print"/>
          <a:srcRect/>
          <a:stretch>
            <a:fillRect/>
          </a:stretch>
        </p:blipFill>
        <p:spPr bwMode="auto">
          <a:xfrm>
            <a:off x="0" y="6553200"/>
            <a:ext cx="9144000" cy="304800"/>
          </a:xfrm>
          <a:prstGeom prst="rect">
            <a:avLst/>
          </a:prstGeom>
          <a:noFill/>
          <a:ln w="9525">
            <a:noFill/>
            <a:miter lim="800000"/>
            <a:headEnd/>
            <a:tailEnd/>
          </a:ln>
        </p:spPr>
      </p:pic>
      <p:sp>
        <p:nvSpPr>
          <p:cNvPr id="1095" name="Text Box 71"/>
          <p:cNvSpPr txBox="1">
            <a:spLocks noChangeArrowheads="1"/>
          </p:cNvSpPr>
          <p:nvPr userDrawn="1"/>
        </p:nvSpPr>
        <p:spPr bwMode="auto">
          <a:xfrm>
            <a:off x="228600" y="6569075"/>
            <a:ext cx="4495800" cy="274638"/>
          </a:xfrm>
          <a:prstGeom prst="rect">
            <a:avLst/>
          </a:prstGeom>
          <a:noFill/>
          <a:ln w="9525">
            <a:noFill/>
            <a:miter lim="800000"/>
            <a:headEnd/>
            <a:tailEnd/>
          </a:ln>
          <a:effectLst/>
        </p:spPr>
        <p:txBody>
          <a:bodyPr>
            <a:spAutoFit/>
          </a:bodyPr>
          <a:lstStyle/>
          <a:p>
            <a:pPr algn="r">
              <a:spcBef>
                <a:spcPct val="50000"/>
              </a:spcBef>
              <a:defRPr/>
            </a:pPr>
            <a:r>
              <a:rPr lang="it-IT" sz="1200" b="1">
                <a:solidFill>
                  <a:srgbClr val="003F6E"/>
                </a:solidFill>
              </a:rPr>
              <a:t>Piero Baraldi</a:t>
            </a:r>
          </a:p>
        </p:txBody>
      </p:sp>
    </p:spTree>
    <p:extLst>
      <p:ext uri="{BB962C8B-B14F-4D97-AF65-F5344CB8AC3E}">
        <p14:creationId xmlns:p14="http://schemas.microsoft.com/office/powerpoint/2010/main" val="3713936379"/>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Lst>
  <p:hf hdr="0" ftr="0" dt="0"/>
  <p:txStyles>
    <p:titleStyle>
      <a:lvl1pPr algn="l" rtl="0" eaLnBrk="0" fontAlgn="base" hangingPunct="0">
        <a:spcBef>
          <a:spcPct val="0"/>
        </a:spcBef>
        <a:spcAft>
          <a:spcPct val="0"/>
        </a:spcAft>
        <a:defRPr sz="2200" b="1">
          <a:solidFill>
            <a:srgbClr val="003F6E"/>
          </a:solidFill>
          <a:latin typeface="+mj-lt"/>
          <a:ea typeface="+mj-ea"/>
          <a:cs typeface="+mj-cs"/>
        </a:defRPr>
      </a:lvl1pPr>
      <a:lvl2pPr algn="l" rtl="0" eaLnBrk="0" fontAlgn="base" hangingPunct="0">
        <a:spcBef>
          <a:spcPct val="0"/>
        </a:spcBef>
        <a:spcAft>
          <a:spcPct val="0"/>
        </a:spcAft>
        <a:defRPr sz="2200" b="1">
          <a:solidFill>
            <a:srgbClr val="003F6E"/>
          </a:solidFill>
          <a:latin typeface="Arial" charset="0"/>
        </a:defRPr>
      </a:lvl2pPr>
      <a:lvl3pPr algn="l" rtl="0" eaLnBrk="0" fontAlgn="base" hangingPunct="0">
        <a:spcBef>
          <a:spcPct val="0"/>
        </a:spcBef>
        <a:spcAft>
          <a:spcPct val="0"/>
        </a:spcAft>
        <a:defRPr sz="2200" b="1">
          <a:solidFill>
            <a:srgbClr val="003F6E"/>
          </a:solidFill>
          <a:latin typeface="Arial" charset="0"/>
        </a:defRPr>
      </a:lvl3pPr>
      <a:lvl4pPr algn="l" rtl="0" eaLnBrk="0" fontAlgn="base" hangingPunct="0">
        <a:spcBef>
          <a:spcPct val="0"/>
        </a:spcBef>
        <a:spcAft>
          <a:spcPct val="0"/>
        </a:spcAft>
        <a:defRPr sz="2200" b="1">
          <a:solidFill>
            <a:srgbClr val="003F6E"/>
          </a:solidFill>
          <a:latin typeface="Arial" charset="0"/>
        </a:defRPr>
      </a:lvl4pPr>
      <a:lvl5pPr algn="l" rtl="0" eaLnBrk="0" fontAlgn="base" hangingPunct="0">
        <a:spcBef>
          <a:spcPct val="0"/>
        </a:spcBef>
        <a:spcAft>
          <a:spcPct val="0"/>
        </a:spcAft>
        <a:defRPr sz="2200" b="1">
          <a:solidFill>
            <a:srgbClr val="003F6E"/>
          </a:solidFill>
          <a:latin typeface="Arial" charset="0"/>
        </a:defRPr>
      </a:lvl5pPr>
      <a:lvl6pPr marL="457200" algn="l" rtl="0" eaLnBrk="0" fontAlgn="base" hangingPunct="0">
        <a:spcBef>
          <a:spcPct val="0"/>
        </a:spcBef>
        <a:spcAft>
          <a:spcPct val="0"/>
        </a:spcAft>
        <a:defRPr sz="2200" b="1">
          <a:solidFill>
            <a:srgbClr val="003F6E"/>
          </a:solidFill>
          <a:latin typeface="Arial" charset="0"/>
        </a:defRPr>
      </a:lvl6pPr>
      <a:lvl7pPr marL="914400" algn="l" rtl="0" eaLnBrk="0" fontAlgn="base" hangingPunct="0">
        <a:spcBef>
          <a:spcPct val="0"/>
        </a:spcBef>
        <a:spcAft>
          <a:spcPct val="0"/>
        </a:spcAft>
        <a:defRPr sz="2200" b="1">
          <a:solidFill>
            <a:srgbClr val="003F6E"/>
          </a:solidFill>
          <a:latin typeface="Arial" charset="0"/>
        </a:defRPr>
      </a:lvl7pPr>
      <a:lvl8pPr marL="1371600" algn="l" rtl="0" eaLnBrk="0" fontAlgn="base" hangingPunct="0">
        <a:spcBef>
          <a:spcPct val="0"/>
        </a:spcBef>
        <a:spcAft>
          <a:spcPct val="0"/>
        </a:spcAft>
        <a:defRPr sz="2200" b="1">
          <a:solidFill>
            <a:srgbClr val="003F6E"/>
          </a:solidFill>
          <a:latin typeface="Arial" charset="0"/>
        </a:defRPr>
      </a:lvl8pPr>
      <a:lvl9pPr marL="1828800" algn="l" rtl="0" eaLnBrk="0" fontAlgn="base" hangingPunct="0">
        <a:spcBef>
          <a:spcPct val="0"/>
        </a:spcBef>
        <a:spcAft>
          <a:spcPct val="0"/>
        </a:spcAft>
        <a:defRPr sz="2200" b="1">
          <a:solidFill>
            <a:srgbClr val="003F6E"/>
          </a:solidFill>
          <a:latin typeface="Arial" charset="0"/>
        </a:defRPr>
      </a:lvl9pPr>
    </p:titleStyle>
    <p:bodyStyle>
      <a:lvl1pPr marL="342900" indent="-342900" algn="l" rtl="0" eaLnBrk="0" fontAlgn="base" hangingPunct="0">
        <a:spcBef>
          <a:spcPct val="20000"/>
        </a:spcBef>
        <a:spcAft>
          <a:spcPct val="0"/>
        </a:spcAft>
        <a:defRPr sz="2000">
          <a:solidFill>
            <a:schemeClr val="tx1"/>
          </a:solidFill>
          <a:latin typeface="+mn-lt"/>
          <a:ea typeface="+mn-ea"/>
          <a:cs typeface="+mn-cs"/>
        </a:defRPr>
      </a:lvl1pPr>
      <a:lvl2pPr marL="742950" indent="-285750" algn="l" rtl="0" eaLnBrk="0" fontAlgn="base" hangingPunct="0">
        <a:spcBef>
          <a:spcPct val="20000"/>
        </a:spcBef>
        <a:spcAft>
          <a:spcPct val="0"/>
        </a:spcAft>
        <a:buClr>
          <a:srgbClr val="004C80"/>
        </a:buClr>
        <a:buSzPct val="85000"/>
        <a:buFont typeface="Wingdings" pitchFamily="2" charset="2"/>
        <a:buChar char="§"/>
        <a:defRPr sz="2000">
          <a:solidFill>
            <a:schemeClr val="tx1"/>
          </a:solidFill>
          <a:latin typeface="+mn-lt"/>
        </a:defRPr>
      </a:lvl2pPr>
      <a:lvl3pPr marL="1143000" indent="-228600" algn="l" rtl="0" eaLnBrk="0" fontAlgn="base" hangingPunct="0">
        <a:spcBef>
          <a:spcPct val="20000"/>
        </a:spcBef>
        <a:spcAft>
          <a:spcPct val="0"/>
        </a:spcAft>
        <a:buClr>
          <a:srgbClr val="004D82"/>
        </a:buClr>
        <a:buChar char="•"/>
        <a:defRPr>
          <a:solidFill>
            <a:schemeClr val="tx1"/>
          </a:solidFill>
          <a:latin typeface="+mn-lt"/>
        </a:defRPr>
      </a:lvl3pPr>
      <a:lvl4pPr marL="1600200" indent="-228600" algn="l" rtl="0" eaLnBrk="0" fontAlgn="base" hangingPunct="0">
        <a:spcBef>
          <a:spcPct val="20000"/>
        </a:spcBef>
        <a:spcAft>
          <a:spcPct val="0"/>
        </a:spcAft>
        <a:buClr>
          <a:srgbClr val="004C80"/>
        </a:buClr>
        <a:buChar char="–"/>
        <a:defRPr>
          <a:solidFill>
            <a:schemeClr val="tx1"/>
          </a:solidFill>
          <a:latin typeface="+mn-lt"/>
        </a:defRPr>
      </a:lvl4pPr>
      <a:lvl5pPr marL="2057400" indent="-228600" algn="l" rtl="0" eaLnBrk="0" fontAlgn="base" hangingPunct="0">
        <a:spcBef>
          <a:spcPct val="20000"/>
        </a:spcBef>
        <a:spcAft>
          <a:spcPct val="0"/>
        </a:spcAft>
        <a:buChar char="»"/>
        <a:defRPr>
          <a:solidFill>
            <a:schemeClr val="tx1"/>
          </a:solidFill>
          <a:latin typeface="Minion Web" pitchFamily="18" charset="0"/>
        </a:defRPr>
      </a:lvl5pPr>
      <a:lvl6pPr marL="2514600" indent="-228600" algn="l" rtl="0" eaLnBrk="0" fontAlgn="base" hangingPunct="0">
        <a:spcBef>
          <a:spcPct val="20000"/>
        </a:spcBef>
        <a:spcAft>
          <a:spcPct val="0"/>
        </a:spcAft>
        <a:buChar char="»"/>
        <a:defRPr>
          <a:solidFill>
            <a:schemeClr val="tx1"/>
          </a:solidFill>
          <a:latin typeface="Minion Web" pitchFamily="18" charset="0"/>
        </a:defRPr>
      </a:lvl6pPr>
      <a:lvl7pPr marL="2971800" indent="-228600" algn="l" rtl="0" eaLnBrk="0" fontAlgn="base" hangingPunct="0">
        <a:spcBef>
          <a:spcPct val="20000"/>
        </a:spcBef>
        <a:spcAft>
          <a:spcPct val="0"/>
        </a:spcAft>
        <a:buChar char="»"/>
        <a:defRPr>
          <a:solidFill>
            <a:schemeClr val="tx1"/>
          </a:solidFill>
          <a:latin typeface="Minion Web" pitchFamily="18" charset="0"/>
        </a:defRPr>
      </a:lvl7pPr>
      <a:lvl8pPr marL="3429000" indent="-228600" algn="l" rtl="0" eaLnBrk="0" fontAlgn="base" hangingPunct="0">
        <a:spcBef>
          <a:spcPct val="20000"/>
        </a:spcBef>
        <a:spcAft>
          <a:spcPct val="0"/>
        </a:spcAft>
        <a:buChar char="»"/>
        <a:defRPr>
          <a:solidFill>
            <a:schemeClr val="tx1"/>
          </a:solidFill>
          <a:latin typeface="Minion Web" pitchFamily="18" charset="0"/>
        </a:defRPr>
      </a:lvl8pPr>
      <a:lvl9pPr marL="3886200" indent="-228600" algn="l" rtl="0" eaLnBrk="0" fontAlgn="base" hangingPunct="0">
        <a:spcBef>
          <a:spcPct val="20000"/>
        </a:spcBef>
        <a:spcAft>
          <a:spcPct val="0"/>
        </a:spcAft>
        <a:buChar char="»"/>
        <a:defRPr>
          <a:solidFill>
            <a:schemeClr val="tx1"/>
          </a:solidFill>
          <a:latin typeface="Minion Web" pitchFamily="18" charset="0"/>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62147" name="Rectangle 3"/>
          <p:cNvSpPr>
            <a:spLocks noGrp="1" noChangeArrowheads="1"/>
          </p:cNvSpPr>
          <p:nvPr>
            <p:ph type="sldNum" sz="quarter" idx="4"/>
          </p:nvPr>
        </p:nvSpPr>
        <p:spPr bwMode="auto">
          <a:xfrm>
            <a:off x="7586662" y="0"/>
            <a:ext cx="1557338"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900">
                <a:latin typeface="+mn-lt"/>
              </a:defRPr>
            </a:lvl1pPr>
          </a:lstStyle>
          <a:p>
            <a:pPr>
              <a:defRPr/>
            </a:pPr>
            <a:fld id="{23EDB209-4C16-42FA-95B5-0F19373500C5}" type="slidenum">
              <a:rPr lang="it-IT">
                <a:solidFill>
                  <a:srgbClr val="000000"/>
                </a:solidFill>
              </a:rPr>
              <a:pPr>
                <a:defRPr/>
              </a:pPr>
              <a:t>‹N›</a:t>
            </a:fld>
            <a:endParaRPr lang="it-IT">
              <a:solidFill>
                <a:srgbClr val="000000"/>
              </a:solidFill>
            </a:endParaRPr>
          </a:p>
        </p:txBody>
      </p:sp>
      <p:sp>
        <p:nvSpPr>
          <p:cNvPr id="7171" name="Rectangle 7"/>
          <p:cNvSpPr>
            <a:spLocks noGrp="1" noChangeAspect="1" noChangeArrowheads="1"/>
          </p:cNvSpPr>
          <p:nvPr>
            <p:ph type="title"/>
          </p:nvPr>
        </p:nvSpPr>
        <p:spPr bwMode="auto">
          <a:xfrm>
            <a:off x="419100" y="-26988"/>
            <a:ext cx="8305800" cy="792163"/>
          </a:xfrm>
          <a:prstGeom prst="rect">
            <a:avLst/>
          </a:prstGeom>
          <a:noFill/>
          <a:ln w="12700">
            <a:noFill/>
            <a:miter lim="800000"/>
            <a:headEnd/>
            <a:tailEnd/>
          </a:ln>
        </p:spPr>
        <p:txBody>
          <a:bodyPr vert="horz" wrap="square" lIns="0" tIns="0" rIns="91440" bIns="45720" numCol="1" anchor="b" anchorCtr="0" compatLnSpc="1">
            <a:prstTxWarp prst="textNoShape">
              <a:avLst/>
            </a:prstTxWarp>
          </a:bodyPr>
          <a:lstStyle/>
          <a:p>
            <a:pPr lvl="0"/>
            <a:r>
              <a:rPr lang="it-IT"/>
              <a:t>Fare clic per modificare lo stile del titolo</a:t>
            </a:r>
          </a:p>
        </p:txBody>
      </p:sp>
      <p:sp>
        <p:nvSpPr>
          <p:cNvPr id="1038" name="Line 14"/>
          <p:cNvSpPr>
            <a:spLocks noChangeShapeType="1"/>
          </p:cNvSpPr>
          <p:nvPr/>
        </p:nvSpPr>
        <p:spPr bwMode="auto">
          <a:xfrm>
            <a:off x="412750" y="765175"/>
            <a:ext cx="8305800" cy="0"/>
          </a:xfrm>
          <a:prstGeom prst="line">
            <a:avLst/>
          </a:prstGeom>
          <a:noFill/>
          <a:ln w="19050">
            <a:solidFill>
              <a:schemeClr val="bg2"/>
            </a:solidFill>
            <a:round/>
            <a:headEnd/>
            <a:tailEnd/>
          </a:ln>
          <a:effectLst/>
        </p:spPr>
        <p:txBody>
          <a:bodyPr/>
          <a:lstStyle/>
          <a:p>
            <a:pPr eaLnBrk="1" hangingPunct="1">
              <a:defRPr/>
            </a:pPr>
            <a:endParaRPr lang="it-IT" sz="1800">
              <a:solidFill>
                <a:srgbClr val="000000"/>
              </a:solidFill>
            </a:endParaRPr>
          </a:p>
        </p:txBody>
      </p:sp>
      <p:sp>
        <p:nvSpPr>
          <p:cNvPr id="7173" name="Rectangle 8"/>
          <p:cNvSpPr>
            <a:spLocks noGrp="1" noChangeArrowheads="1"/>
          </p:cNvSpPr>
          <p:nvPr>
            <p:ph type="body" idx="1"/>
          </p:nvPr>
        </p:nvSpPr>
        <p:spPr bwMode="auto">
          <a:xfrm>
            <a:off x="971550" y="1125538"/>
            <a:ext cx="7537450" cy="4038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it-IT"/>
              <a:t>Fare clic per modificare gli stili del testo dello schema</a:t>
            </a:r>
          </a:p>
          <a:p>
            <a:pPr lvl="1"/>
            <a:r>
              <a:rPr lang="it-IT"/>
              <a:t>Terzo livello</a:t>
            </a:r>
          </a:p>
          <a:p>
            <a:pPr lvl="2"/>
            <a:r>
              <a:rPr lang="it-IT"/>
              <a:t>Quarto livello</a:t>
            </a:r>
          </a:p>
        </p:txBody>
      </p:sp>
      <p:sp>
        <p:nvSpPr>
          <p:cNvPr id="262152" name="Text Box 8"/>
          <p:cNvSpPr txBox="1">
            <a:spLocks noChangeArrowheads="1"/>
          </p:cNvSpPr>
          <p:nvPr userDrawn="1"/>
        </p:nvSpPr>
        <p:spPr bwMode="auto">
          <a:xfrm>
            <a:off x="8496300" y="6527800"/>
            <a:ext cx="596900" cy="241300"/>
          </a:xfrm>
          <a:prstGeom prst="rect">
            <a:avLst/>
          </a:prstGeom>
          <a:noFill/>
          <a:ln w="12700">
            <a:noFill/>
            <a:miter lim="800000"/>
            <a:headEnd/>
            <a:tailEnd/>
          </a:ln>
          <a:effectLst/>
        </p:spPr>
        <p:txBody>
          <a:bodyPr lIns="90488" tIns="44450" rIns="90488" bIns="44450">
            <a:spAutoFit/>
          </a:bodyPr>
          <a:lstStyle/>
          <a:p>
            <a:pPr algn="ctr" eaLnBrk="1" hangingPunct="1">
              <a:spcBef>
                <a:spcPct val="50000"/>
              </a:spcBef>
              <a:defRPr/>
            </a:pPr>
            <a:fld id="{E0FC474A-A0C1-45C1-83A7-AAAD5FEDBFC4}" type="slidenum">
              <a:rPr lang="it-IT" sz="1000">
                <a:solidFill>
                  <a:srgbClr val="FFFFFF"/>
                </a:solidFill>
              </a:rPr>
              <a:pPr algn="ctr" eaLnBrk="1" hangingPunct="1">
                <a:spcBef>
                  <a:spcPct val="50000"/>
                </a:spcBef>
                <a:defRPr/>
              </a:pPr>
              <a:t>‹N›</a:t>
            </a:fld>
            <a:endParaRPr lang="it-IT" sz="1000">
              <a:solidFill>
                <a:srgbClr val="FFFFFF"/>
              </a:solidFill>
            </a:endParaRPr>
          </a:p>
        </p:txBody>
      </p:sp>
      <p:sp>
        <p:nvSpPr>
          <p:cNvPr id="262156" name="Text Box 12"/>
          <p:cNvSpPr txBox="1">
            <a:spLocks noChangeArrowheads="1"/>
          </p:cNvSpPr>
          <p:nvPr userDrawn="1"/>
        </p:nvSpPr>
        <p:spPr bwMode="auto">
          <a:xfrm>
            <a:off x="8496300" y="6527800"/>
            <a:ext cx="596900" cy="241300"/>
          </a:xfrm>
          <a:prstGeom prst="rect">
            <a:avLst/>
          </a:prstGeom>
          <a:noFill/>
          <a:ln w="12700">
            <a:noFill/>
            <a:miter lim="800000"/>
            <a:headEnd/>
            <a:tailEnd/>
          </a:ln>
          <a:effectLst/>
        </p:spPr>
        <p:txBody>
          <a:bodyPr lIns="90488" tIns="44450" rIns="90488" bIns="44450">
            <a:spAutoFit/>
          </a:bodyPr>
          <a:lstStyle/>
          <a:p>
            <a:pPr algn="ctr" eaLnBrk="1" hangingPunct="1">
              <a:spcBef>
                <a:spcPct val="50000"/>
              </a:spcBef>
              <a:defRPr/>
            </a:pPr>
            <a:fld id="{DD263CA6-B586-42BC-B9B0-2E7976D528CB}" type="slidenum">
              <a:rPr lang="it-IT" sz="1000">
                <a:solidFill>
                  <a:srgbClr val="FFFFFF"/>
                </a:solidFill>
              </a:rPr>
              <a:pPr algn="ctr" eaLnBrk="1" hangingPunct="1">
                <a:spcBef>
                  <a:spcPct val="50000"/>
                </a:spcBef>
                <a:defRPr/>
              </a:pPr>
              <a:t>‹N›</a:t>
            </a:fld>
            <a:endParaRPr lang="it-IT" sz="1000">
              <a:solidFill>
                <a:srgbClr val="FFFFFF"/>
              </a:solidFill>
            </a:endParaRPr>
          </a:p>
        </p:txBody>
      </p:sp>
      <p:pic>
        <p:nvPicPr>
          <p:cNvPr id="10" name="Picture 6" descr="powerpoint1_sec"/>
          <p:cNvPicPr>
            <a:picLocks noChangeAspect="1" noChangeArrowheads="1"/>
          </p:cNvPicPr>
          <p:nvPr userDrawn="1"/>
        </p:nvPicPr>
        <p:blipFill>
          <a:blip r:embed="rId15" cstate="print"/>
          <a:srcRect/>
          <a:stretch>
            <a:fillRect/>
          </a:stretch>
        </p:blipFill>
        <p:spPr bwMode="auto">
          <a:xfrm>
            <a:off x="533400" y="6553200"/>
            <a:ext cx="8610600" cy="304800"/>
          </a:xfrm>
          <a:prstGeom prst="rect">
            <a:avLst/>
          </a:prstGeom>
          <a:noFill/>
          <a:ln w="9525">
            <a:noFill/>
            <a:miter lim="800000"/>
            <a:headEnd/>
            <a:tailEnd/>
          </a:ln>
        </p:spPr>
      </p:pic>
    </p:spTree>
    <p:extLst>
      <p:ext uri="{BB962C8B-B14F-4D97-AF65-F5344CB8AC3E}">
        <p14:creationId xmlns:p14="http://schemas.microsoft.com/office/powerpoint/2010/main" val="136182913"/>
      </p:ext>
    </p:extLst>
  </p:cSld>
  <p:clrMap bg1="lt1" tx1="dk1" bg2="lt2" tx2="dk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 id="2147483701" r:id="rId12"/>
    <p:sldLayoutId id="2147483702" r:id="rId13"/>
  </p:sldLayoutIdLst>
  <p:txStyles>
    <p:titleStyle>
      <a:lvl1pPr algn="l" rtl="0" eaLnBrk="0" fontAlgn="base" hangingPunct="0">
        <a:spcBef>
          <a:spcPct val="0"/>
        </a:spcBef>
        <a:spcAft>
          <a:spcPct val="0"/>
        </a:spcAft>
        <a:defRPr sz="2000">
          <a:solidFill>
            <a:schemeClr val="bg2"/>
          </a:solidFill>
          <a:latin typeface="+mj-lt"/>
          <a:ea typeface="+mj-ea"/>
          <a:cs typeface="+mj-cs"/>
        </a:defRPr>
      </a:lvl1pPr>
      <a:lvl2pPr algn="l" rtl="0" eaLnBrk="0" fontAlgn="base" hangingPunct="0">
        <a:spcBef>
          <a:spcPct val="0"/>
        </a:spcBef>
        <a:spcAft>
          <a:spcPct val="0"/>
        </a:spcAft>
        <a:defRPr sz="2000">
          <a:solidFill>
            <a:schemeClr val="bg2"/>
          </a:solidFill>
          <a:latin typeface="Verdana" pitchFamily="34" charset="0"/>
        </a:defRPr>
      </a:lvl2pPr>
      <a:lvl3pPr algn="l" rtl="0" eaLnBrk="0" fontAlgn="base" hangingPunct="0">
        <a:spcBef>
          <a:spcPct val="0"/>
        </a:spcBef>
        <a:spcAft>
          <a:spcPct val="0"/>
        </a:spcAft>
        <a:defRPr sz="2000">
          <a:solidFill>
            <a:schemeClr val="bg2"/>
          </a:solidFill>
          <a:latin typeface="Verdana" pitchFamily="34" charset="0"/>
        </a:defRPr>
      </a:lvl3pPr>
      <a:lvl4pPr algn="l" rtl="0" eaLnBrk="0" fontAlgn="base" hangingPunct="0">
        <a:spcBef>
          <a:spcPct val="0"/>
        </a:spcBef>
        <a:spcAft>
          <a:spcPct val="0"/>
        </a:spcAft>
        <a:defRPr sz="2000">
          <a:solidFill>
            <a:schemeClr val="bg2"/>
          </a:solidFill>
          <a:latin typeface="Verdana" pitchFamily="34" charset="0"/>
        </a:defRPr>
      </a:lvl4pPr>
      <a:lvl5pPr algn="l" rtl="0" eaLnBrk="0" fontAlgn="base" hangingPunct="0">
        <a:spcBef>
          <a:spcPct val="0"/>
        </a:spcBef>
        <a:spcAft>
          <a:spcPct val="0"/>
        </a:spcAft>
        <a:defRPr sz="2000">
          <a:solidFill>
            <a:schemeClr val="bg2"/>
          </a:solidFill>
          <a:latin typeface="Verdana" pitchFamily="34" charset="0"/>
        </a:defRPr>
      </a:lvl5pPr>
      <a:lvl6pPr marL="457200" algn="l" rtl="0" fontAlgn="base">
        <a:spcBef>
          <a:spcPct val="0"/>
        </a:spcBef>
        <a:spcAft>
          <a:spcPct val="0"/>
        </a:spcAft>
        <a:defRPr sz="2000">
          <a:solidFill>
            <a:schemeClr val="bg2"/>
          </a:solidFill>
          <a:latin typeface="Verdana" pitchFamily="34" charset="0"/>
        </a:defRPr>
      </a:lvl6pPr>
      <a:lvl7pPr marL="914400" algn="l" rtl="0" fontAlgn="base">
        <a:spcBef>
          <a:spcPct val="0"/>
        </a:spcBef>
        <a:spcAft>
          <a:spcPct val="0"/>
        </a:spcAft>
        <a:defRPr sz="2000">
          <a:solidFill>
            <a:schemeClr val="bg2"/>
          </a:solidFill>
          <a:latin typeface="Verdana" pitchFamily="34" charset="0"/>
        </a:defRPr>
      </a:lvl7pPr>
      <a:lvl8pPr marL="1371600" algn="l" rtl="0" fontAlgn="base">
        <a:spcBef>
          <a:spcPct val="0"/>
        </a:spcBef>
        <a:spcAft>
          <a:spcPct val="0"/>
        </a:spcAft>
        <a:defRPr sz="2000">
          <a:solidFill>
            <a:schemeClr val="bg2"/>
          </a:solidFill>
          <a:latin typeface="Verdana" pitchFamily="34" charset="0"/>
        </a:defRPr>
      </a:lvl8pPr>
      <a:lvl9pPr marL="1828800" algn="l" rtl="0" fontAlgn="base">
        <a:spcBef>
          <a:spcPct val="0"/>
        </a:spcBef>
        <a:spcAft>
          <a:spcPct val="0"/>
        </a:spcAft>
        <a:defRPr sz="2000">
          <a:solidFill>
            <a:schemeClr val="bg2"/>
          </a:solidFill>
          <a:latin typeface="Verdana" pitchFamily="34" charset="0"/>
        </a:defRPr>
      </a:lvl9pPr>
    </p:titleStyle>
    <p:bodyStyle>
      <a:lvl1pPr marL="182563" indent="-182563" algn="l" rtl="0" eaLnBrk="0" fontAlgn="base" hangingPunct="0">
        <a:spcBef>
          <a:spcPct val="20000"/>
        </a:spcBef>
        <a:spcAft>
          <a:spcPct val="0"/>
        </a:spcAft>
        <a:buClr>
          <a:srgbClr val="FFD200"/>
        </a:buClr>
        <a:buFont typeface="Wingdings" pitchFamily="2" charset="2"/>
        <a:buChar char="§"/>
        <a:defRPr>
          <a:solidFill>
            <a:srgbClr val="757575"/>
          </a:solidFill>
          <a:latin typeface="+mn-lt"/>
          <a:ea typeface="+mn-ea"/>
          <a:cs typeface="+mn-cs"/>
        </a:defRPr>
      </a:lvl1pPr>
      <a:lvl2pPr marL="530225" indent="-168275" algn="l" rtl="0" eaLnBrk="0" fontAlgn="base" hangingPunct="0">
        <a:spcBef>
          <a:spcPct val="20000"/>
        </a:spcBef>
        <a:spcAft>
          <a:spcPct val="0"/>
        </a:spcAft>
        <a:buClr>
          <a:srgbClr val="C0C0C0"/>
        </a:buClr>
        <a:buFont typeface="Wingdings" pitchFamily="2" charset="2"/>
        <a:buChar char="§"/>
        <a:defRPr sz="1600">
          <a:solidFill>
            <a:schemeClr val="tx1"/>
          </a:solidFill>
          <a:latin typeface="+mn-lt"/>
        </a:defRPr>
      </a:lvl2pPr>
      <a:lvl3pPr marL="898525" indent="-182563" algn="l" rtl="0" eaLnBrk="0" fontAlgn="base" hangingPunct="0">
        <a:spcBef>
          <a:spcPct val="20000"/>
        </a:spcBef>
        <a:spcAft>
          <a:spcPct val="0"/>
        </a:spcAft>
        <a:buClr>
          <a:schemeClr val="tx1"/>
        </a:buClr>
        <a:buFont typeface="Wingdings" pitchFamily="2" charset="2"/>
        <a:buChar char="§"/>
        <a:defRPr sz="1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Arial" charset="0"/>
        </a:defRPr>
      </a:lvl4pPr>
      <a:lvl5pPr marL="2057400" indent="-228600" algn="l" rtl="0" eaLnBrk="0" fontAlgn="base" hangingPunct="0">
        <a:spcBef>
          <a:spcPct val="20000"/>
        </a:spcBef>
        <a:spcAft>
          <a:spcPct val="0"/>
        </a:spcAft>
        <a:buChar char="»"/>
        <a:defRPr sz="2000">
          <a:solidFill>
            <a:schemeClr val="tx1"/>
          </a:solidFill>
          <a:latin typeface="Arial" charset="0"/>
        </a:defRPr>
      </a:lvl5pPr>
      <a:lvl6pPr marL="2514600" indent="-228600" algn="l" rtl="0" fontAlgn="base">
        <a:spcBef>
          <a:spcPct val="20000"/>
        </a:spcBef>
        <a:spcAft>
          <a:spcPct val="0"/>
        </a:spcAft>
        <a:buChar char="»"/>
        <a:defRPr sz="2000">
          <a:solidFill>
            <a:schemeClr val="tx1"/>
          </a:solidFill>
          <a:latin typeface="Arial" charset="0"/>
        </a:defRPr>
      </a:lvl6pPr>
      <a:lvl7pPr marL="2971800" indent="-228600" algn="l" rtl="0" fontAlgn="base">
        <a:spcBef>
          <a:spcPct val="20000"/>
        </a:spcBef>
        <a:spcAft>
          <a:spcPct val="0"/>
        </a:spcAft>
        <a:buChar char="»"/>
        <a:defRPr sz="2000">
          <a:solidFill>
            <a:schemeClr val="tx1"/>
          </a:solidFill>
          <a:latin typeface="Arial" charset="0"/>
        </a:defRPr>
      </a:lvl7pPr>
      <a:lvl8pPr marL="3429000" indent="-228600" algn="l" rtl="0" fontAlgn="base">
        <a:spcBef>
          <a:spcPct val="20000"/>
        </a:spcBef>
        <a:spcAft>
          <a:spcPct val="0"/>
        </a:spcAft>
        <a:buChar char="»"/>
        <a:defRPr sz="2000">
          <a:solidFill>
            <a:schemeClr val="tx1"/>
          </a:solidFill>
          <a:latin typeface="Arial" charset="0"/>
        </a:defRPr>
      </a:lvl8pPr>
      <a:lvl9pPr marL="3886200" indent="-228600" algn="l" rtl="0" fontAlgn="base">
        <a:spcBef>
          <a:spcPct val="20000"/>
        </a:spcBef>
        <a:spcAft>
          <a:spcPct val="0"/>
        </a:spcAft>
        <a:buChar char="»"/>
        <a:defRPr sz="2000">
          <a:solidFill>
            <a:schemeClr val="tx1"/>
          </a:solidFill>
          <a:latin typeface="Arial" charset="0"/>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00.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79.xml"/><Relationship Id="rId1" Type="http://schemas.openxmlformats.org/officeDocument/2006/relationships/slideLayout" Target="../slideLayouts/slideLayout22.xml"/></Relationships>
</file>

<file path=ppt/slides/_rels/slide101.xml.rels><?xml version="1.0" encoding="UTF-8" standalone="yes"?>
<Relationships xmlns="http://schemas.openxmlformats.org/package/2006/relationships"><Relationship Id="rId3" Type="http://schemas.openxmlformats.org/officeDocument/2006/relationships/image" Target="../media/image115.emf"/><Relationship Id="rId2" Type="http://schemas.openxmlformats.org/officeDocument/2006/relationships/notesSlide" Target="../notesSlides/notesSlide80.xml"/><Relationship Id="rId1" Type="http://schemas.openxmlformats.org/officeDocument/2006/relationships/slideLayout" Target="../slideLayouts/slideLayout22.xml"/><Relationship Id="rId4" Type="http://schemas.openxmlformats.org/officeDocument/2006/relationships/image" Target="../media/image116.emf"/></Relationships>
</file>

<file path=ppt/slides/_rels/slide102.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81.xml"/><Relationship Id="rId1" Type="http://schemas.openxmlformats.org/officeDocument/2006/relationships/slideLayout" Target="../slideLayouts/slideLayout22.xml"/><Relationship Id="rId5" Type="http://schemas.openxmlformats.org/officeDocument/2006/relationships/image" Target="../media/image122.png"/><Relationship Id="rId4" Type="http://schemas.openxmlformats.org/officeDocument/2006/relationships/image" Target="../media/image118.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2.emf"/><Relationship Id="rId2" Type="http://schemas.openxmlformats.org/officeDocument/2006/relationships/image" Target="../media/image21.emf"/><Relationship Id="rId1" Type="http://schemas.openxmlformats.org/officeDocument/2006/relationships/slideLayout" Target="../slideLayouts/slideLayout2.xml"/><Relationship Id="rId6" Type="http://schemas.openxmlformats.org/officeDocument/2006/relationships/image" Target="../media/image125.png"/><Relationship Id="rId5" Type="http://schemas.openxmlformats.org/officeDocument/2006/relationships/image" Target="../media/image123.emf"/><Relationship Id="rId10" Type="http://schemas.openxmlformats.org/officeDocument/2006/relationships/image" Target="../media/image34.png"/><Relationship Id="rId4" Type="http://schemas.openxmlformats.org/officeDocument/2006/relationships/oleObject" Target="../embeddings/oleObject142.bin"/><Relationship Id="rId9" Type="http://schemas.openxmlformats.org/officeDocument/2006/relationships/image" Target="../media/image33.png"/></Relationships>
</file>

<file path=ppt/slides/_rels/slide105.xml.rels><?xml version="1.0" encoding="UTF-8" standalone="yes"?>
<Relationships xmlns="http://schemas.openxmlformats.org/package/2006/relationships"><Relationship Id="rId3" Type="http://schemas.openxmlformats.org/officeDocument/2006/relationships/oleObject" Target="../embeddings/oleObject143.bin"/><Relationship Id="rId2" Type="http://schemas.openxmlformats.org/officeDocument/2006/relationships/notesSlide" Target="../notesSlides/notesSlide82.xml"/><Relationship Id="rId1" Type="http://schemas.openxmlformats.org/officeDocument/2006/relationships/slideLayout" Target="../slideLayouts/slideLayout3.xml"/><Relationship Id="rId4" Type="http://schemas.openxmlformats.org/officeDocument/2006/relationships/image" Target="../media/image126.wmf"/></Relationships>
</file>

<file path=ppt/slides/_rels/slide106.xml.rels><?xml version="1.0" encoding="UTF-8" standalone="yes"?>
<Relationships xmlns="http://schemas.openxmlformats.org/package/2006/relationships"><Relationship Id="rId3" Type="http://schemas.openxmlformats.org/officeDocument/2006/relationships/oleObject" Target="../embeddings/oleObject144.bin"/><Relationship Id="rId2" Type="http://schemas.openxmlformats.org/officeDocument/2006/relationships/notesSlide" Target="../notesSlides/notesSlide83.xml"/><Relationship Id="rId1" Type="http://schemas.openxmlformats.org/officeDocument/2006/relationships/slideLayout" Target="../slideLayouts/slideLayout2.xml"/><Relationship Id="rId4" Type="http://schemas.openxmlformats.org/officeDocument/2006/relationships/image" Target="../media/image126.wmf"/></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8" Type="http://schemas.openxmlformats.org/officeDocument/2006/relationships/oleObject" Target="../embeddings/oleObject148.bin"/><Relationship Id="rId3" Type="http://schemas.openxmlformats.org/officeDocument/2006/relationships/image" Target="../media/image127.wmf"/><Relationship Id="rId7" Type="http://schemas.openxmlformats.org/officeDocument/2006/relationships/image" Target="../media/image129.wmf"/><Relationship Id="rId2" Type="http://schemas.openxmlformats.org/officeDocument/2006/relationships/oleObject" Target="../embeddings/oleObject145.bin"/><Relationship Id="rId1" Type="http://schemas.openxmlformats.org/officeDocument/2006/relationships/slideLayout" Target="../slideLayouts/slideLayout2.xml"/><Relationship Id="rId6" Type="http://schemas.openxmlformats.org/officeDocument/2006/relationships/oleObject" Target="../embeddings/oleObject147.bin"/><Relationship Id="rId11" Type="http://schemas.openxmlformats.org/officeDocument/2006/relationships/image" Target="../media/image131.wmf"/><Relationship Id="rId5" Type="http://schemas.openxmlformats.org/officeDocument/2006/relationships/image" Target="../media/image128.wmf"/><Relationship Id="rId10" Type="http://schemas.openxmlformats.org/officeDocument/2006/relationships/oleObject" Target="../embeddings/oleObject149.bin"/><Relationship Id="rId4" Type="http://schemas.openxmlformats.org/officeDocument/2006/relationships/oleObject" Target="../embeddings/oleObject146.bin"/><Relationship Id="rId9" Type="http://schemas.openxmlformats.org/officeDocument/2006/relationships/image" Target="../media/image130.wmf"/></Relationships>
</file>

<file path=ppt/slides/_rels/slide112.xml.rels><?xml version="1.0" encoding="UTF-8" standalone="yes"?>
<Relationships xmlns="http://schemas.openxmlformats.org/package/2006/relationships"><Relationship Id="rId8" Type="http://schemas.openxmlformats.org/officeDocument/2006/relationships/image" Target="../media/image420.png"/><Relationship Id="rId13" Type="http://schemas.openxmlformats.org/officeDocument/2006/relationships/image" Target="../media/image137.emf"/><Relationship Id="rId3" Type="http://schemas.openxmlformats.org/officeDocument/2006/relationships/image" Target="../media/image133.jpeg"/><Relationship Id="rId7" Type="http://schemas.openxmlformats.org/officeDocument/2006/relationships/image" Target="../media/image410.png"/><Relationship Id="rId12" Type="http://schemas.openxmlformats.org/officeDocument/2006/relationships/image" Target="../media/image136.emf"/><Relationship Id="rId17" Type="http://schemas.openxmlformats.org/officeDocument/2006/relationships/image" Target="../media/image140.emf"/><Relationship Id="rId2" Type="http://schemas.openxmlformats.org/officeDocument/2006/relationships/image" Target="../media/image132.jpg"/><Relationship Id="rId16" Type="http://schemas.openxmlformats.org/officeDocument/2006/relationships/image" Target="../media/image49.png"/><Relationship Id="rId1" Type="http://schemas.openxmlformats.org/officeDocument/2006/relationships/slideLayout" Target="../slideLayouts/slideLayout2.xml"/><Relationship Id="rId6" Type="http://schemas.openxmlformats.org/officeDocument/2006/relationships/image" Target="../media/image400.png"/><Relationship Id="rId11" Type="http://schemas.openxmlformats.org/officeDocument/2006/relationships/image" Target="../media/image135.emf"/><Relationship Id="rId5" Type="http://schemas.openxmlformats.org/officeDocument/2006/relationships/image" Target="../media/image390.png"/><Relationship Id="rId15" Type="http://schemas.openxmlformats.org/officeDocument/2006/relationships/image" Target="../media/image139.emf"/><Relationship Id="rId10" Type="http://schemas.openxmlformats.org/officeDocument/2006/relationships/image" Target="../media/image134.emf"/><Relationship Id="rId4" Type="http://schemas.openxmlformats.org/officeDocument/2006/relationships/image" Target="../media/image380.png"/><Relationship Id="rId9" Type="http://schemas.openxmlformats.org/officeDocument/2006/relationships/image" Target="../media/image430.png"/><Relationship Id="rId14" Type="http://schemas.openxmlformats.org/officeDocument/2006/relationships/image" Target="../media/image138.emf"/></Relationships>
</file>

<file path=ppt/slides/_rels/slide113.xml.rels><?xml version="1.0" encoding="UTF-8" standalone="yes"?>
<Relationships xmlns="http://schemas.openxmlformats.org/package/2006/relationships"><Relationship Id="rId3" Type="http://schemas.openxmlformats.org/officeDocument/2006/relationships/image" Target="../media/image141.emf"/><Relationship Id="rId2" Type="http://schemas.openxmlformats.org/officeDocument/2006/relationships/notesSlide" Target="../notesSlides/notesSlide84.xml"/><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18" Type="http://schemas.openxmlformats.org/officeDocument/2006/relationships/image" Target="../media/image50.png"/><Relationship Id="rId26" Type="http://schemas.openxmlformats.org/officeDocument/2006/relationships/image" Target="../media/image58.png"/><Relationship Id="rId3" Type="http://schemas.openxmlformats.org/officeDocument/2006/relationships/image" Target="../media/image320.png"/><Relationship Id="rId21" Type="http://schemas.openxmlformats.org/officeDocument/2006/relationships/image" Target="../media/image520.png"/><Relationship Id="rId17" Type="http://schemas.openxmlformats.org/officeDocument/2006/relationships/image" Target="../media/image52.png"/><Relationship Id="rId2" Type="http://schemas.openxmlformats.org/officeDocument/2006/relationships/image" Target="../media/image310.png"/><Relationship Id="rId16" Type="http://schemas.openxmlformats.org/officeDocument/2006/relationships/image" Target="../media/image46.png"/><Relationship Id="rId20" Type="http://schemas.openxmlformats.org/officeDocument/2006/relationships/image" Target="../media/image54.png"/><Relationship Id="rId29" Type="http://schemas.openxmlformats.org/officeDocument/2006/relationships/image" Target="../media/image610.png"/><Relationship Id="rId1" Type="http://schemas.openxmlformats.org/officeDocument/2006/relationships/slideLayout" Target="../slideLayouts/slideLayout2.xml"/><Relationship Id="rId6" Type="http://schemas.openxmlformats.org/officeDocument/2006/relationships/image" Target="../media/image490.png"/><Relationship Id="rId5" Type="http://schemas.openxmlformats.org/officeDocument/2006/relationships/image" Target="../media/image480.png"/><Relationship Id="rId28" Type="http://schemas.openxmlformats.org/officeDocument/2006/relationships/image" Target="../media/image600.png"/><Relationship Id="rId19" Type="http://schemas.openxmlformats.org/officeDocument/2006/relationships/image" Target="../media/image530.png"/><Relationship Id="rId4" Type="http://schemas.openxmlformats.org/officeDocument/2006/relationships/image" Target="../media/image330.png"/><Relationship Id="rId27" Type="http://schemas.openxmlformats.org/officeDocument/2006/relationships/image" Target="../media/image59.png"/></Relationships>
</file>

<file path=ppt/slides/_rels/slide115.xml.rels><?xml version="1.0" encoding="UTF-8" standalone="yes"?>
<Relationships xmlns="http://schemas.openxmlformats.org/package/2006/relationships"><Relationship Id="rId8" Type="http://schemas.openxmlformats.org/officeDocument/2006/relationships/image" Target="../media/image410.png"/><Relationship Id="rId3" Type="http://schemas.openxmlformats.org/officeDocument/2006/relationships/image" Target="../media/image143.emf"/><Relationship Id="rId7" Type="http://schemas.openxmlformats.org/officeDocument/2006/relationships/image" Target="../media/image400.png"/><Relationship Id="rId2" Type="http://schemas.openxmlformats.org/officeDocument/2006/relationships/image" Target="../media/image142.emf"/><Relationship Id="rId1" Type="http://schemas.openxmlformats.org/officeDocument/2006/relationships/slideLayout" Target="../slideLayouts/slideLayout3.xml"/><Relationship Id="rId6" Type="http://schemas.openxmlformats.org/officeDocument/2006/relationships/image" Target="../media/image390.png"/><Relationship Id="rId5" Type="http://schemas.openxmlformats.org/officeDocument/2006/relationships/image" Target="../media/image380.png"/><Relationship Id="rId10" Type="http://schemas.openxmlformats.org/officeDocument/2006/relationships/image" Target="../media/image430.png"/><Relationship Id="rId4" Type="http://schemas.openxmlformats.org/officeDocument/2006/relationships/image" Target="../media/image133.jpeg"/><Relationship Id="rId9" Type="http://schemas.openxmlformats.org/officeDocument/2006/relationships/image" Target="../media/image420.png"/></Relationships>
</file>

<file path=ppt/slides/_rels/slide116.xml.rels><?xml version="1.0" encoding="UTF-8" standalone="yes"?>
<Relationships xmlns="http://schemas.openxmlformats.org/package/2006/relationships"><Relationship Id="rId18" Type="http://schemas.openxmlformats.org/officeDocument/2006/relationships/image" Target="../media/image50.png"/><Relationship Id="rId26" Type="http://schemas.openxmlformats.org/officeDocument/2006/relationships/image" Target="../media/image58.png"/><Relationship Id="rId21" Type="http://schemas.openxmlformats.org/officeDocument/2006/relationships/image" Target="../media/image520.png"/><Relationship Id="rId16" Type="http://schemas.openxmlformats.org/officeDocument/2006/relationships/image" Target="../media/image280.png"/><Relationship Id="rId20" Type="http://schemas.openxmlformats.org/officeDocument/2006/relationships/image" Target="../media/image35.png"/><Relationship Id="rId29" Type="http://schemas.openxmlformats.org/officeDocument/2006/relationships/image" Target="../media/image610.png"/><Relationship Id="rId1" Type="http://schemas.openxmlformats.org/officeDocument/2006/relationships/slideLayout" Target="../slideLayouts/slideLayout3.xml"/><Relationship Id="rId15" Type="http://schemas.openxmlformats.org/officeDocument/2006/relationships/image" Target="../media/image46.png"/><Relationship Id="rId28" Type="http://schemas.openxmlformats.org/officeDocument/2006/relationships/image" Target="../media/image600.png"/><Relationship Id="rId19" Type="http://schemas.openxmlformats.org/officeDocument/2006/relationships/image" Target="../media/image340.png"/><Relationship Id="rId27" Type="http://schemas.openxmlformats.org/officeDocument/2006/relationships/image" Target="../media/image59.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jpeg"/><Relationship Id="rId7" Type="http://schemas.openxmlformats.org/officeDocument/2006/relationships/image" Target="../media/image22.emf"/><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1.emf"/><Relationship Id="rId5" Type="http://schemas.openxmlformats.org/officeDocument/2006/relationships/image" Target="../media/image20.emf"/><Relationship Id="rId4" Type="http://schemas.openxmlformats.org/officeDocument/2006/relationships/image" Target="../media/image19.emf"/></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2.emf"/><Relationship Id="rId4" Type="http://schemas.openxmlformats.org/officeDocument/2006/relationships/image" Target="../media/image21.emf"/></Relationships>
</file>

<file path=ppt/slides/_rels/slide16.xml.rels><?xml version="1.0" encoding="UTF-8" standalone="yes"?>
<Relationships xmlns="http://schemas.openxmlformats.org/package/2006/relationships"><Relationship Id="rId8" Type="http://schemas.openxmlformats.org/officeDocument/2006/relationships/image" Target="../media/image22.emf"/><Relationship Id="rId3" Type="http://schemas.openxmlformats.org/officeDocument/2006/relationships/image" Target="../media/image23.png"/><Relationship Id="rId7" Type="http://schemas.openxmlformats.org/officeDocument/2006/relationships/image" Target="../media/image21.emf"/><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0.emf"/><Relationship Id="rId5" Type="http://schemas.openxmlformats.org/officeDocument/2006/relationships/image" Target="../media/image19.emf"/><Relationship Id="rId4" Type="http://schemas.openxmlformats.org/officeDocument/2006/relationships/image" Target="../media/image17.jpe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5.emf"/></Relationships>
</file>

<file path=ppt/slides/_rels/slide2.xml.rels><?xml version="1.0" encoding="UTF-8" standalone="yes"?>
<Relationships xmlns="http://schemas.openxmlformats.org/package/2006/relationships"><Relationship Id="rId8" Type="http://schemas.openxmlformats.org/officeDocument/2006/relationships/image" Target="../media/image12.jpeg"/><Relationship Id="rId3" Type="http://schemas.openxmlformats.org/officeDocument/2006/relationships/image" Target="../media/image9.png"/><Relationship Id="rId7" Type="http://schemas.openxmlformats.org/officeDocument/2006/relationships/image" Target="../media/image11.wmf"/><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oleObject" Target="../embeddings/oleObject2.bin"/><Relationship Id="rId11" Type="http://schemas.openxmlformats.org/officeDocument/2006/relationships/image" Target="../media/image14.wmf"/><Relationship Id="rId5" Type="http://schemas.openxmlformats.org/officeDocument/2006/relationships/image" Target="../media/image10.wmf"/><Relationship Id="rId10" Type="http://schemas.openxmlformats.org/officeDocument/2006/relationships/oleObject" Target="../embeddings/oleObject3.bin"/><Relationship Id="rId4" Type="http://schemas.openxmlformats.org/officeDocument/2006/relationships/oleObject" Target="../embeddings/oleObject1.bin"/><Relationship Id="rId9" Type="http://schemas.openxmlformats.org/officeDocument/2006/relationships/image" Target="../media/image13.emf"/></Relationships>
</file>

<file path=ppt/slides/_rels/slide20.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7.emf"/></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7.jpeg"/><Relationship Id="rId1" Type="http://schemas.openxmlformats.org/officeDocument/2006/relationships/slideLayout" Target="../slideLayouts/slideLayout2.xml"/><Relationship Id="rId6" Type="http://schemas.openxmlformats.org/officeDocument/2006/relationships/image" Target="../media/image22.emf"/><Relationship Id="rId5" Type="http://schemas.openxmlformats.org/officeDocument/2006/relationships/image" Target="../media/image21.emf"/><Relationship Id="rId4" Type="http://schemas.openxmlformats.org/officeDocument/2006/relationships/image" Target="../media/image20.em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image" Target="../media/image31.wmf"/><Relationship Id="rId13" Type="http://schemas.openxmlformats.org/officeDocument/2006/relationships/oleObject" Target="../embeddings/oleObject9.bin"/><Relationship Id="rId18" Type="http://schemas.openxmlformats.org/officeDocument/2006/relationships/image" Target="../media/image36.wmf"/><Relationship Id="rId3" Type="http://schemas.openxmlformats.org/officeDocument/2006/relationships/oleObject" Target="../embeddings/oleObject4.bin"/><Relationship Id="rId21" Type="http://schemas.openxmlformats.org/officeDocument/2006/relationships/oleObject" Target="../embeddings/oleObject13.bin"/><Relationship Id="rId7" Type="http://schemas.openxmlformats.org/officeDocument/2006/relationships/oleObject" Target="../embeddings/oleObject6.bin"/><Relationship Id="rId12" Type="http://schemas.openxmlformats.org/officeDocument/2006/relationships/image" Target="../media/image33.wmf"/><Relationship Id="rId17" Type="http://schemas.openxmlformats.org/officeDocument/2006/relationships/oleObject" Target="../embeddings/oleObject11.bin"/><Relationship Id="rId2" Type="http://schemas.openxmlformats.org/officeDocument/2006/relationships/notesSlide" Target="../notesSlides/notesSlide19.xml"/><Relationship Id="rId16" Type="http://schemas.openxmlformats.org/officeDocument/2006/relationships/image" Target="../media/image35.wmf"/><Relationship Id="rId20" Type="http://schemas.openxmlformats.org/officeDocument/2006/relationships/image" Target="../media/image37.wmf"/><Relationship Id="rId1" Type="http://schemas.openxmlformats.org/officeDocument/2006/relationships/slideLayout" Target="../slideLayouts/slideLayout2.xml"/><Relationship Id="rId6" Type="http://schemas.openxmlformats.org/officeDocument/2006/relationships/image" Target="../media/image30.wmf"/><Relationship Id="rId11" Type="http://schemas.openxmlformats.org/officeDocument/2006/relationships/oleObject" Target="../embeddings/oleObject8.bin"/><Relationship Id="rId5" Type="http://schemas.openxmlformats.org/officeDocument/2006/relationships/oleObject" Target="../embeddings/oleObject5.bin"/><Relationship Id="rId15" Type="http://schemas.openxmlformats.org/officeDocument/2006/relationships/oleObject" Target="../embeddings/oleObject10.bin"/><Relationship Id="rId10" Type="http://schemas.openxmlformats.org/officeDocument/2006/relationships/image" Target="../media/image32.wmf"/><Relationship Id="rId19" Type="http://schemas.openxmlformats.org/officeDocument/2006/relationships/oleObject" Target="../embeddings/oleObject12.bin"/><Relationship Id="rId4" Type="http://schemas.openxmlformats.org/officeDocument/2006/relationships/image" Target="../media/image29.wmf"/><Relationship Id="rId9" Type="http://schemas.openxmlformats.org/officeDocument/2006/relationships/oleObject" Target="../embeddings/oleObject7.bin"/><Relationship Id="rId14" Type="http://schemas.openxmlformats.org/officeDocument/2006/relationships/image" Target="../media/image34.wmf"/><Relationship Id="rId22" Type="http://schemas.openxmlformats.org/officeDocument/2006/relationships/image" Target="../media/image38.wmf"/></Relationships>
</file>

<file path=ppt/slides/_rels/slide26.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36.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 Id="rId9" Type="http://schemas.openxmlformats.org/officeDocument/2006/relationships/image" Target="../media/image220.png"/></Relationships>
</file>

<file path=ppt/slides/_rels/slide27.xml.rels><?xml version="1.0" encoding="UTF-8" standalone="yes"?>
<Relationships xmlns="http://schemas.openxmlformats.org/package/2006/relationships"><Relationship Id="rId8" Type="http://schemas.openxmlformats.org/officeDocument/2006/relationships/image" Target="../media/image230.png"/><Relationship Id="rId3" Type="http://schemas.openxmlformats.org/officeDocument/2006/relationships/image" Target="../media/image40.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10" Type="http://schemas.openxmlformats.org/officeDocument/2006/relationships/image" Target="../media/image24.png"/><Relationship Id="rId4" Type="http://schemas.openxmlformats.org/officeDocument/2006/relationships/image" Target="../media/image41.png"/><Relationship Id="rId9" Type="http://schemas.openxmlformats.org/officeDocument/2006/relationships/customXml" Target="../ink/ink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8" Type="http://schemas.openxmlformats.org/officeDocument/2006/relationships/image" Target="../media/image31.wmf"/><Relationship Id="rId13" Type="http://schemas.openxmlformats.org/officeDocument/2006/relationships/oleObject" Target="../embeddings/oleObject9.bin"/><Relationship Id="rId18" Type="http://schemas.openxmlformats.org/officeDocument/2006/relationships/image" Target="../media/image36.wmf"/><Relationship Id="rId3" Type="http://schemas.openxmlformats.org/officeDocument/2006/relationships/oleObject" Target="../embeddings/oleObject4.bin"/><Relationship Id="rId21" Type="http://schemas.openxmlformats.org/officeDocument/2006/relationships/oleObject" Target="../embeddings/oleObject13.bin"/><Relationship Id="rId7" Type="http://schemas.openxmlformats.org/officeDocument/2006/relationships/oleObject" Target="../embeddings/oleObject6.bin"/><Relationship Id="rId12" Type="http://schemas.openxmlformats.org/officeDocument/2006/relationships/image" Target="../media/image33.wmf"/><Relationship Id="rId17" Type="http://schemas.openxmlformats.org/officeDocument/2006/relationships/oleObject" Target="../embeddings/oleObject11.bin"/><Relationship Id="rId2" Type="http://schemas.openxmlformats.org/officeDocument/2006/relationships/notesSlide" Target="../notesSlides/notesSlide22.xml"/><Relationship Id="rId16" Type="http://schemas.openxmlformats.org/officeDocument/2006/relationships/image" Target="../media/image35.wmf"/><Relationship Id="rId20" Type="http://schemas.openxmlformats.org/officeDocument/2006/relationships/image" Target="../media/image37.wmf"/><Relationship Id="rId1" Type="http://schemas.openxmlformats.org/officeDocument/2006/relationships/slideLayout" Target="../slideLayouts/slideLayout2.xml"/><Relationship Id="rId6" Type="http://schemas.openxmlformats.org/officeDocument/2006/relationships/image" Target="../media/image30.wmf"/><Relationship Id="rId11" Type="http://schemas.openxmlformats.org/officeDocument/2006/relationships/oleObject" Target="../embeddings/oleObject8.bin"/><Relationship Id="rId5" Type="http://schemas.openxmlformats.org/officeDocument/2006/relationships/oleObject" Target="../embeddings/oleObject5.bin"/><Relationship Id="rId15" Type="http://schemas.openxmlformats.org/officeDocument/2006/relationships/oleObject" Target="../embeddings/oleObject10.bin"/><Relationship Id="rId10" Type="http://schemas.openxmlformats.org/officeDocument/2006/relationships/image" Target="../media/image32.wmf"/><Relationship Id="rId19" Type="http://schemas.openxmlformats.org/officeDocument/2006/relationships/oleObject" Target="../embeddings/oleObject12.bin"/><Relationship Id="rId4" Type="http://schemas.openxmlformats.org/officeDocument/2006/relationships/image" Target="../media/image29.wmf"/><Relationship Id="rId9" Type="http://schemas.openxmlformats.org/officeDocument/2006/relationships/oleObject" Target="../embeddings/oleObject7.bin"/><Relationship Id="rId14" Type="http://schemas.openxmlformats.org/officeDocument/2006/relationships/image" Target="../media/image34.wmf"/><Relationship Id="rId22" Type="http://schemas.openxmlformats.org/officeDocument/2006/relationships/image" Target="../media/image38.wmf"/></Relationships>
</file>

<file path=ppt/slides/_rels/slide3.xml.rels><?xml version="1.0" encoding="UTF-8" standalone="yes"?>
<Relationships xmlns="http://schemas.openxmlformats.org/package/2006/relationships"><Relationship Id="rId8" Type="http://schemas.openxmlformats.org/officeDocument/2006/relationships/image" Target="../media/image12.jpeg"/><Relationship Id="rId3" Type="http://schemas.openxmlformats.org/officeDocument/2006/relationships/image" Target="../media/image9.png"/><Relationship Id="rId7" Type="http://schemas.openxmlformats.org/officeDocument/2006/relationships/image" Target="../media/image11.wmf"/><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oleObject" Target="../embeddings/oleObject2.bin"/><Relationship Id="rId11" Type="http://schemas.openxmlformats.org/officeDocument/2006/relationships/image" Target="../media/image14.wmf"/><Relationship Id="rId5" Type="http://schemas.openxmlformats.org/officeDocument/2006/relationships/image" Target="../media/image10.wmf"/><Relationship Id="rId10" Type="http://schemas.openxmlformats.org/officeDocument/2006/relationships/oleObject" Target="../embeddings/oleObject3.bin"/><Relationship Id="rId4" Type="http://schemas.openxmlformats.org/officeDocument/2006/relationships/oleObject" Target="../embeddings/oleObject1.bin"/><Relationship Id="rId9" Type="http://schemas.openxmlformats.org/officeDocument/2006/relationships/image" Target="../media/image13.emf"/></Relationships>
</file>

<file path=ppt/slides/_rels/slide30.xml.rels><?xml version="1.0" encoding="UTF-8" standalone="yes"?>
<Relationships xmlns="http://schemas.openxmlformats.org/package/2006/relationships"><Relationship Id="rId8" Type="http://schemas.openxmlformats.org/officeDocument/2006/relationships/image" Target="../media/image37.wmf"/><Relationship Id="rId3" Type="http://schemas.openxmlformats.org/officeDocument/2006/relationships/oleObject" Target="../embeddings/oleObject13.bin"/><Relationship Id="rId7" Type="http://schemas.openxmlformats.org/officeDocument/2006/relationships/oleObject" Target="../embeddings/oleObject12.bin"/><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29.wmf"/><Relationship Id="rId5" Type="http://schemas.openxmlformats.org/officeDocument/2006/relationships/oleObject" Target="../embeddings/oleObject4.bin"/><Relationship Id="rId10" Type="http://schemas.openxmlformats.org/officeDocument/2006/relationships/image" Target="../media/image39.wmf"/><Relationship Id="rId4" Type="http://schemas.openxmlformats.org/officeDocument/2006/relationships/image" Target="../media/image38.wmf"/><Relationship Id="rId9" Type="http://schemas.openxmlformats.org/officeDocument/2006/relationships/oleObject" Target="../embeddings/oleObject14.bin"/></Relationships>
</file>

<file path=ppt/slides/_rels/slide31.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37.wmf"/><Relationship Id="rId5" Type="http://schemas.openxmlformats.org/officeDocument/2006/relationships/oleObject" Target="../embeddings/oleObject16.bin"/><Relationship Id="rId4" Type="http://schemas.openxmlformats.org/officeDocument/2006/relationships/image" Target="../media/image39.wm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8" Type="http://schemas.openxmlformats.org/officeDocument/2006/relationships/image" Target="../media/image40.wmf"/><Relationship Id="rId3" Type="http://schemas.openxmlformats.org/officeDocument/2006/relationships/oleObject" Target="../embeddings/oleObject15.bin"/><Relationship Id="rId7" Type="http://schemas.openxmlformats.org/officeDocument/2006/relationships/oleObject" Target="../embeddings/oleObject17.bin"/><Relationship Id="rId12" Type="http://schemas.openxmlformats.org/officeDocument/2006/relationships/image" Target="../media/image42.wmf"/><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37.wmf"/><Relationship Id="rId11" Type="http://schemas.openxmlformats.org/officeDocument/2006/relationships/oleObject" Target="../embeddings/oleObject19.bin"/><Relationship Id="rId5" Type="http://schemas.openxmlformats.org/officeDocument/2006/relationships/oleObject" Target="../embeddings/oleObject16.bin"/><Relationship Id="rId10" Type="http://schemas.openxmlformats.org/officeDocument/2006/relationships/image" Target="../media/image41.wmf"/><Relationship Id="rId4" Type="http://schemas.openxmlformats.org/officeDocument/2006/relationships/image" Target="../media/image39.wmf"/><Relationship Id="rId9" Type="http://schemas.openxmlformats.org/officeDocument/2006/relationships/oleObject" Target="../embeddings/oleObject18.bin"/></Relationships>
</file>

<file path=ppt/slides/_rels/slide3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43.emf"/></Relationships>
</file>

<file path=ppt/slides/_rels/slide35.xml.rels><?xml version="1.0" encoding="UTF-8" standalone="yes"?>
<Relationships xmlns="http://schemas.openxmlformats.org/package/2006/relationships"><Relationship Id="rId8" Type="http://schemas.openxmlformats.org/officeDocument/2006/relationships/image" Target="../media/image40.wmf"/><Relationship Id="rId13" Type="http://schemas.openxmlformats.org/officeDocument/2006/relationships/oleObject" Target="../embeddings/oleObject20.bin"/><Relationship Id="rId3" Type="http://schemas.openxmlformats.org/officeDocument/2006/relationships/oleObject" Target="../embeddings/oleObject15.bin"/><Relationship Id="rId7" Type="http://schemas.openxmlformats.org/officeDocument/2006/relationships/oleObject" Target="../embeddings/oleObject17.bin"/><Relationship Id="rId12" Type="http://schemas.openxmlformats.org/officeDocument/2006/relationships/image" Target="../media/image42.wmf"/><Relationship Id="rId2" Type="http://schemas.openxmlformats.org/officeDocument/2006/relationships/notesSlide" Target="../notesSlides/notesSlide27.xml"/><Relationship Id="rId16" Type="http://schemas.openxmlformats.org/officeDocument/2006/relationships/oleObject" Target="../embeddings/oleObject22.bin"/><Relationship Id="rId1" Type="http://schemas.openxmlformats.org/officeDocument/2006/relationships/slideLayout" Target="../slideLayouts/slideLayout2.xml"/><Relationship Id="rId6" Type="http://schemas.openxmlformats.org/officeDocument/2006/relationships/image" Target="../media/image37.wmf"/><Relationship Id="rId11" Type="http://schemas.openxmlformats.org/officeDocument/2006/relationships/oleObject" Target="../embeddings/oleObject19.bin"/><Relationship Id="rId5" Type="http://schemas.openxmlformats.org/officeDocument/2006/relationships/oleObject" Target="../embeddings/oleObject16.bin"/><Relationship Id="rId15" Type="http://schemas.openxmlformats.org/officeDocument/2006/relationships/oleObject" Target="../embeddings/oleObject21.bin"/><Relationship Id="rId10" Type="http://schemas.openxmlformats.org/officeDocument/2006/relationships/image" Target="../media/image41.wmf"/><Relationship Id="rId4" Type="http://schemas.openxmlformats.org/officeDocument/2006/relationships/image" Target="../media/image39.wmf"/><Relationship Id="rId9" Type="http://schemas.openxmlformats.org/officeDocument/2006/relationships/oleObject" Target="../embeddings/oleObject18.bin"/><Relationship Id="rId14" Type="http://schemas.openxmlformats.org/officeDocument/2006/relationships/image" Target="../media/image44.wmf"/></Relationships>
</file>

<file path=ppt/slides/_rels/slide36.xml.rels><?xml version="1.0" encoding="UTF-8" standalone="yes"?>
<Relationships xmlns="http://schemas.openxmlformats.org/package/2006/relationships"><Relationship Id="rId3" Type="http://schemas.openxmlformats.org/officeDocument/2006/relationships/oleObject" Target="../embeddings/oleObject23.bin"/><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37.wmf"/><Relationship Id="rId5" Type="http://schemas.openxmlformats.org/officeDocument/2006/relationships/oleObject" Target="../embeddings/oleObject24.bin"/><Relationship Id="rId4" Type="http://schemas.openxmlformats.org/officeDocument/2006/relationships/image" Target="../media/image29.wmf"/></Relationships>
</file>

<file path=ppt/slides/_rels/slide37.xml.rels><?xml version="1.0" encoding="UTF-8" standalone="yes"?>
<Relationships xmlns="http://schemas.openxmlformats.org/package/2006/relationships"><Relationship Id="rId8" Type="http://schemas.openxmlformats.org/officeDocument/2006/relationships/image" Target="../media/image45.wmf"/><Relationship Id="rId3" Type="http://schemas.openxmlformats.org/officeDocument/2006/relationships/oleObject" Target="../embeddings/oleObject25.bin"/><Relationship Id="rId7" Type="http://schemas.openxmlformats.org/officeDocument/2006/relationships/oleObject" Target="../embeddings/oleObject27.bin"/><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37.wmf"/><Relationship Id="rId5" Type="http://schemas.openxmlformats.org/officeDocument/2006/relationships/oleObject" Target="../embeddings/oleObject26.bin"/><Relationship Id="rId4" Type="http://schemas.openxmlformats.org/officeDocument/2006/relationships/image" Target="../media/image29.wmf"/></Relationships>
</file>

<file path=ppt/slides/_rels/slide38.xml.rels><?xml version="1.0" encoding="UTF-8" standalone="yes"?>
<Relationships xmlns="http://schemas.openxmlformats.org/package/2006/relationships"><Relationship Id="rId3" Type="http://schemas.openxmlformats.org/officeDocument/2006/relationships/oleObject" Target="../embeddings/oleObject23.bin"/><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37.wmf"/><Relationship Id="rId5" Type="http://schemas.openxmlformats.org/officeDocument/2006/relationships/oleObject" Target="../embeddings/oleObject24.bin"/><Relationship Id="rId4" Type="http://schemas.openxmlformats.org/officeDocument/2006/relationships/image" Target="../media/image29.wmf"/></Relationships>
</file>

<file path=ppt/slides/_rels/slide39.xml.rels><?xml version="1.0" encoding="UTF-8" standalone="yes"?>
<Relationships xmlns="http://schemas.openxmlformats.org/package/2006/relationships"><Relationship Id="rId8" Type="http://schemas.openxmlformats.org/officeDocument/2006/relationships/image" Target="../media/image37.wmf"/><Relationship Id="rId3" Type="http://schemas.openxmlformats.org/officeDocument/2006/relationships/oleObject" Target="../embeddings/oleObject28.bin"/><Relationship Id="rId7" Type="http://schemas.openxmlformats.org/officeDocument/2006/relationships/oleObject" Target="../embeddings/oleObject30.bin"/><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29.wmf"/><Relationship Id="rId5" Type="http://schemas.openxmlformats.org/officeDocument/2006/relationships/oleObject" Target="../embeddings/oleObject29.bin"/><Relationship Id="rId4" Type="http://schemas.openxmlformats.org/officeDocument/2006/relationships/image" Target="../media/image46.wmf"/></Relationships>
</file>

<file path=ppt/slides/_rels/slide4.xml.rels><?xml version="1.0" encoding="UTF-8" standalone="yes"?>
<Relationships xmlns="http://schemas.openxmlformats.org/package/2006/relationships"><Relationship Id="rId3" Type="http://schemas.openxmlformats.org/officeDocument/2006/relationships/image" Target="../media/image15.wm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44.wmf"/><Relationship Id="rId5" Type="http://schemas.openxmlformats.org/officeDocument/2006/relationships/oleObject" Target="../embeddings/oleObject31.bin"/><Relationship Id="rId4" Type="http://schemas.openxmlformats.org/officeDocument/2006/relationships/image" Target="../media/image381.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45.xml.rels><?xml version="1.0" encoding="UTF-8" standalone="yes"?>
<Relationships xmlns="http://schemas.openxmlformats.org/package/2006/relationships"><Relationship Id="rId8" Type="http://schemas.openxmlformats.org/officeDocument/2006/relationships/oleObject" Target="../embeddings/oleObject34.bin"/><Relationship Id="rId13" Type="http://schemas.openxmlformats.org/officeDocument/2006/relationships/image" Target="../media/image53.wmf"/><Relationship Id="rId3" Type="http://schemas.openxmlformats.org/officeDocument/2006/relationships/image" Target="../media/image48.emf"/><Relationship Id="rId7" Type="http://schemas.openxmlformats.org/officeDocument/2006/relationships/image" Target="../media/image50.wmf"/><Relationship Id="rId12" Type="http://schemas.openxmlformats.org/officeDocument/2006/relationships/oleObject" Target="../embeddings/oleObject36.bin"/><Relationship Id="rId2" Type="http://schemas.openxmlformats.org/officeDocument/2006/relationships/notesSlide" Target="../notesSlides/notesSlide35.xml"/><Relationship Id="rId1" Type="http://schemas.openxmlformats.org/officeDocument/2006/relationships/slideLayout" Target="../slideLayouts/slideLayout3.xml"/><Relationship Id="rId6" Type="http://schemas.openxmlformats.org/officeDocument/2006/relationships/oleObject" Target="../embeddings/oleObject33.bin"/><Relationship Id="rId11" Type="http://schemas.openxmlformats.org/officeDocument/2006/relationships/image" Target="../media/image52.wmf"/><Relationship Id="rId5" Type="http://schemas.openxmlformats.org/officeDocument/2006/relationships/image" Target="../media/image49.wmf"/><Relationship Id="rId15" Type="http://schemas.openxmlformats.org/officeDocument/2006/relationships/image" Target="../media/image54.wmf"/><Relationship Id="rId10" Type="http://schemas.openxmlformats.org/officeDocument/2006/relationships/oleObject" Target="../embeddings/oleObject35.bin"/><Relationship Id="rId4" Type="http://schemas.openxmlformats.org/officeDocument/2006/relationships/oleObject" Target="../embeddings/oleObject32.bin"/><Relationship Id="rId9" Type="http://schemas.openxmlformats.org/officeDocument/2006/relationships/image" Target="../media/image51.wmf"/><Relationship Id="rId14" Type="http://schemas.openxmlformats.org/officeDocument/2006/relationships/oleObject" Target="../embeddings/oleObject37.bin"/></Relationships>
</file>

<file path=ppt/slides/_rels/slide46.xml.rels><?xml version="1.0" encoding="UTF-8" standalone="yes"?>
<Relationships xmlns="http://schemas.openxmlformats.org/package/2006/relationships"><Relationship Id="rId8" Type="http://schemas.openxmlformats.org/officeDocument/2006/relationships/image" Target="../media/image31.wmf"/><Relationship Id="rId13" Type="http://schemas.openxmlformats.org/officeDocument/2006/relationships/oleObject" Target="../embeddings/oleObject9.bin"/><Relationship Id="rId18" Type="http://schemas.openxmlformats.org/officeDocument/2006/relationships/image" Target="../media/image36.wmf"/><Relationship Id="rId3" Type="http://schemas.openxmlformats.org/officeDocument/2006/relationships/oleObject" Target="../embeddings/oleObject4.bin"/><Relationship Id="rId21" Type="http://schemas.openxmlformats.org/officeDocument/2006/relationships/oleObject" Target="../embeddings/oleObject13.bin"/><Relationship Id="rId7" Type="http://schemas.openxmlformats.org/officeDocument/2006/relationships/oleObject" Target="../embeddings/oleObject6.bin"/><Relationship Id="rId12" Type="http://schemas.openxmlformats.org/officeDocument/2006/relationships/image" Target="../media/image33.wmf"/><Relationship Id="rId17" Type="http://schemas.openxmlformats.org/officeDocument/2006/relationships/oleObject" Target="../embeddings/oleObject11.bin"/><Relationship Id="rId2" Type="http://schemas.openxmlformats.org/officeDocument/2006/relationships/notesSlide" Target="../notesSlides/notesSlide36.xml"/><Relationship Id="rId16" Type="http://schemas.openxmlformats.org/officeDocument/2006/relationships/image" Target="../media/image35.wmf"/><Relationship Id="rId20" Type="http://schemas.openxmlformats.org/officeDocument/2006/relationships/image" Target="../media/image37.wmf"/><Relationship Id="rId1" Type="http://schemas.openxmlformats.org/officeDocument/2006/relationships/slideLayout" Target="../slideLayouts/slideLayout2.xml"/><Relationship Id="rId6" Type="http://schemas.openxmlformats.org/officeDocument/2006/relationships/image" Target="../media/image30.wmf"/><Relationship Id="rId11" Type="http://schemas.openxmlformats.org/officeDocument/2006/relationships/oleObject" Target="../embeddings/oleObject8.bin"/><Relationship Id="rId5" Type="http://schemas.openxmlformats.org/officeDocument/2006/relationships/oleObject" Target="../embeddings/oleObject5.bin"/><Relationship Id="rId15" Type="http://schemas.openxmlformats.org/officeDocument/2006/relationships/oleObject" Target="../embeddings/oleObject10.bin"/><Relationship Id="rId10" Type="http://schemas.openxmlformats.org/officeDocument/2006/relationships/image" Target="../media/image32.wmf"/><Relationship Id="rId19" Type="http://schemas.openxmlformats.org/officeDocument/2006/relationships/oleObject" Target="../embeddings/oleObject12.bin"/><Relationship Id="rId4" Type="http://schemas.openxmlformats.org/officeDocument/2006/relationships/image" Target="../media/image29.wmf"/><Relationship Id="rId9" Type="http://schemas.openxmlformats.org/officeDocument/2006/relationships/oleObject" Target="../embeddings/oleObject7.bin"/><Relationship Id="rId14" Type="http://schemas.openxmlformats.org/officeDocument/2006/relationships/image" Target="../media/image34.wmf"/><Relationship Id="rId22" Type="http://schemas.openxmlformats.org/officeDocument/2006/relationships/image" Target="../media/image38.wmf"/></Relationships>
</file>

<file path=ppt/slides/_rels/slide4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56.wmf"/><Relationship Id="rId4" Type="http://schemas.openxmlformats.org/officeDocument/2006/relationships/oleObject" Target="../embeddings/oleObject38.bin"/></Relationships>
</file>

<file path=ppt/slides/_rels/slide48.xml.rels><?xml version="1.0" encoding="UTF-8" standalone="yes"?>
<Relationships xmlns="http://schemas.openxmlformats.org/package/2006/relationships"><Relationship Id="rId18" Type="http://schemas.openxmlformats.org/officeDocument/2006/relationships/oleObject" Target="../embeddings/oleObject39.bin"/><Relationship Id="rId26" Type="http://schemas.openxmlformats.org/officeDocument/2006/relationships/oleObject" Target="../embeddings/oleObject42.bin"/><Relationship Id="rId21" Type="http://schemas.openxmlformats.org/officeDocument/2006/relationships/image" Target="../media/image65.png"/><Relationship Id="rId17" Type="http://schemas.openxmlformats.org/officeDocument/2006/relationships/image" Target="../media/image121.png"/><Relationship Id="rId25" Type="http://schemas.openxmlformats.org/officeDocument/2006/relationships/image" Target="../media/image50.wmf"/><Relationship Id="rId2" Type="http://schemas.openxmlformats.org/officeDocument/2006/relationships/notesSlide" Target="../notesSlides/notesSlide38.xml"/><Relationship Id="rId20" Type="http://schemas.openxmlformats.org/officeDocument/2006/relationships/image" Target="../media/image58.emf"/><Relationship Id="rId1" Type="http://schemas.openxmlformats.org/officeDocument/2006/relationships/slideLayout" Target="../slideLayouts/slideLayout2.xml"/><Relationship Id="rId24" Type="http://schemas.openxmlformats.org/officeDocument/2006/relationships/oleObject" Target="../embeddings/oleObject41.bin"/><Relationship Id="rId23" Type="http://schemas.openxmlformats.org/officeDocument/2006/relationships/image" Target="../media/image49.wmf"/><Relationship Id="rId19" Type="http://schemas.openxmlformats.org/officeDocument/2006/relationships/image" Target="../media/image57.wmf"/><Relationship Id="rId22" Type="http://schemas.openxmlformats.org/officeDocument/2006/relationships/oleObject" Target="../embeddings/oleObject40.bin"/><Relationship Id="rId27" Type="http://schemas.openxmlformats.org/officeDocument/2006/relationships/image" Target="../media/image59.wmf"/></Relationships>
</file>

<file path=ppt/slides/_rels/slide49.xml.rels><?xml version="1.0" encoding="UTF-8" standalone="yes"?>
<Relationships xmlns="http://schemas.openxmlformats.org/package/2006/relationships"><Relationship Id="rId13" Type="http://schemas.openxmlformats.org/officeDocument/2006/relationships/oleObject" Target="../embeddings/oleObject40.bin"/><Relationship Id="rId18" Type="http://schemas.openxmlformats.org/officeDocument/2006/relationships/image" Target="../media/image61.wmf"/><Relationship Id="rId21" Type="http://schemas.openxmlformats.org/officeDocument/2006/relationships/image" Target="../media/image70.png"/><Relationship Id="rId12" Type="http://schemas.openxmlformats.org/officeDocument/2006/relationships/image" Target="../media/image60.emf"/><Relationship Id="rId17" Type="http://schemas.openxmlformats.org/officeDocument/2006/relationships/oleObject" Target="../embeddings/oleObject43.bin"/><Relationship Id="rId2" Type="http://schemas.openxmlformats.org/officeDocument/2006/relationships/notesSlide" Target="../notesSlides/notesSlide39.xml"/><Relationship Id="rId16" Type="http://schemas.openxmlformats.org/officeDocument/2006/relationships/image" Target="../media/image50.wmf"/><Relationship Id="rId20" Type="http://schemas.openxmlformats.org/officeDocument/2006/relationships/image" Target="../media/image62.wmf"/><Relationship Id="rId1" Type="http://schemas.openxmlformats.org/officeDocument/2006/relationships/slideLayout" Target="../slideLayouts/slideLayout2.xml"/><Relationship Id="rId11" Type="http://schemas.openxmlformats.org/officeDocument/2006/relationships/image" Target="../media/image124.png"/><Relationship Id="rId15" Type="http://schemas.openxmlformats.org/officeDocument/2006/relationships/oleObject" Target="../embeddings/oleObject41.bin"/><Relationship Id="rId19" Type="http://schemas.openxmlformats.org/officeDocument/2006/relationships/oleObject" Target="../embeddings/oleObject44.bin"/><Relationship Id="rId14" Type="http://schemas.openxmlformats.org/officeDocument/2006/relationships/image" Target="../media/image49.wmf"/><Relationship Id="rId22" Type="http://schemas.openxmlformats.org/officeDocument/2006/relationships/image" Target="../media/image71.png"/></Relationships>
</file>

<file path=ppt/slides/_rels/slide5.xml.rels><?xml version="1.0" encoding="UTF-8" standalone="yes"?>
<Relationships xmlns="http://schemas.openxmlformats.org/package/2006/relationships"><Relationship Id="rId2" Type="http://schemas.openxmlformats.org/officeDocument/2006/relationships/image" Target="../media/image15.wmf"/><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8" Type="http://schemas.openxmlformats.org/officeDocument/2006/relationships/image" Target="../media/image65.wmf"/><Relationship Id="rId3" Type="http://schemas.openxmlformats.org/officeDocument/2006/relationships/oleObject" Target="../embeddings/oleObject45.bin"/><Relationship Id="rId7" Type="http://schemas.openxmlformats.org/officeDocument/2006/relationships/oleObject" Target="../embeddings/oleObject47.bin"/><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64.wmf"/><Relationship Id="rId5" Type="http://schemas.openxmlformats.org/officeDocument/2006/relationships/oleObject" Target="../embeddings/oleObject46.bin"/><Relationship Id="rId4" Type="http://schemas.openxmlformats.org/officeDocument/2006/relationships/image" Target="../media/image63.wmf"/></Relationships>
</file>

<file path=ppt/slides/_rels/slide5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7.png"/></Relationships>
</file>

<file path=ppt/slides/_rels/slide5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661.png"/><Relationship Id="rId5" Type="http://schemas.openxmlformats.org/officeDocument/2006/relationships/image" Target="../media/image67.png"/><Relationship Id="rId4" Type="http://schemas.openxmlformats.org/officeDocument/2006/relationships/image" Target="../media/image68.png"/></Relationships>
</file>

<file path=ppt/slides/_rels/slide54.xml.rels><?xml version="1.0" encoding="UTF-8" standalone="yes"?>
<Relationships xmlns="http://schemas.openxmlformats.org/package/2006/relationships"><Relationship Id="rId3" Type="http://schemas.openxmlformats.org/officeDocument/2006/relationships/image" Target="../media/image670.png"/><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image" Target="../media/image69.wmf"/><Relationship Id="rId4" Type="http://schemas.openxmlformats.org/officeDocument/2006/relationships/oleObject" Target="../embeddings/oleObject48.bin"/></Relationships>
</file>

<file path=ppt/slides/_rels/slide5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8" Type="http://schemas.openxmlformats.org/officeDocument/2006/relationships/oleObject" Target="../embeddings/oleObject50.bin"/><Relationship Id="rId13" Type="http://schemas.openxmlformats.org/officeDocument/2006/relationships/image" Target="../media/image75.emf"/><Relationship Id="rId3" Type="http://schemas.openxmlformats.org/officeDocument/2006/relationships/image" Target="../media/image69.png"/><Relationship Id="rId7" Type="http://schemas.openxmlformats.org/officeDocument/2006/relationships/image" Target="../media/image49.wmf"/><Relationship Id="rId12" Type="http://schemas.openxmlformats.org/officeDocument/2006/relationships/image" Target="../media/image74.png"/><Relationship Id="rId2" Type="http://schemas.openxmlformats.org/officeDocument/2006/relationships/notesSlide" Target="../notesSlides/notesSlide45.xml"/><Relationship Id="rId16" Type="http://schemas.openxmlformats.org/officeDocument/2006/relationships/image" Target="../media/image780.png"/><Relationship Id="rId1" Type="http://schemas.openxmlformats.org/officeDocument/2006/relationships/slideLayout" Target="../slideLayouts/slideLayout2.xml"/><Relationship Id="rId6" Type="http://schemas.openxmlformats.org/officeDocument/2006/relationships/oleObject" Target="../embeddings/oleObject49.bin"/><Relationship Id="rId11" Type="http://schemas.openxmlformats.org/officeDocument/2006/relationships/image" Target="../media/image74.wmf"/><Relationship Id="rId5" Type="http://schemas.openxmlformats.org/officeDocument/2006/relationships/image" Target="../media/image73.emf"/><Relationship Id="rId10" Type="http://schemas.openxmlformats.org/officeDocument/2006/relationships/oleObject" Target="../embeddings/oleObject51.bin"/><Relationship Id="rId4" Type="http://schemas.openxmlformats.org/officeDocument/2006/relationships/image" Target="../media/image60.emf"/><Relationship Id="rId9" Type="http://schemas.openxmlformats.org/officeDocument/2006/relationships/image" Target="../media/image50.wmf"/><Relationship Id="rId14" Type="http://schemas.openxmlformats.org/officeDocument/2006/relationships/image" Target="../media/image73.png"/></Relationships>
</file>

<file path=ppt/slides/_rels/slide57.xml.rels><?xml version="1.0" encoding="UTF-8" standalone="yes"?>
<Relationships xmlns="http://schemas.openxmlformats.org/package/2006/relationships"><Relationship Id="rId8" Type="http://schemas.openxmlformats.org/officeDocument/2006/relationships/oleObject" Target="../embeddings/oleObject51.bin"/><Relationship Id="rId13" Type="http://schemas.openxmlformats.org/officeDocument/2006/relationships/image" Target="../media/image81.png"/><Relationship Id="rId18" Type="http://schemas.openxmlformats.org/officeDocument/2006/relationships/image" Target="../media/image77.png"/><Relationship Id="rId3" Type="http://schemas.openxmlformats.org/officeDocument/2006/relationships/image" Target="../media/image60.emf"/><Relationship Id="rId7" Type="http://schemas.openxmlformats.org/officeDocument/2006/relationships/image" Target="../media/image50.wmf"/><Relationship Id="rId12" Type="http://schemas.openxmlformats.org/officeDocument/2006/relationships/image" Target="../media/image80.png"/><Relationship Id="rId17" Type="http://schemas.openxmlformats.org/officeDocument/2006/relationships/image" Target="../media/image83.png"/><Relationship Id="rId2" Type="http://schemas.openxmlformats.org/officeDocument/2006/relationships/notesSlide" Target="../notesSlides/notesSlide46.xml"/><Relationship Id="rId16" Type="http://schemas.openxmlformats.org/officeDocument/2006/relationships/oleObject" Target="../embeddings/oleObject53.bin"/><Relationship Id="rId1" Type="http://schemas.openxmlformats.org/officeDocument/2006/relationships/slideLayout" Target="../slideLayouts/slideLayout11.xml"/><Relationship Id="rId6" Type="http://schemas.openxmlformats.org/officeDocument/2006/relationships/oleObject" Target="../embeddings/oleObject50.bin"/><Relationship Id="rId5" Type="http://schemas.openxmlformats.org/officeDocument/2006/relationships/image" Target="../media/image49.wmf"/><Relationship Id="rId15" Type="http://schemas.openxmlformats.org/officeDocument/2006/relationships/oleObject" Target="../embeddings/oleObject52.bin"/><Relationship Id="rId10" Type="http://schemas.openxmlformats.org/officeDocument/2006/relationships/image" Target="../media/image75.emf"/><Relationship Id="rId4" Type="http://schemas.openxmlformats.org/officeDocument/2006/relationships/oleObject" Target="../embeddings/oleObject49.bin"/><Relationship Id="rId9" Type="http://schemas.openxmlformats.org/officeDocument/2006/relationships/image" Target="../media/image74.wmf"/><Relationship Id="rId14" Type="http://schemas.openxmlformats.org/officeDocument/2006/relationships/image" Target="../media/image76.emf"/></Relationships>
</file>

<file path=ppt/slides/_rels/slide58.xml.rels><?xml version="1.0" encoding="UTF-8" standalone="yes"?>
<Relationships xmlns="http://schemas.openxmlformats.org/package/2006/relationships"><Relationship Id="rId3" Type="http://schemas.openxmlformats.org/officeDocument/2006/relationships/oleObject" Target="../embeddings/oleObject54.bin"/><Relationship Id="rId7" Type="http://schemas.openxmlformats.org/officeDocument/2006/relationships/image" Target="../media/image56.wmf"/><Relationship Id="rId2" Type="http://schemas.openxmlformats.org/officeDocument/2006/relationships/notesSlide" Target="../notesSlides/notesSlide47.xml"/><Relationship Id="rId1" Type="http://schemas.openxmlformats.org/officeDocument/2006/relationships/slideLayout" Target="../slideLayouts/slideLayout11.xml"/><Relationship Id="rId6" Type="http://schemas.openxmlformats.org/officeDocument/2006/relationships/oleObject" Target="../embeddings/oleObject55.bin"/><Relationship Id="rId5" Type="http://schemas.openxmlformats.org/officeDocument/2006/relationships/image" Target="../media/image78.png"/><Relationship Id="rId4" Type="http://schemas.openxmlformats.org/officeDocument/2006/relationships/image" Target="../media/image38.wmf"/></Relationships>
</file>

<file path=ppt/slides/_rels/slide59.xml.rels><?xml version="1.0" encoding="UTF-8" standalone="yes"?>
<Relationships xmlns="http://schemas.openxmlformats.org/package/2006/relationships"><Relationship Id="rId8" Type="http://schemas.openxmlformats.org/officeDocument/2006/relationships/image" Target="../media/image38.wmf"/><Relationship Id="rId13" Type="http://schemas.openxmlformats.org/officeDocument/2006/relationships/image" Target="../media/image84.png"/><Relationship Id="rId3" Type="http://schemas.openxmlformats.org/officeDocument/2006/relationships/oleObject" Target="../embeddings/oleObject56.bin"/><Relationship Id="rId7" Type="http://schemas.openxmlformats.org/officeDocument/2006/relationships/oleObject" Target="../embeddings/oleObject57.bin"/><Relationship Id="rId2" Type="http://schemas.openxmlformats.org/officeDocument/2006/relationships/notesSlide" Target="../notesSlides/notesSlide48.xml"/><Relationship Id="rId1" Type="http://schemas.openxmlformats.org/officeDocument/2006/relationships/slideLayout" Target="../slideLayouts/slideLayout11.xml"/><Relationship Id="rId6" Type="http://schemas.openxmlformats.org/officeDocument/2006/relationships/image" Target="../media/image82.png"/><Relationship Id="rId5" Type="http://schemas.openxmlformats.org/officeDocument/2006/relationships/image" Target="../media/image79.png"/><Relationship Id="rId15" Type="http://schemas.openxmlformats.org/officeDocument/2006/relationships/image" Target="../media/image78.png"/><Relationship Id="rId10" Type="http://schemas.openxmlformats.org/officeDocument/2006/relationships/image" Target="../media/image56.wmf"/><Relationship Id="rId4" Type="http://schemas.openxmlformats.org/officeDocument/2006/relationships/image" Target="../media/image29.wmf"/><Relationship Id="rId9" Type="http://schemas.openxmlformats.org/officeDocument/2006/relationships/oleObject" Target="../embeddings/oleObject38.bin"/><Relationship Id="rId14" Type="http://schemas.openxmlformats.org/officeDocument/2006/relationships/image" Target="../media/image85.png"/></Relationships>
</file>

<file path=ppt/slides/_rels/slide6.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image" Target="../media/image15.wmf"/><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8" Type="http://schemas.openxmlformats.org/officeDocument/2006/relationships/oleObject" Target="../embeddings/oleObject60.bin"/><Relationship Id="rId3" Type="http://schemas.openxmlformats.org/officeDocument/2006/relationships/oleObject" Target="../embeddings/oleObject58.bin"/><Relationship Id="rId7" Type="http://schemas.openxmlformats.org/officeDocument/2006/relationships/image" Target="../media/image49.wmf"/><Relationship Id="rId2" Type="http://schemas.openxmlformats.org/officeDocument/2006/relationships/notesSlide" Target="../notesSlides/notesSlide49.xml"/><Relationship Id="rId1" Type="http://schemas.openxmlformats.org/officeDocument/2006/relationships/slideLayout" Target="../slideLayouts/slideLayout11.xml"/><Relationship Id="rId6" Type="http://schemas.openxmlformats.org/officeDocument/2006/relationships/oleObject" Target="../embeddings/oleObject59.bin"/><Relationship Id="rId5" Type="http://schemas.openxmlformats.org/officeDocument/2006/relationships/image" Target="../media/image80.emf"/><Relationship Id="rId4" Type="http://schemas.openxmlformats.org/officeDocument/2006/relationships/image" Target="../media/image79.wmf"/><Relationship Id="rId9" Type="http://schemas.openxmlformats.org/officeDocument/2006/relationships/image" Target="../media/image50.wmf"/></Relationships>
</file>

<file path=ppt/slides/_rels/slide61.xml.rels><?xml version="1.0" encoding="UTF-8" standalone="yes"?>
<Relationships xmlns="http://schemas.openxmlformats.org/package/2006/relationships"><Relationship Id="rId8" Type="http://schemas.openxmlformats.org/officeDocument/2006/relationships/image" Target="../media/image81.wmf"/><Relationship Id="rId13" Type="http://schemas.openxmlformats.org/officeDocument/2006/relationships/image" Target="../media/image49.wmf"/><Relationship Id="rId18" Type="http://schemas.openxmlformats.org/officeDocument/2006/relationships/oleObject" Target="../embeddings/oleObject69.bin"/><Relationship Id="rId3" Type="http://schemas.openxmlformats.org/officeDocument/2006/relationships/oleObject" Target="../embeddings/oleObject61.bin"/><Relationship Id="rId7" Type="http://schemas.openxmlformats.org/officeDocument/2006/relationships/oleObject" Target="../embeddings/oleObject62.bin"/><Relationship Id="rId12" Type="http://schemas.openxmlformats.org/officeDocument/2006/relationships/oleObject" Target="../embeddings/oleObject65.bin"/><Relationship Id="rId17" Type="http://schemas.openxmlformats.org/officeDocument/2006/relationships/oleObject" Target="../embeddings/oleObject68.bin"/><Relationship Id="rId2" Type="http://schemas.openxmlformats.org/officeDocument/2006/relationships/notesSlide" Target="../notesSlides/notesSlide50.xml"/><Relationship Id="rId16" Type="http://schemas.openxmlformats.org/officeDocument/2006/relationships/oleObject" Target="../embeddings/oleObject67.bin"/><Relationship Id="rId1" Type="http://schemas.openxmlformats.org/officeDocument/2006/relationships/slideLayout" Target="../slideLayouts/slideLayout11.xml"/><Relationship Id="rId6" Type="http://schemas.openxmlformats.org/officeDocument/2006/relationships/image" Target="../media/image60.emf"/><Relationship Id="rId11" Type="http://schemas.openxmlformats.org/officeDocument/2006/relationships/oleObject" Target="../embeddings/oleObject64.bin"/><Relationship Id="rId5" Type="http://schemas.openxmlformats.org/officeDocument/2006/relationships/image" Target="../media/image80.emf"/><Relationship Id="rId15" Type="http://schemas.openxmlformats.org/officeDocument/2006/relationships/image" Target="../media/image50.wmf"/><Relationship Id="rId10" Type="http://schemas.openxmlformats.org/officeDocument/2006/relationships/image" Target="../media/image82.wmf"/><Relationship Id="rId19" Type="http://schemas.openxmlformats.org/officeDocument/2006/relationships/image" Target="../media/image83.wmf"/><Relationship Id="rId4" Type="http://schemas.openxmlformats.org/officeDocument/2006/relationships/image" Target="../media/image79.wmf"/><Relationship Id="rId9" Type="http://schemas.openxmlformats.org/officeDocument/2006/relationships/oleObject" Target="../embeddings/oleObject63.bin"/><Relationship Id="rId14" Type="http://schemas.openxmlformats.org/officeDocument/2006/relationships/oleObject" Target="../embeddings/oleObject66.bin"/></Relationships>
</file>

<file path=ppt/slides/_rels/slide62.xml.rels><?xml version="1.0" encoding="UTF-8" standalone="yes"?>
<Relationships xmlns="http://schemas.openxmlformats.org/package/2006/relationships"><Relationship Id="rId8" Type="http://schemas.openxmlformats.org/officeDocument/2006/relationships/image" Target="../media/image81.wmf"/><Relationship Id="rId13" Type="http://schemas.openxmlformats.org/officeDocument/2006/relationships/oleObject" Target="../embeddings/oleObject74.bin"/><Relationship Id="rId18" Type="http://schemas.openxmlformats.org/officeDocument/2006/relationships/oleObject" Target="../embeddings/oleObject77.bin"/><Relationship Id="rId3" Type="http://schemas.openxmlformats.org/officeDocument/2006/relationships/oleObject" Target="../embeddings/oleObject70.bin"/><Relationship Id="rId7" Type="http://schemas.openxmlformats.org/officeDocument/2006/relationships/oleObject" Target="../embeddings/oleObject71.bin"/><Relationship Id="rId12" Type="http://schemas.openxmlformats.org/officeDocument/2006/relationships/oleObject" Target="../embeddings/oleObject73.bin"/><Relationship Id="rId17" Type="http://schemas.openxmlformats.org/officeDocument/2006/relationships/image" Target="../media/image50.wmf"/><Relationship Id="rId2" Type="http://schemas.openxmlformats.org/officeDocument/2006/relationships/notesSlide" Target="../notesSlides/notesSlide51.xml"/><Relationship Id="rId16" Type="http://schemas.openxmlformats.org/officeDocument/2006/relationships/oleObject" Target="../embeddings/oleObject76.bin"/><Relationship Id="rId1" Type="http://schemas.openxmlformats.org/officeDocument/2006/relationships/slideLayout" Target="../slideLayouts/slideLayout11.xml"/><Relationship Id="rId6" Type="http://schemas.openxmlformats.org/officeDocument/2006/relationships/image" Target="../media/image60.emf"/><Relationship Id="rId11" Type="http://schemas.openxmlformats.org/officeDocument/2006/relationships/image" Target="../media/image75.emf"/><Relationship Id="rId5" Type="http://schemas.openxmlformats.org/officeDocument/2006/relationships/image" Target="../media/image80.emf"/><Relationship Id="rId15" Type="http://schemas.openxmlformats.org/officeDocument/2006/relationships/image" Target="../media/image49.wmf"/><Relationship Id="rId10" Type="http://schemas.openxmlformats.org/officeDocument/2006/relationships/image" Target="../media/image82.wmf"/><Relationship Id="rId19" Type="http://schemas.openxmlformats.org/officeDocument/2006/relationships/oleObject" Target="../embeddings/oleObject78.bin"/><Relationship Id="rId4" Type="http://schemas.openxmlformats.org/officeDocument/2006/relationships/image" Target="../media/image79.wmf"/><Relationship Id="rId9" Type="http://schemas.openxmlformats.org/officeDocument/2006/relationships/oleObject" Target="../embeddings/oleObject72.bin"/><Relationship Id="rId14" Type="http://schemas.openxmlformats.org/officeDocument/2006/relationships/oleObject" Target="../embeddings/oleObject75.bin"/></Relationships>
</file>

<file path=ppt/slides/_rels/slide63.xml.rels><?xml version="1.0" encoding="UTF-8" standalone="yes"?>
<Relationships xmlns="http://schemas.openxmlformats.org/package/2006/relationships"><Relationship Id="rId8" Type="http://schemas.openxmlformats.org/officeDocument/2006/relationships/image" Target="../media/image81.wmf"/><Relationship Id="rId13" Type="http://schemas.openxmlformats.org/officeDocument/2006/relationships/image" Target="../media/image84.wmf"/><Relationship Id="rId18" Type="http://schemas.openxmlformats.org/officeDocument/2006/relationships/oleObject" Target="../embeddings/oleObject86.bin"/><Relationship Id="rId3" Type="http://schemas.openxmlformats.org/officeDocument/2006/relationships/oleObject" Target="../embeddings/oleObject79.bin"/><Relationship Id="rId21" Type="http://schemas.openxmlformats.org/officeDocument/2006/relationships/oleObject" Target="../embeddings/oleObject88.bin"/><Relationship Id="rId7" Type="http://schemas.openxmlformats.org/officeDocument/2006/relationships/oleObject" Target="../embeddings/oleObject80.bin"/><Relationship Id="rId12" Type="http://schemas.openxmlformats.org/officeDocument/2006/relationships/oleObject" Target="../embeddings/oleObject82.bin"/><Relationship Id="rId17" Type="http://schemas.openxmlformats.org/officeDocument/2006/relationships/image" Target="../media/image49.wmf"/><Relationship Id="rId2" Type="http://schemas.openxmlformats.org/officeDocument/2006/relationships/notesSlide" Target="../notesSlides/notesSlide52.xml"/><Relationship Id="rId16" Type="http://schemas.openxmlformats.org/officeDocument/2006/relationships/oleObject" Target="../embeddings/oleObject85.bin"/><Relationship Id="rId20" Type="http://schemas.openxmlformats.org/officeDocument/2006/relationships/oleObject" Target="../embeddings/oleObject87.bin"/><Relationship Id="rId1" Type="http://schemas.openxmlformats.org/officeDocument/2006/relationships/slideLayout" Target="../slideLayouts/slideLayout11.xml"/><Relationship Id="rId6" Type="http://schemas.openxmlformats.org/officeDocument/2006/relationships/image" Target="../media/image60.emf"/><Relationship Id="rId11" Type="http://schemas.openxmlformats.org/officeDocument/2006/relationships/image" Target="../media/image75.emf"/><Relationship Id="rId5" Type="http://schemas.openxmlformats.org/officeDocument/2006/relationships/image" Target="../media/image80.emf"/><Relationship Id="rId15" Type="http://schemas.openxmlformats.org/officeDocument/2006/relationships/oleObject" Target="../embeddings/oleObject84.bin"/><Relationship Id="rId10" Type="http://schemas.openxmlformats.org/officeDocument/2006/relationships/image" Target="../media/image82.wmf"/><Relationship Id="rId19" Type="http://schemas.openxmlformats.org/officeDocument/2006/relationships/image" Target="../media/image50.wmf"/><Relationship Id="rId4" Type="http://schemas.openxmlformats.org/officeDocument/2006/relationships/image" Target="../media/image79.wmf"/><Relationship Id="rId9" Type="http://schemas.openxmlformats.org/officeDocument/2006/relationships/oleObject" Target="../embeddings/oleObject81.bin"/><Relationship Id="rId14" Type="http://schemas.openxmlformats.org/officeDocument/2006/relationships/oleObject" Target="../embeddings/oleObject83.bin"/></Relationships>
</file>

<file path=ppt/slides/_rels/slide64.xml.rels><?xml version="1.0" encoding="UTF-8" standalone="yes"?>
<Relationships xmlns="http://schemas.openxmlformats.org/package/2006/relationships"><Relationship Id="rId8" Type="http://schemas.openxmlformats.org/officeDocument/2006/relationships/oleObject" Target="../embeddings/oleObject91.bin"/><Relationship Id="rId13" Type="http://schemas.openxmlformats.org/officeDocument/2006/relationships/oleObject" Target="../embeddings/oleObject93.bin"/><Relationship Id="rId3" Type="http://schemas.openxmlformats.org/officeDocument/2006/relationships/oleObject" Target="../embeddings/oleObject89.bin"/><Relationship Id="rId7" Type="http://schemas.openxmlformats.org/officeDocument/2006/relationships/image" Target="../media/image89.png"/><Relationship Id="rId12" Type="http://schemas.openxmlformats.org/officeDocument/2006/relationships/image" Target="../media/image49.wmf"/><Relationship Id="rId2" Type="http://schemas.openxmlformats.org/officeDocument/2006/relationships/notesSlide" Target="../notesSlides/notesSlide53.xml"/><Relationship Id="rId1" Type="http://schemas.openxmlformats.org/officeDocument/2006/relationships/slideLayout" Target="../slideLayouts/slideLayout11.xml"/><Relationship Id="rId6" Type="http://schemas.openxmlformats.org/officeDocument/2006/relationships/image" Target="../media/image84.wmf"/><Relationship Id="rId11" Type="http://schemas.openxmlformats.org/officeDocument/2006/relationships/oleObject" Target="../embeddings/oleObject92.bin"/><Relationship Id="rId5" Type="http://schemas.openxmlformats.org/officeDocument/2006/relationships/oleObject" Target="../embeddings/oleObject90.bin"/><Relationship Id="rId10" Type="http://schemas.openxmlformats.org/officeDocument/2006/relationships/image" Target="../media/image85.emf"/><Relationship Id="rId4" Type="http://schemas.openxmlformats.org/officeDocument/2006/relationships/image" Target="../media/image79.wmf"/><Relationship Id="rId9" Type="http://schemas.openxmlformats.org/officeDocument/2006/relationships/image" Target="../media/image45.wmf"/><Relationship Id="rId14" Type="http://schemas.openxmlformats.org/officeDocument/2006/relationships/image" Target="../media/image50.wmf"/></Relationships>
</file>

<file path=ppt/slides/_rels/slide65.xml.rels><?xml version="1.0" encoding="UTF-8" standalone="yes"?>
<Relationships xmlns="http://schemas.openxmlformats.org/package/2006/relationships"><Relationship Id="rId8" Type="http://schemas.openxmlformats.org/officeDocument/2006/relationships/image" Target="../media/image50.wmf"/><Relationship Id="rId3" Type="http://schemas.openxmlformats.org/officeDocument/2006/relationships/oleObject" Target="../embeddings/oleObject94.bin"/><Relationship Id="rId7" Type="http://schemas.openxmlformats.org/officeDocument/2006/relationships/oleObject" Target="../embeddings/oleObject96.bin"/><Relationship Id="rId2" Type="http://schemas.openxmlformats.org/officeDocument/2006/relationships/notesSlide" Target="../notesSlides/notesSlide54.xml"/><Relationship Id="rId1" Type="http://schemas.openxmlformats.org/officeDocument/2006/relationships/slideLayout" Target="../slideLayouts/slideLayout11.xml"/><Relationship Id="rId6" Type="http://schemas.openxmlformats.org/officeDocument/2006/relationships/image" Target="../media/image49.wmf"/><Relationship Id="rId5" Type="http://schemas.openxmlformats.org/officeDocument/2006/relationships/oleObject" Target="../embeddings/oleObject95.bin"/><Relationship Id="rId4" Type="http://schemas.openxmlformats.org/officeDocument/2006/relationships/image" Target="../media/image79.wmf"/><Relationship Id="rId9" Type="http://schemas.openxmlformats.org/officeDocument/2006/relationships/image" Target="../media/image86.emf"/></Relationships>
</file>

<file path=ppt/slides/_rels/slide66.xml.rels><?xml version="1.0" encoding="UTF-8" standalone="yes"?>
<Relationships xmlns="http://schemas.openxmlformats.org/package/2006/relationships"><Relationship Id="rId8" Type="http://schemas.openxmlformats.org/officeDocument/2006/relationships/oleObject" Target="../embeddings/oleObject99.bin"/><Relationship Id="rId13" Type="http://schemas.openxmlformats.org/officeDocument/2006/relationships/oleObject" Target="../embeddings/oleObject102.bin"/><Relationship Id="rId18" Type="http://schemas.openxmlformats.org/officeDocument/2006/relationships/oleObject" Target="../embeddings/oleObject105.bin"/><Relationship Id="rId3" Type="http://schemas.openxmlformats.org/officeDocument/2006/relationships/oleObject" Target="../embeddings/oleObject97.bin"/><Relationship Id="rId21" Type="http://schemas.openxmlformats.org/officeDocument/2006/relationships/image" Target="../media/image87.emf"/><Relationship Id="rId7" Type="http://schemas.openxmlformats.org/officeDocument/2006/relationships/image" Target="../media/image81.wmf"/><Relationship Id="rId12" Type="http://schemas.openxmlformats.org/officeDocument/2006/relationships/oleObject" Target="../embeddings/oleObject101.bin"/><Relationship Id="rId17" Type="http://schemas.openxmlformats.org/officeDocument/2006/relationships/image" Target="../media/image50.wmf"/><Relationship Id="rId2" Type="http://schemas.openxmlformats.org/officeDocument/2006/relationships/notesSlide" Target="../notesSlides/notesSlide55.xml"/><Relationship Id="rId16" Type="http://schemas.openxmlformats.org/officeDocument/2006/relationships/oleObject" Target="../embeddings/oleObject104.bin"/><Relationship Id="rId20" Type="http://schemas.openxmlformats.org/officeDocument/2006/relationships/image" Target="../media/image86.emf"/><Relationship Id="rId1" Type="http://schemas.openxmlformats.org/officeDocument/2006/relationships/slideLayout" Target="../slideLayouts/slideLayout11.xml"/><Relationship Id="rId6" Type="http://schemas.openxmlformats.org/officeDocument/2006/relationships/oleObject" Target="../embeddings/oleObject98.bin"/><Relationship Id="rId11" Type="http://schemas.openxmlformats.org/officeDocument/2006/relationships/image" Target="../media/image84.wmf"/><Relationship Id="rId5" Type="http://schemas.openxmlformats.org/officeDocument/2006/relationships/image" Target="../media/image60.emf"/><Relationship Id="rId15" Type="http://schemas.openxmlformats.org/officeDocument/2006/relationships/image" Target="../media/image49.wmf"/><Relationship Id="rId10" Type="http://schemas.openxmlformats.org/officeDocument/2006/relationships/oleObject" Target="../embeddings/oleObject100.bin"/><Relationship Id="rId19" Type="http://schemas.openxmlformats.org/officeDocument/2006/relationships/oleObject" Target="../embeddings/oleObject106.bin"/><Relationship Id="rId4" Type="http://schemas.openxmlformats.org/officeDocument/2006/relationships/image" Target="../media/image79.wmf"/><Relationship Id="rId9" Type="http://schemas.openxmlformats.org/officeDocument/2006/relationships/image" Target="../media/image82.wmf"/><Relationship Id="rId14" Type="http://schemas.openxmlformats.org/officeDocument/2006/relationships/oleObject" Target="../embeddings/oleObject103.bin"/></Relationships>
</file>

<file path=ppt/slides/_rels/slide67.xml.rels><?xml version="1.0" encoding="UTF-8" standalone="yes"?>
<Relationships xmlns="http://schemas.openxmlformats.org/package/2006/relationships"><Relationship Id="rId8" Type="http://schemas.openxmlformats.org/officeDocument/2006/relationships/oleObject" Target="../embeddings/oleObject109.bin"/><Relationship Id="rId13" Type="http://schemas.openxmlformats.org/officeDocument/2006/relationships/oleObject" Target="../embeddings/oleObject112.bin"/><Relationship Id="rId18" Type="http://schemas.openxmlformats.org/officeDocument/2006/relationships/oleObject" Target="../embeddings/oleObject115.bin"/><Relationship Id="rId3" Type="http://schemas.openxmlformats.org/officeDocument/2006/relationships/oleObject" Target="../embeddings/oleObject107.bin"/><Relationship Id="rId21" Type="http://schemas.openxmlformats.org/officeDocument/2006/relationships/image" Target="../media/image87.emf"/><Relationship Id="rId7" Type="http://schemas.openxmlformats.org/officeDocument/2006/relationships/image" Target="../media/image81.wmf"/><Relationship Id="rId12" Type="http://schemas.openxmlformats.org/officeDocument/2006/relationships/oleObject" Target="../embeddings/oleObject111.bin"/><Relationship Id="rId17" Type="http://schemas.openxmlformats.org/officeDocument/2006/relationships/image" Target="../media/image50.wmf"/><Relationship Id="rId2" Type="http://schemas.openxmlformats.org/officeDocument/2006/relationships/notesSlide" Target="../notesSlides/notesSlide56.xml"/><Relationship Id="rId16" Type="http://schemas.openxmlformats.org/officeDocument/2006/relationships/oleObject" Target="../embeddings/oleObject114.bin"/><Relationship Id="rId20" Type="http://schemas.openxmlformats.org/officeDocument/2006/relationships/image" Target="../media/image86.emf"/><Relationship Id="rId1" Type="http://schemas.openxmlformats.org/officeDocument/2006/relationships/slideLayout" Target="../slideLayouts/slideLayout11.xml"/><Relationship Id="rId6" Type="http://schemas.openxmlformats.org/officeDocument/2006/relationships/oleObject" Target="../embeddings/oleObject108.bin"/><Relationship Id="rId11" Type="http://schemas.openxmlformats.org/officeDocument/2006/relationships/image" Target="../media/image84.wmf"/><Relationship Id="rId5" Type="http://schemas.openxmlformats.org/officeDocument/2006/relationships/image" Target="../media/image60.emf"/><Relationship Id="rId15" Type="http://schemas.openxmlformats.org/officeDocument/2006/relationships/image" Target="../media/image49.wmf"/><Relationship Id="rId10" Type="http://schemas.openxmlformats.org/officeDocument/2006/relationships/oleObject" Target="../embeddings/oleObject110.bin"/><Relationship Id="rId19" Type="http://schemas.openxmlformats.org/officeDocument/2006/relationships/oleObject" Target="../embeddings/oleObject116.bin"/><Relationship Id="rId4" Type="http://schemas.openxmlformats.org/officeDocument/2006/relationships/image" Target="../media/image79.wmf"/><Relationship Id="rId9" Type="http://schemas.openxmlformats.org/officeDocument/2006/relationships/image" Target="../media/image82.wmf"/><Relationship Id="rId14" Type="http://schemas.openxmlformats.org/officeDocument/2006/relationships/oleObject" Target="../embeddings/oleObject113.bin"/></Relationships>
</file>

<file path=ppt/slides/_rels/slide68.xml.rels><?xml version="1.0" encoding="UTF-8" standalone="yes"?>
<Relationships xmlns="http://schemas.openxmlformats.org/package/2006/relationships"><Relationship Id="rId8" Type="http://schemas.openxmlformats.org/officeDocument/2006/relationships/oleObject" Target="../embeddings/oleObject119.bin"/><Relationship Id="rId13" Type="http://schemas.openxmlformats.org/officeDocument/2006/relationships/image" Target="../media/image50.wmf"/><Relationship Id="rId3" Type="http://schemas.openxmlformats.org/officeDocument/2006/relationships/oleObject" Target="../embeddings/oleObject117.bin"/><Relationship Id="rId7" Type="http://schemas.openxmlformats.org/officeDocument/2006/relationships/image" Target="../media/image89.png"/><Relationship Id="rId12" Type="http://schemas.openxmlformats.org/officeDocument/2006/relationships/oleObject" Target="../embeddings/oleObject121.bin"/><Relationship Id="rId2" Type="http://schemas.openxmlformats.org/officeDocument/2006/relationships/notesSlide" Target="../notesSlides/notesSlide57.xml"/><Relationship Id="rId1" Type="http://schemas.openxmlformats.org/officeDocument/2006/relationships/slideLayout" Target="../slideLayouts/slideLayout11.xml"/><Relationship Id="rId6" Type="http://schemas.openxmlformats.org/officeDocument/2006/relationships/image" Target="../media/image84.wmf"/><Relationship Id="rId11" Type="http://schemas.openxmlformats.org/officeDocument/2006/relationships/image" Target="../media/image49.wmf"/><Relationship Id="rId5" Type="http://schemas.openxmlformats.org/officeDocument/2006/relationships/oleObject" Target="../embeddings/oleObject118.bin"/><Relationship Id="rId10" Type="http://schemas.openxmlformats.org/officeDocument/2006/relationships/oleObject" Target="../embeddings/oleObject120.bin"/><Relationship Id="rId4" Type="http://schemas.openxmlformats.org/officeDocument/2006/relationships/image" Target="../media/image79.wmf"/><Relationship Id="rId9" Type="http://schemas.openxmlformats.org/officeDocument/2006/relationships/image" Target="../media/image88.wmf"/><Relationship Id="rId14" Type="http://schemas.openxmlformats.org/officeDocument/2006/relationships/image" Target="../media/image89.emf"/></Relationships>
</file>

<file path=ppt/slides/_rels/slide69.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image" Target="../media/image221.png"/></Relationships>
</file>

<file path=ppt/slides/_rels/slide71.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7.jpeg"/><Relationship Id="rId1" Type="http://schemas.openxmlformats.org/officeDocument/2006/relationships/slideLayout" Target="../slideLayouts/slideLayout2.xml"/><Relationship Id="rId6" Type="http://schemas.openxmlformats.org/officeDocument/2006/relationships/image" Target="../media/image22.emf"/><Relationship Id="rId5" Type="http://schemas.openxmlformats.org/officeDocument/2006/relationships/image" Target="../media/image21.emf"/><Relationship Id="rId4" Type="http://schemas.openxmlformats.org/officeDocument/2006/relationships/image" Target="../media/image20.emf"/></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60.xml"/><Relationship Id="rId1" Type="http://schemas.openxmlformats.org/officeDocument/2006/relationships/slideLayout" Target="../slideLayouts/slideLayout2.xml"/><Relationship Id="rId6" Type="http://schemas.openxmlformats.org/officeDocument/2006/relationships/image" Target="../media/image91.png"/><Relationship Id="rId5" Type="http://schemas.openxmlformats.org/officeDocument/2006/relationships/image" Target="../media/image90.wmf"/><Relationship Id="rId4" Type="http://schemas.openxmlformats.org/officeDocument/2006/relationships/oleObject" Target="../embeddings/oleObject122.bin"/></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8" Type="http://schemas.openxmlformats.org/officeDocument/2006/relationships/image" Target="../media/image95.wmf"/><Relationship Id="rId3" Type="http://schemas.openxmlformats.org/officeDocument/2006/relationships/image" Target="../media/image92.emf"/><Relationship Id="rId7" Type="http://schemas.openxmlformats.org/officeDocument/2006/relationships/oleObject" Target="../embeddings/oleObject124.bin"/><Relationship Id="rId2" Type="http://schemas.openxmlformats.org/officeDocument/2006/relationships/notesSlide" Target="../notesSlides/notesSlide63.xml"/><Relationship Id="rId1" Type="http://schemas.openxmlformats.org/officeDocument/2006/relationships/slideLayout" Target="../slideLayouts/slideLayout2.xml"/><Relationship Id="rId6" Type="http://schemas.openxmlformats.org/officeDocument/2006/relationships/image" Target="../media/image94.wmf"/><Relationship Id="rId5" Type="http://schemas.openxmlformats.org/officeDocument/2006/relationships/oleObject" Target="../embeddings/oleObject123.bin"/><Relationship Id="rId4" Type="http://schemas.openxmlformats.org/officeDocument/2006/relationships/image" Target="../media/image93.emf"/></Relationships>
</file>

<file path=ppt/slides/_rels/slide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8" Type="http://schemas.openxmlformats.org/officeDocument/2006/relationships/image" Target="../media/image640.png"/><Relationship Id="rId3" Type="http://schemas.openxmlformats.org/officeDocument/2006/relationships/image" Target="../media/image104.png"/><Relationship Id="rId7" Type="http://schemas.openxmlformats.org/officeDocument/2006/relationships/image" Target="../media/image630.png"/><Relationship Id="rId2" Type="http://schemas.openxmlformats.org/officeDocument/2006/relationships/notesSlide" Target="../notesSlides/notesSlide64.xml"/><Relationship Id="rId1" Type="http://schemas.openxmlformats.org/officeDocument/2006/relationships/slideLayout" Target="../slideLayouts/slideLayout2.xml"/><Relationship Id="rId6" Type="http://schemas.openxmlformats.org/officeDocument/2006/relationships/image" Target="../media/image620.png"/><Relationship Id="rId5" Type="http://schemas.openxmlformats.org/officeDocument/2006/relationships/image" Target="../media/image98.png"/><Relationship Id="rId4" Type="http://schemas.openxmlformats.org/officeDocument/2006/relationships/image" Target="../media/image97.png"/></Relationships>
</file>

<file path=ppt/slides/_rels/slide82.xml.rels><?xml version="1.0" encoding="UTF-8" standalone="yes"?>
<Relationships xmlns="http://schemas.openxmlformats.org/package/2006/relationships"><Relationship Id="rId8" Type="http://schemas.openxmlformats.org/officeDocument/2006/relationships/customXml" Target="../ink/ink3.xml"/><Relationship Id="rId13" Type="http://schemas.openxmlformats.org/officeDocument/2006/relationships/image" Target="../media/image108.png"/><Relationship Id="rId7" Type="http://schemas.openxmlformats.org/officeDocument/2006/relationships/image" Target="../media/image217.png"/><Relationship Id="rId12" Type="http://schemas.openxmlformats.org/officeDocument/2006/relationships/image" Target="../media/image660.png"/><Relationship Id="rId1" Type="http://schemas.openxmlformats.org/officeDocument/2006/relationships/slideLayout" Target="../slideLayouts/slideLayout2.xml"/><Relationship Id="rId11" Type="http://schemas.openxmlformats.org/officeDocument/2006/relationships/image" Target="../media/image650.png"/><Relationship Id="rId10" Type="http://schemas.openxmlformats.org/officeDocument/2006/relationships/image" Target="../media/image219.png"/><Relationship Id="rId9" Type="http://schemas.openxmlformats.org/officeDocument/2006/relationships/image" Target="../media/image218.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8" Type="http://schemas.openxmlformats.org/officeDocument/2006/relationships/oleObject" Target="../embeddings/oleObject126.bin"/><Relationship Id="rId3" Type="http://schemas.openxmlformats.org/officeDocument/2006/relationships/image" Target="../media/image1070.png"/><Relationship Id="rId7" Type="http://schemas.openxmlformats.org/officeDocument/2006/relationships/image" Target="../media/image92.emf"/><Relationship Id="rId2" Type="http://schemas.openxmlformats.org/officeDocument/2006/relationships/notesSlide" Target="../notesSlides/notesSlide65.xml"/><Relationship Id="rId1" Type="http://schemas.openxmlformats.org/officeDocument/2006/relationships/slideLayout" Target="../slideLayouts/slideLayout2.xml"/><Relationship Id="rId6" Type="http://schemas.openxmlformats.org/officeDocument/2006/relationships/image" Target="../media/image99.wmf"/><Relationship Id="rId5" Type="http://schemas.openxmlformats.org/officeDocument/2006/relationships/oleObject" Target="../embeddings/oleObject125.bin"/><Relationship Id="rId4" Type="http://schemas.openxmlformats.org/officeDocument/2006/relationships/image" Target="../media/image93.emf"/><Relationship Id="rId9" Type="http://schemas.openxmlformats.org/officeDocument/2006/relationships/image" Target="../media/image100.wmf"/></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8" Type="http://schemas.openxmlformats.org/officeDocument/2006/relationships/oleObject" Target="../embeddings/oleObject128.bin"/><Relationship Id="rId13" Type="http://schemas.openxmlformats.org/officeDocument/2006/relationships/image" Target="../media/image105.wmf"/><Relationship Id="rId3" Type="http://schemas.openxmlformats.org/officeDocument/2006/relationships/image" Target="../media/image101.png"/><Relationship Id="rId7" Type="http://schemas.openxmlformats.org/officeDocument/2006/relationships/image" Target="../media/image102.wmf"/><Relationship Id="rId12" Type="http://schemas.openxmlformats.org/officeDocument/2006/relationships/oleObject" Target="../embeddings/oleObject130.bin"/><Relationship Id="rId2" Type="http://schemas.openxmlformats.org/officeDocument/2006/relationships/notesSlide" Target="../notesSlides/notesSlide66.xml"/><Relationship Id="rId1" Type="http://schemas.openxmlformats.org/officeDocument/2006/relationships/slideLayout" Target="../slideLayouts/slideLayout2.xml"/><Relationship Id="rId6" Type="http://schemas.openxmlformats.org/officeDocument/2006/relationships/oleObject" Target="../embeddings/oleObject127.bin"/><Relationship Id="rId11" Type="http://schemas.openxmlformats.org/officeDocument/2006/relationships/image" Target="../media/image104.wmf"/><Relationship Id="rId5" Type="http://schemas.openxmlformats.org/officeDocument/2006/relationships/image" Target="../media/image137.png"/><Relationship Id="rId10" Type="http://schemas.openxmlformats.org/officeDocument/2006/relationships/oleObject" Target="../embeddings/oleObject129.bin"/><Relationship Id="rId9" Type="http://schemas.openxmlformats.org/officeDocument/2006/relationships/image" Target="../media/image103.wmf"/></Relationships>
</file>

<file path=ppt/slides/_rels/slide87.xml.rels><?xml version="1.0" encoding="UTF-8" standalone="yes"?>
<Relationships xmlns="http://schemas.openxmlformats.org/package/2006/relationships"><Relationship Id="rId8" Type="http://schemas.openxmlformats.org/officeDocument/2006/relationships/image" Target="../media/image108.wmf"/><Relationship Id="rId3" Type="http://schemas.openxmlformats.org/officeDocument/2006/relationships/oleObject" Target="../embeddings/oleObject131.bin"/><Relationship Id="rId7" Type="http://schemas.openxmlformats.org/officeDocument/2006/relationships/oleObject" Target="../embeddings/oleObject133.bin"/><Relationship Id="rId2" Type="http://schemas.openxmlformats.org/officeDocument/2006/relationships/notesSlide" Target="../notesSlides/notesSlide67.xml"/><Relationship Id="rId1" Type="http://schemas.openxmlformats.org/officeDocument/2006/relationships/slideLayout" Target="../slideLayouts/slideLayout2.xml"/><Relationship Id="rId6" Type="http://schemas.openxmlformats.org/officeDocument/2006/relationships/image" Target="../media/image107.wmf"/><Relationship Id="rId5" Type="http://schemas.openxmlformats.org/officeDocument/2006/relationships/oleObject" Target="../embeddings/oleObject132.bin"/><Relationship Id="rId4" Type="http://schemas.openxmlformats.org/officeDocument/2006/relationships/image" Target="../media/image106.wmf"/></Relationships>
</file>

<file path=ppt/slides/_rels/slide88.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68.xml"/><Relationship Id="rId1" Type="http://schemas.openxmlformats.org/officeDocument/2006/relationships/slideLayout" Target="../slideLayouts/slideLayout2.xml"/><Relationship Id="rId5" Type="http://schemas.openxmlformats.org/officeDocument/2006/relationships/image" Target="../media/image120.png"/><Relationship Id="rId4" Type="http://schemas.openxmlformats.org/officeDocument/2006/relationships/image" Target="../media/image119.png"/></Relationships>
</file>

<file path=ppt/slides/_rels/slide89.xml.rels><?xml version="1.0" encoding="UTF-8" standalone="yes"?>
<Relationships xmlns="http://schemas.openxmlformats.org/package/2006/relationships"><Relationship Id="rId8" Type="http://schemas.openxmlformats.org/officeDocument/2006/relationships/image" Target="../media/image146.png"/><Relationship Id="rId13" Type="http://schemas.openxmlformats.org/officeDocument/2006/relationships/image" Target="../media/image147.png"/><Relationship Id="rId3" Type="http://schemas.openxmlformats.org/officeDocument/2006/relationships/oleObject" Target="../embeddings/oleObject134.bin"/><Relationship Id="rId12" Type="http://schemas.openxmlformats.org/officeDocument/2006/relationships/image" Target="../media/image110.wmf"/><Relationship Id="rId2" Type="http://schemas.openxmlformats.org/officeDocument/2006/relationships/notesSlide" Target="../notesSlides/notesSlide69.xml"/><Relationship Id="rId1" Type="http://schemas.openxmlformats.org/officeDocument/2006/relationships/slideLayout" Target="../slideLayouts/slideLayout2.xml"/><Relationship Id="rId6" Type="http://schemas.openxmlformats.org/officeDocument/2006/relationships/image" Target="../media/image109.wmf"/><Relationship Id="rId11" Type="http://schemas.openxmlformats.org/officeDocument/2006/relationships/oleObject" Target="../embeddings/oleObject137.bin"/><Relationship Id="rId5" Type="http://schemas.openxmlformats.org/officeDocument/2006/relationships/oleObject" Target="../embeddings/oleObject135.bin"/><Relationship Id="rId10" Type="http://schemas.openxmlformats.org/officeDocument/2006/relationships/image" Target="../media/image102.wmf"/><Relationship Id="rId4" Type="http://schemas.openxmlformats.org/officeDocument/2006/relationships/image" Target="../media/image107.wmf"/><Relationship Id="rId9" Type="http://schemas.openxmlformats.org/officeDocument/2006/relationships/oleObject" Target="../embeddings/oleObject136.bin"/></Relationships>
</file>

<file path=ppt/slides/_rels/slide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111.emf"/><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112.emf"/><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8" Type="http://schemas.openxmlformats.org/officeDocument/2006/relationships/oleObject" Target="../embeddings/oleObject140.bin"/><Relationship Id="rId13" Type="http://schemas.openxmlformats.org/officeDocument/2006/relationships/image" Target="../media/image151.png"/><Relationship Id="rId3" Type="http://schemas.openxmlformats.org/officeDocument/2006/relationships/image" Target="../media/image113.emf"/><Relationship Id="rId7" Type="http://schemas.openxmlformats.org/officeDocument/2006/relationships/image" Target="../media/image109.wmf"/><Relationship Id="rId2" Type="http://schemas.openxmlformats.org/officeDocument/2006/relationships/notesSlide" Target="../notesSlides/notesSlide73.xml"/><Relationship Id="rId1" Type="http://schemas.openxmlformats.org/officeDocument/2006/relationships/slideLayout" Target="../slideLayouts/slideLayout2.xml"/><Relationship Id="rId6" Type="http://schemas.openxmlformats.org/officeDocument/2006/relationships/oleObject" Target="../embeddings/oleObject139.bin"/><Relationship Id="rId11" Type="http://schemas.openxmlformats.org/officeDocument/2006/relationships/image" Target="../media/image110.wmf"/><Relationship Id="rId5" Type="http://schemas.openxmlformats.org/officeDocument/2006/relationships/image" Target="../media/image107.wmf"/><Relationship Id="rId10" Type="http://schemas.openxmlformats.org/officeDocument/2006/relationships/oleObject" Target="../embeddings/oleObject141.bin"/><Relationship Id="rId4" Type="http://schemas.openxmlformats.org/officeDocument/2006/relationships/oleObject" Target="../embeddings/oleObject138.bin"/><Relationship Id="rId9" Type="http://schemas.openxmlformats.org/officeDocument/2006/relationships/image" Target="../media/image102.wmf"/></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96.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75.xml"/><Relationship Id="rId1" Type="http://schemas.openxmlformats.org/officeDocument/2006/relationships/slideLayout" Target="../slideLayouts/slideLayout22.xml"/><Relationship Id="rId4" Type="http://schemas.openxmlformats.org/officeDocument/2006/relationships/image" Target="../media/image25.emf"/></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5835E8-3D8B-4B0B-B98F-48C7FCB5F91C}"/>
              </a:ext>
            </a:extLst>
          </p:cNvPr>
          <p:cNvSpPr>
            <a:spLocks noGrp="1"/>
          </p:cNvSpPr>
          <p:nvPr>
            <p:ph type="ctrTitle"/>
          </p:nvPr>
        </p:nvSpPr>
        <p:spPr/>
        <p:txBody>
          <a:bodyPr>
            <a:normAutofit/>
          </a:bodyPr>
          <a:lstStyle/>
          <a:p>
            <a:r>
              <a:rPr lang="en-US" dirty="0"/>
              <a:t>FAULT DETECTION</a:t>
            </a:r>
          </a:p>
        </p:txBody>
      </p:sp>
      <p:sp>
        <p:nvSpPr>
          <p:cNvPr id="5" name="Subtitle 4">
            <a:extLst>
              <a:ext uri="{FF2B5EF4-FFF2-40B4-BE49-F238E27FC236}">
                <a16:creationId xmlns:a16="http://schemas.microsoft.com/office/drawing/2014/main" id="{8985F593-F48D-4858-9AC3-501BA501FAD6}"/>
              </a:ext>
            </a:extLst>
          </p:cNvPr>
          <p:cNvSpPr>
            <a:spLocks noGrp="1"/>
          </p:cNvSpPr>
          <p:nvPr>
            <p:ph type="subTitle" idx="1"/>
          </p:nvPr>
        </p:nvSpPr>
        <p:spPr>
          <a:xfrm>
            <a:off x="457200" y="5452532"/>
            <a:ext cx="8229600" cy="1329967"/>
          </a:xfrm>
        </p:spPr>
        <p:txBody>
          <a:bodyPr>
            <a:normAutofit/>
          </a:bodyPr>
          <a:lstStyle/>
          <a:p>
            <a:r>
              <a:rPr lang="en-US" dirty="0"/>
              <a:t>Piero Baraldi, </a:t>
            </a:r>
            <a:endParaRPr lang="en-US" u="sng" dirty="0"/>
          </a:p>
          <a:p>
            <a:r>
              <a:rPr lang="en-US" dirty="0"/>
              <a:t>Department of Energy, Politecnico di Milano</a:t>
            </a:r>
          </a:p>
          <a:p>
            <a:endParaRPr lang="en-GB" dirty="0"/>
          </a:p>
        </p:txBody>
      </p:sp>
    </p:spTree>
    <p:extLst>
      <p:ext uri="{BB962C8B-B14F-4D97-AF65-F5344CB8AC3E}">
        <p14:creationId xmlns:p14="http://schemas.microsoft.com/office/powerpoint/2010/main" val="30168116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egnaposto contenuto 6"/>
          <p:cNvSpPr>
            <a:spLocks noGrp="1"/>
          </p:cNvSpPr>
          <p:nvPr>
            <p:ph idx="1"/>
          </p:nvPr>
        </p:nvSpPr>
        <p:spPr/>
        <p:txBody>
          <a:bodyPr/>
          <a:lstStyle/>
          <a:p>
            <a:pPr>
              <a:buFont typeface="Arial" panose="020B0604020202020204" pitchFamily="34" charset="0"/>
              <a:buChar char="•"/>
            </a:pPr>
            <a:r>
              <a:rPr lang="it-IT" dirty="0" err="1">
                <a:latin typeface="Calibri" panose="020F0502020204030204" pitchFamily="34" charset="0"/>
              </a:rPr>
              <a:t>Normal</a:t>
            </a:r>
            <a:r>
              <a:rPr lang="it-IT" dirty="0">
                <a:latin typeface="Calibri" panose="020F0502020204030204" pitchFamily="34" charset="0"/>
              </a:rPr>
              <a:t> </a:t>
            </a:r>
            <a:r>
              <a:rPr lang="it-IT" dirty="0" err="1">
                <a:latin typeface="Calibri" panose="020F0502020204030204" pitchFamily="34" charset="0"/>
              </a:rPr>
              <a:t>operation</a:t>
            </a:r>
            <a:r>
              <a:rPr lang="it-IT" dirty="0">
                <a:latin typeface="Calibri" panose="020F0502020204030204" pitchFamily="34" charset="0"/>
              </a:rPr>
              <a:t> </a:t>
            </a:r>
            <a:r>
              <a:rPr lang="it-IT" dirty="0" err="1">
                <a:latin typeface="Calibri" panose="020F0502020204030204" pitchFamily="34" charset="0"/>
              </a:rPr>
              <a:t>ranges</a:t>
            </a:r>
            <a:r>
              <a:rPr lang="it-IT" dirty="0">
                <a:latin typeface="Calibri" panose="020F0502020204030204" pitchFamily="34" charset="0"/>
              </a:rPr>
              <a:t> of </a:t>
            </a:r>
            <a:r>
              <a:rPr lang="it-IT" dirty="0" err="1">
                <a:latin typeface="Calibri" panose="020F0502020204030204" pitchFamily="34" charset="0"/>
              </a:rPr>
              <a:t>key</a:t>
            </a:r>
            <a:r>
              <a:rPr lang="it-IT" dirty="0">
                <a:latin typeface="Calibri" panose="020F0502020204030204" pitchFamily="34" charset="0"/>
              </a:rPr>
              <a:t> </a:t>
            </a:r>
            <a:r>
              <a:rPr lang="it-IT" dirty="0" err="1">
                <a:latin typeface="Calibri" panose="020F0502020204030204" pitchFamily="34" charset="0"/>
              </a:rPr>
              <a:t>signals</a:t>
            </a:r>
            <a:endParaRPr lang="it-IT" dirty="0">
              <a:latin typeface="Calibri" panose="020F0502020204030204" pitchFamily="34" charset="0"/>
            </a:endParaRPr>
          </a:p>
          <a:p>
            <a:pPr>
              <a:buFont typeface="Arial" panose="020B0604020202020204" pitchFamily="34" charset="0"/>
              <a:buChar char="•"/>
            </a:pPr>
            <a:endParaRPr lang="it-IT" dirty="0">
              <a:latin typeface="Calibri" panose="020F0502020204030204" pitchFamily="34" charset="0"/>
            </a:endParaRPr>
          </a:p>
          <a:p>
            <a:pPr>
              <a:buFont typeface="Arial" panose="020B0604020202020204" pitchFamily="34" charset="0"/>
              <a:buChar char="•"/>
            </a:pPr>
            <a:r>
              <a:rPr lang="it-IT" dirty="0">
                <a:latin typeface="Calibri" panose="020F0502020204030204" pitchFamily="34" charset="0"/>
              </a:rPr>
              <a:t>Limit Value-</a:t>
            </a:r>
            <a:r>
              <a:rPr lang="it-IT" dirty="0" err="1">
                <a:latin typeface="Calibri" panose="020F0502020204030204" pitchFamily="34" charset="0"/>
              </a:rPr>
              <a:t>Based</a:t>
            </a:r>
            <a:r>
              <a:rPr lang="it-IT" dirty="0">
                <a:latin typeface="Calibri" panose="020F0502020204030204" pitchFamily="34" charset="0"/>
              </a:rPr>
              <a:t> Fault </a:t>
            </a:r>
            <a:r>
              <a:rPr lang="it-IT" dirty="0" err="1">
                <a:latin typeface="Calibri" panose="020F0502020204030204" pitchFamily="34" charset="0"/>
              </a:rPr>
              <a:t>Detection</a:t>
            </a:r>
            <a:endParaRPr lang="it-IT" dirty="0">
              <a:latin typeface="Calibri" panose="020F0502020204030204" pitchFamily="34" charset="0"/>
            </a:endParaRPr>
          </a:p>
        </p:txBody>
      </p:sp>
      <p:cxnSp>
        <p:nvCxnSpPr>
          <p:cNvPr id="4" name="Connettore 2 3"/>
          <p:cNvCxnSpPr/>
          <p:nvPr/>
        </p:nvCxnSpPr>
        <p:spPr bwMode="auto">
          <a:xfrm>
            <a:off x="4710832" y="5949280"/>
            <a:ext cx="2884134" cy="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5" name="Connettore 2 4"/>
          <p:cNvCxnSpPr/>
          <p:nvPr/>
        </p:nvCxnSpPr>
        <p:spPr bwMode="auto">
          <a:xfrm flipV="1">
            <a:off x="4970140" y="4005064"/>
            <a:ext cx="0" cy="2238195"/>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8" name="Connettore 1 7"/>
          <p:cNvCxnSpPr/>
          <p:nvPr/>
        </p:nvCxnSpPr>
        <p:spPr bwMode="auto">
          <a:xfrm>
            <a:off x="4956492" y="4728399"/>
            <a:ext cx="2494459"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9" name="Connettore 1 8"/>
          <p:cNvCxnSpPr/>
          <p:nvPr/>
        </p:nvCxnSpPr>
        <p:spPr bwMode="auto">
          <a:xfrm>
            <a:off x="4986062" y="5494949"/>
            <a:ext cx="2464889"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10" name="Rettangolo 9"/>
          <p:cNvSpPr/>
          <p:nvPr/>
        </p:nvSpPr>
        <p:spPr bwMode="auto">
          <a:xfrm>
            <a:off x="4983788" y="4742047"/>
            <a:ext cx="2467163" cy="750627"/>
          </a:xfrm>
          <a:prstGeom prst="rect">
            <a:avLst/>
          </a:prstGeom>
          <a:solidFill>
            <a:srgbClr val="33993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mn-ea"/>
              <a:cs typeface="Arial" pitchFamily="34" charset="0"/>
            </a:endParaRPr>
          </a:p>
        </p:txBody>
      </p:sp>
      <p:sp>
        <p:nvSpPr>
          <p:cNvPr id="11" name="CasellaDiTesto 10"/>
          <p:cNvSpPr txBox="1"/>
          <p:nvPr/>
        </p:nvSpPr>
        <p:spPr>
          <a:xfrm>
            <a:off x="7757136" y="4725144"/>
            <a:ext cx="1124182" cy="830997"/>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alibri" panose="020F0502020204030204" pitchFamily="34" charset="0"/>
                <a:ea typeface="+mn-ea"/>
                <a:cs typeface="Arial" pitchFamily="34" charset="0"/>
              </a:rPr>
              <a:t>Normal operation </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alibri" panose="020F0502020204030204" pitchFamily="34" charset="0"/>
                <a:ea typeface="+mn-ea"/>
                <a:cs typeface="Arial" pitchFamily="34" charset="0"/>
              </a:rPr>
              <a:t>range</a:t>
            </a:r>
          </a:p>
        </p:txBody>
      </p:sp>
      <p:sp>
        <p:nvSpPr>
          <p:cNvPr id="15" name="Rettangolo 14"/>
          <p:cNvSpPr/>
          <p:nvPr/>
        </p:nvSpPr>
        <p:spPr bwMode="auto">
          <a:xfrm>
            <a:off x="4983789" y="4168841"/>
            <a:ext cx="2467162" cy="559558"/>
          </a:xfrm>
          <a:prstGeom prst="rect">
            <a:avLst/>
          </a:prstGeom>
          <a:solidFill>
            <a:srgbClr val="FF0000">
              <a:alpha val="50000"/>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mn-ea"/>
              <a:cs typeface="Arial" pitchFamily="34" charset="0"/>
            </a:endParaRPr>
          </a:p>
        </p:txBody>
      </p:sp>
      <p:sp>
        <p:nvSpPr>
          <p:cNvPr id="16" name="Rettangolo 15"/>
          <p:cNvSpPr/>
          <p:nvPr/>
        </p:nvSpPr>
        <p:spPr bwMode="auto">
          <a:xfrm>
            <a:off x="4986063" y="5494947"/>
            <a:ext cx="2464888" cy="437113"/>
          </a:xfrm>
          <a:prstGeom prst="rect">
            <a:avLst/>
          </a:prstGeom>
          <a:solidFill>
            <a:srgbClr val="FF0000">
              <a:alpha val="50000"/>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mn-ea"/>
              <a:cs typeface="Arial" pitchFamily="34" charset="0"/>
            </a:endParaRPr>
          </a:p>
        </p:txBody>
      </p:sp>
      <p:sp>
        <p:nvSpPr>
          <p:cNvPr id="17" name="CasellaDiTesto 16"/>
          <p:cNvSpPr txBox="1"/>
          <p:nvPr/>
        </p:nvSpPr>
        <p:spPr>
          <a:xfrm>
            <a:off x="5074686" y="4294764"/>
            <a:ext cx="2425910" cy="369332"/>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panose="020F0502020204030204" pitchFamily="34" charset="0"/>
                <a:ea typeface="+mn-ea"/>
                <a:cs typeface="Arial" pitchFamily="34" charset="0"/>
              </a:rPr>
              <a:t>Abnormal condition </a:t>
            </a:r>
          </a:p>
        </p:txBody>
      </p:sp>
      <p:sp>
        <p:nvSpPr>
          <p:cNvPr id="18" name="CasellaDiTesto 17"/>
          <p:cNvSpPr txBox="1"/>
          <p:nvPr/>
        </p:nvSpPr>
        <p:spPr>
          <a:xfrm>
            <a:off x="5076958" y="5579948"/>
            <a:ext cx="2425910" cy="369332"/>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panose="020F0502020204030204" pitchFamily="34" charset="0"/>
                <a:ea typeface="+mn-ea"/>
                <a:cs typeface="Arial" pitchFamily="34" charset="0"/>
              </a:rPr>
              <a:t>Abnormal condition </a:t>
            </a:r>
          </a:p>
        </p:txBody>
      </p:sp>
      <p:sp>
        <p:nvSpPr>
          <p:cNvPr id="19" name="Parentesi graffa chiusa 18"/>
          <p:cNvSpPr/>
          <p:nvPr/>
        </p:nvSpPr>
        <p:spPr bwMode="auto">
          <a:xfrm>
            <a:off x="7481214" y="4755691"/>
            <a:ext cx="245659" cy="722529"/>
          </a:xfrm>
          <a:prstGeom prst="rightBrac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mn-ea"/>
              <a:cs typeface="Arial" pitchFamily="34" charset="0"/>
            </a:endParaRPr>
          </a:p>
        </p:txBody>
      </p:sp>
      <p:sp>
        <p:nvSpPr>
          <p:cNvPr id="22" name="Rettangolo 21"/>
          <p:cNvSpPr/>
          <p:nvPr/>
        </p:nvSpPr>
        <p:spPr>
          <a:xfrm>
            <a:off x="251520" y="2978802"/>
            <a:ext cx="5957814" cy="40011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a:ea typeface="+mn-ea"/>
                <a:cs typeface="Arial" charset="0"/>
              </a:rPr>
              <a:t>Pressurizer of a PWR nuclear reactor</a:t>
            </a:r>
          </a:p>
        </p:txBody>
      </p:sp>
      <p:pic>
        <p:nvPicPr>
          <p:cNvPr id="23" name="Picture 4" descr="Pressurizer_Diag"/>
          <p:cNvPicPr>
            <a:picLocks noChangeAspect="1" noChangeArrowheads="1"/>
          </p:cNvPicPr>
          <p:nvPr/>
        </p:nvPicPr>
        <p:blipFill>
          <a:blip r:embed="rId3" cstate="print"/>
          <a:srcRect r="40620"/>
          <a:stretch>
            <a:fillRect/>
          </a:stretch>
        </p:blipFill>
        <p:spPr bwMode="auto">
          <a:xfrm>
            <a:off x="508591" y="3544137"/>
            <a:ext cx="2539894" cy="2831626"/>
          </a:xfrm>
          <a:prstGeom prst="rect">
            <a:avLst/>
          </a:prstGeom>
          <a:noFill/>
          <a:ln w="9525">
            <a:noFill/>
            <a:miter lim="800000"/>
            <a:headEnd/>
            <a:tailEnd/>
          </a:ln>
        </p:spPr>
      </p:pic>
      <p:sp>
        <p:nvSpPr>
          <p:cNvPr id="3" name="CasellaDiTesto 2"/>
          <p:cNvSpPr txBox="1"/>
          <p:nvPr/>
        </p:nvSpPr>
        <p:spPr>
          <a:xfrm>
            <a:off x="4065686" y="4448620"/>
            <a:ext cx="889987" cy="369332"/>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it-IT" sz="1800" b="0" i="0" u="none" strike="noStrike" kern="1200" cap="none" spc="0" normalizeH="0" baseline="0" noProof="0" dirty="0">
                <a:ln>
                  <a:noFill/>
                </a:ln>
                <a:solidFill>
                  <a:srgbClr val="000000"/>
                </a:solidFill>
                <a:effectLst/>
                <a:uLnTx/>
                <a:uFillTx/>
                <a:latin typeface="Arial" pitchFamily="34" charset="0"/>
                <a:ea typeface="+mn-ea"/>
                <a:cs typeface="Arial" pitchFamily="34" charset="0"/>
              </a:rPr>
              <a:t>10.2 m</a:t>
            </a:r>
          </a:p>
        </p:txBody>
      </p:sp>
      <p:sp>
        <p:nvSpPr>
          <p:cNvPr id="24" name="CasellaDiTesto 23"/>
          <p:cNvSpPr txBox="1"/>
          <p:nvPr/>
        </p:nvSpPr>
        <p:spPr>
          <a:xfrm>
            <a:off x="4106416" y="5299825"/>
            <a:ext cx="761747" cy="369332"/>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it-IT" sz="1800" b="0" i="0" u="none" strike="noStrike" kern="1200" cap="none" spc="0" normalizeH="0" baseline="0" noProof="0" dirty="0">
                <a:ln>
                  <a:noFill/>
                </a:ln>
                <a:solidFill>
                  <a:srgbClr val="000000"/>
                </a:solidFill>
                <a:effectLst/>
                <a:uLnTx/>
                <a:uFillTx/>
                <a:latin typeface="Arial" pitchFamily="34" charset="0"/>
                <a:ea typeface="+mn-ea"/>
                <a:cs typeface="Arial" pitchFamily="34" charset="0"/>
              </a:rPr>
              <a:t>3.8 m</a:t>
            </a:r>
          </a:p>
        </p:txBody>
      </p:sp>
      <p:sp>
        <p:nvSpPr>
          <p:cNvPr id="26" name="Rettangolo 25"/>
          <p:cNvSpPr/>
          <p:nvPr/>
        </p:nvSpPr>
        <p:spPr>
          <a:xfrm>
            <a:off x="-246031" y="2503073"/>
            <a:ext cx="1930337" cy="461665"/>
          </a:xfrm>
          <a:prstGeom prst="rect">
            <a:avLst/>
          </a:prstGeom>
        </p:spPr>
        <p:txBody>
          <a:bodyPr wrap="none">
            <a:spAutoFit/>
          </a:bodyPr>
          <a:lstStyle/>
          <a:p>
            <a:pPr marL="457200" marR="0" lvl="1" indent="0" algn="l" defTabSz="914400" rtl="0" eaLnBrk="1" fontAlgn="base" latinLnBrk="0" hangingPunct="1">
              <a:lnSpc>
                <a:spcPct val="100000"/>
              </a:lnSpc>
              <a:spcBef>
                <a:spcPct val="0"/>
              </a:spcBef>
              <a:spcAft>
                <a:spcPct val="0"/>
              </a:spcAft>
              <a:buClrTx/>
              <a:buSzTx/>
              <a:buFontTx/>
              <a:buNone/>
              <a:tabLst/>
              <a:defRPr/>
            </a:pPr>
            <a:r>
              <a:rPr kumimoji="0" lang="en-US" altLang="it-IT" sz="2400" b="0" i="0" u="none" strike="noStrike" kern="1200" cap="none" spc="0" normalizeH="0" baseline="0" noProof="0" dirty="0">
                <a:ln>
                  <a:noFill/>
                </a:ln>
                <a:solidFill>
                  <a:srgbClr val="00B050"/>
                </a:solidFill>
                <a:effectLst/>
                <a:uLnTx/>
                <a:uFillTx/>
                <a:latin typeface="Arial" pitchFamily="34" charset="0"/>
                <a:ea typeface="+mn-ea"/>
                <a:cs typeface="Arial" pitchFamily="34" charset="0"/>
              </a:rPr>
              <a:t>Example:</a:t>
            </a:r>
          </a:p>
        </p:txBody>
      </p:sp>
      <p:sp>
        <p:nvSpPr>
          <p:cNvPr id="27" name="CasellaDiTesto 26"/>
          <p:cNvSpPr txBox="1"/>
          <p:nvPr/>
        </p:nvSpPr>
        <p:spPr>
          <a:xfrm>
            <a:off x="7236725" y="5955481"/>
            <a:ext cx="572593" cy="338554"/>
          </a:xfrm>
          <a:prstGeom prst="rect">
            <a:avLst/>
          </a:prstGeom>
          <a:noFill/>
        </p:spPr>
        <p:txBody>
          <a:bodyPr wrap="none">
            <a:spAutoFit/>
          </a:bodyPr>
          <a:lstStyle>
            <a:lvl1pPr eaLnBrk="0" hangingPunct="0">
              <a:defRPr sz="2400">
                <a:solidFill>
                  <a:schemeClr val="tx1"/>
                </a:solidFill>
                <a:latin typeface="Arial" panose="020B0604020202020204" pitchFamily="34" charset="0"/>
                <a:cs typeface="Arial" panose="020B0604020202020204" pitchFamily="34" charset="0"/>
              </a:defRPr>
            </a:lvl1pPr>
            <a:lvl2pPr marL="742950" indent="-285750" eaLnBrk="0" hangingPunct="0">
              <a:defRPr sz="2400">
                <a:solidFill>
                  <a:schemeClr val="tx1"/>
                </a:solidFill>
                <a:latin typeface="Arial" panose="020B0604020202020204" pitchFamily="34" charset="0"/>
                <a:cs typeface="Arial" panose="020B0604020202020204" pitchFamily="34" charset="0"/>
              </a:defRPr>
            </a:lvl2pPr>
            <a:lvl3pPr marL="1143000" indent="-228600" eaLnBrk="0" hangingPunct="0">
              <a:defRPr sz="2400">
                <a:solidFill>
                  <a:schemeClr val="tx1"/>
                </a:solidFill>
                <a:latin typeface="Arial" panose="020B0604020202020204" pitchFamily="34" charset="0"/>
                <a:cs typeface="Arial" panose="020B0604020202020204" pitchFamily="34" charset="0"/>
              </a:defRPr>
            </a:lvl3pPr>
            <a:lvl4pPr marL="1600200" indent="-228600" eaLnBrk="0" hangingPunct="0">
              <a:defRPr sz="2400">
                <a:solidFill>
                  <a:schemeClr val="tx1"/>
                </a:solidFill>
                <a:latin typeface="Arial" panose="020B0604020202020204" pitchFamily="34" charset="0"/>
                <a:cs typeface="Arial" panose="020B0604020202020204" pitchFamily="34" charset="0"/>
              </a:defRPr>
            </a:lvl4pPr>
            <a:lvl5pPr marL="2057400" indent="-228600" eaLnBrk="0" hangingPunct="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it-IT" sz="16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time</a:t>
            </a:r>
          </a:p>
        </p:txBody>
      </p:sp>
      <p:sp>
        <p:nvSpPr>
          <p:cNvPr id="28" name="AutoShape 9"/>
          <p:cNvSpPr>
            <a:spLocks noChangeAspect="1" noChangeArrowheads="1"/>
          </p:cNvSpPr>
          <p:nvPr/>
        </p:nvSpPr>
        <p:spPr bwMode="auto">
          <a:xfrm>
            <a:off x="2195736" y="1483762"/>
            <a:ext cx="1610009" cy="196305"/>
          </a:xfrm>
          <a:prstGeom prst="downArrow">
            <a:avLst>
              <a:gd name="adj1" fmla="val 54898"/>
              <a:gd name="adj2" fmla="val 100000"/>
            </a:avLst>
          </a:prstGeom>
          <a:solidFill>
            <a:srgbClr val="FF0000"/>
          </a:solidFill>
          <a:ln w="9525">
            <a:solidFill>
              <a:srgbClr val="FF0000"/>
            </a:solidFill>
            <a:miter lim="800000"/>
            <a:headEnd/>
            <a:tailEnd/>
          </a:ln>
        </p:spPr>
        <p:txBody>
          <a:bodyPr wrap="none" anchor="ctr"/>
          <a:lstStyle/>
          <a:p>
            <a:pPr marL="0" marR="0" lvl="0" indent="0" algn="ctr" defTabSz="914400" rtl="0" eaLnBrk="0" fontAlgn="auto" latinLnBrk="0" hangingPunct="0">
              <a:lnSpc>
                <a:spcPct val="100000"/>
              </a:lnSpc>
              <a:spcBef>
                <a:spcPct val="20000"/>
              </a:spcBef>
              <a:spcAft>
                <a:spcPts val="0"/>
              </a:spcAft>
              <a:buClrTx/>
              <a:buSzTx/>
              <a:buFontTx/>
              <a:buNone/>
              <a:tabLst/>
              <a:defRPr/>
            </a:pPr>
            <a:endParaRPr kumimoji="0" lang="it-IT" sz="1800" b="0" i="0" u="none" strike="noStrike" kern="0" cap="none" spc="0" normalizeH="0" baseline="0" noProof="0" dirty="0">
              <a:ln>
                <a:noFill/>
              </a:ln>
              <a:solidFill>
                <a:sysClr val="windowText" lastClr="000000"/>
              </a:solidFill>
              <a:effectLst/>
              <a:uLnTx/>
              <a:uFillTx/>
              <a:latin typeface="Arial" pitchFamily="34" charset="0"/>
              <a:ea typeface="+mn-ea"/>
              <a:cs typeface="Arial" pitchFamily="34" charset="0"/>
            </a:endParaRPr>
          </a:p>
        </p:txBody>
      </p:sp>
      <p:sp>
        <p:nvSpPr>
          <p:cNvPr id="29" name="Titolo 1"/>
          <p:cNvSpPr>
            <a:spLocks noGrp="1"/>
          </p:cNvSpPr>
          <p:nvPr>
            <p:ph type="title"/>
          </p:nvPr>
        </p:nvSpPr>
        <p:spPr>
          <a:xfrm>
            <a:off x="719138" y="116632"/>
            <a:ext cx="7237238" cy="838200"/>
          </a:xfrm>
        </p:spPr>
        <p:txBody>
          <a:bodyPr>
            <a:normAutofit/>
          </a:bodyPr>
          <a:lstStyle/>
          <a:p>
            <a:r>
              <a:rPr lang="en-US" dirty="0"/>
              <a:t>Limit-based fault detection: Limitations </a:t>
            </a:r>
            <a:br>
              <a:rPr lang="en-US" dirty="0"/>
            </a:br>
            <a:endParaRPr lang="en-US" dirty="0"/>
          </a:p>
        </p:txBody>
      </p:sp>
      <p:cxnSp>
        <p:nvCxnSpPr>
          <p:cNvPr id="32" name="Connettore 2 31"/>
          <p:cNvCxnSpPr/>
          <p:nvPr/>
        </p:nvCxnSpPr>
        <p:spPr bwMode="auto">
          <a:xfrm flipV="1">
            <a:off x="7092280" y="5493274"/>
            <a:ext cx="0" cy="559553"/>
          </a:xfrm>
          <a:prstGeom prst="straightConnector1">
            <a:avLst/>
          </a:prstGeom>
          <a:solidFill>
            <a:schemeClr val="accent1"/>
          </a:solidFill>
          <a:ln w="9525" cap="flat" cmpd="sng" algn="ctr">
            <a:solidFill>
              <a:schemeClr val="tx1"/>
            </a:solidFill>
            <a:prstDash val="solid"/>
            <a:round/>
            <a:headEnd type="triangle" w="med" len="med"/>
            <a:tailEnd type="none"/>
          </a:ln>
          <a:effectLst/>
        </p:spPr>
      </p:cxnSp>
      <p:sp>
        <p:nvSpPr>
          <p:cNvPr id="12" name="Rettangolo 11"/>
          <p:cNvSpPr/>
          <p:nvPr/>
        </p:nvSpPr>
        <p:spPr>
          <a:xfrm>
            <a:off x="4667610" y="1483141"/>
            <a:ext cx="4572000" cy="2677656"/>
          </a:xfrm>
          <a:prstGeom prst="rect">
            <a:avLst/>
          </a:prstGeom>
        </p:spPr>
        <p:txBody>
          <a:bodyPr>
            <a:spAutoFit/>
          </a:bodyPr>
          <a:lstStyle/>
          <a:p>
            <a:pPr marL="457200" marR="0" lvl="1" indent="0" algn="l" defTabSz="914400" rtl="0" eaLnBrk="1" fontAlgn="base" latinLnBrk="0" hangingPunct="1">
              <a:lnSpc>
                <a:spcPct val="100000"/>
              </a:lnSpc>
              <a:spcBef>
                <a:spcPct val="0"/>
              </a:spcBef>
              <a:spcAft>
                <a:spcPct val="0"/>
              </a:spcAft>
              <a:buClrTx/>
              <a:buSzTx/>
              <a:buFontTx/>
              <a:buNone/>
              <a:tabLst/>
              <a:defRPr/>
            </a:pPr>
            <a:r>
              <a:rPr lang="en-US" sz="1600" b="1" dirty="0">
                <a:solidFill>
                  <a:srgbClr val="FF0000"/>
                </a:solidFill>
                <a:latin typeface="Calibri" panose="020F0502020204030204" pitchFamily="34" charset="0"/>
                <a:cs typeface="Arial" pitchFamily="34" charset="0"/>
              </a:rPr>
              <a:t>Limitations</a:t>
            </a:r>
            <a:r>
              <a:rPr kumimoji="0" lang="en-US" sz="1600" b="1" i="0" u="none" strike="noStrike" kern="1200" cap="none" spc="0" normalizeH="0" baseline="0" noProof="0" dirty="0">
                <a:ln>
                  <a:noFill/>
                </a:ln>
                <a:solidFill>
                  <a:srgbClr val="FF0000"/>
                </a:solidFill>
                <a:effectLst/>
                <a:uLnTx/>
                <a:uFillTx/>
                <a:latin typeface="Calibri" panose="020F0502020204030204" pitchFamily="34" charset="0"/>
                <a:ea typeface="+mn-ea"/>
                <a:cs typeface="Arial" pitchFamily="34" charset="0"/>
              </a:rPr>
              <a:t>:</a:t>
            </a:r>
          </a:p>
          <a:p>
            <a:pPr marL="457200" marR="0" lvl="1" indent="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000000"/>
                </a:solidFill>
                <a:effectLst/>
                <a:uLnTx/>
                <a:uFillTx/>
                <a:latin typeface="Calibri" panose="020F0502020204030204" pitchFamily="34" charset="0"/>
                <a:ea typeface="+mn-ea"/>
                <a:cs typeface="Arial" pitchFamily="34" charset="0"/>
              </a:rPr>
              <a:t> No early detection</a:t>
            </a:r>
          </a:p>
          <a:p>
            <a:pPr marL="457200" marR="0" lvl="1" indent="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000000"/>
                </a:solidFill>
                <a:effectLst/>
                <a:uLnTx/>
                <a:uFillTx/>
                <a:latin typeface="Calibri" panose="020F0502020204030204" pitchFamily="34" charset="0"/>
                <a:ea typeface="+mn-ea"/>
                <a:cs typeface="Arial" pitchFamily="34" charset="0"/>
              </a:rPr>
              <a:t>Not applicable to fault detection during    operational transients</a:t>
            </a:r>
          </a:p>
          <a:p>
            <a:pPr marL="457200" marR="0" lvl="1" indent="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000000"/>
                </a:solidFill>
                <a:effectLst/>
                <a:uLnTx/>
                <a:uFillTx/>
                <a:latin typeface="Calibri" panose="020F0502020204030204" pitchFamily="34" charset="0"/>
                <a:ea typeface="+mn-ea"/>
                <a:cs typeface="Arial" pitchFamily="34" charset="0"/>
              </a:rPr>
              <a:t>Control systems operations may hide small anomalies (the signal remains in the normal range although there is a process anomaly)</a:t>
            </a:r>
          </a:p>
          <a:p>
            <a:pPr marL="457200" marR="0" lvl="1" indent="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000000"/>
                </a:solidFill>
                <a:effectLst/>
                <a:uLnTx/>
                <a:uFillTx/>
                <a:latin typeface="Calibri" panose="020F0502020204030204" pitchFamily="34" charset="0"/>
                <a:ea typeface="+mn-ea"/>
                <a:cs typeface="Arial" pitchFamily="34" charset="0"/>
              </a:rPr>
              <a:t>Considering </a:t>
            </a:r>
            <a:r>
              <a:rPr lang="en-US" sz="1600" dirty="0">
                <a:solidFill>
                  <a:srgbClr val="000000"/>
                </a:solidFill>
                <a:latin typeface="Calibri" panose="020F0502020204030204" pitchFamily="34" charset="0"/>
                <a:cs typeface="Arial" pitchFamily="34" charset="0"/>
              </a:rPr>
              <a:t>signal individually can delay detection</a:t>
            </a:r>
            <a:endParaRPr kumimoji="0" lang="en-US" sz="1600" b="0" i="0" u="none" strike="noStrike" kern="1200" cap="none" spc="0" normalizeH="0" baseline="0" noProof="0" dirty="0">
              <a:ln>
                <a:noFill/>
              </a:ln>
              <a:solidFill>
                <a:srgbClr val="000000"/>
              </a:solidFill>
              <a:effectLst/>
              <a:uLnTx/>
              <a:uFillTx/>
              <a:latin typeface="Calibri" panose="020F0502020204030204" pitchFamily="34" charset="0"/>
              <a:ea typeface="+mn-ea"/>
              <a:cs typeface="Arial" pitchFamily="34" charset="0"/>
            </a:endParaRPr>
          </a:p>
          <a:p>
            <a:pPr marL="457200" marR="0" lvl="1" indent="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it-IT" sz="2400" b="0" i="0" u="none" strike="noStrike" kern="1200" cap="none" spc="0" normalizeH="0" baseline="0" noProof="0" dirty="0">
              <a:ln>
                <a:noFill/>
              </a:ln>
              <a:solidFill>
                <a:srgbClr val="000000"/>
              </a:solidFill>
              <a:effectLst/>
              <a:uLnTx/>
              <a:uFillTx/>
              <a:latin typeface="Arial" pitchFamily="34" charset="0"/>
              <a:ea typeface="+mn-ea"/>
              <a:cs typeface="Arial" pitchFamily="34" charset="0"/>
            </a:endParaRPr>
          </a:p>
        </p:txBody>
      </p:sp>
      <p:pic>
        <p:nvPicPr>
          <p:cNvPr id="33" name="Picture 2" descr="http://www.organicdesign.co.nz/files/thumb/1/17/Warning.svg/600px-Warning.svg.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91110" y="6156425"/>
            <a:ext cx="417194" cy="3689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egnaposto numero diapositiva 1"/>
          <p:cNvSpPr>
            <a:spLocks noGrp="1"/>
          </p:cNvSpPr>
          <p:nvPr>
            <p:ph type="sldNum" sz="quarter" idx="4294967295"/>
          </p:nvPr>
        </p:nvSpPr>
        <p:spPr>
          <a:xfrm>
            <a:off x="7737475" y="152400"/>
            <a:ext cx="1362075" cy="244475"/>
          </a:xfrm>
          <a:prstGeom prst="rect">
            <a:avLst/>
          </a:prstGeom>
        </p:spPr>
        <p:txBody>
          <a:bodyPr/>
          <a:lstStyle/>
          <a:p>
            <a:pPr marL="0" marR="0" lvl="0" indent="0" algn="r" defTabSz="914400" rtl="0" eaLnBrk="0" fontAlgn="base" latinLnBrk="0" hangingPunct="0">
              <a:lnSpc>
                <a:spcPct val="100000"/>
              </a:lnSpc>
              <a:spcBef>
                <a:spcPct val="20000"/>
              </a:spcBef>
              <a:spcAft>
                <a:spcPct val="0"/>
              </a:spcAft>
              <a:buClrTx/>
              <a:buSzTx/>
              <a:buFontTx/>
              <a:buNone/>
              <a:tabLst/>
              <a:defRPr/>
            </a:pPr>
            <a:fld id="{1FCCE63E-20C6-405A-ADEF-DD0656920657}" type="slidenum">
              <a:rPr kumimoji="0" lang="it-IT" sz="1600" b="1" i="0" u="none" strike="noStrike" kern="1200" cap="none" spc="0" normalizeH="0" baseline="0" noProof="0" smtClean="0">
                <a:ln>
                  <a:noFill/>
                </a:ln>
                <a:solidFill>
                  <a:srgbClr val="FF9900"/>
                </a:solidFill>
                <a:effectLst/>
                <a:uLnTx/>
                <a:uFillTx/>
                <a:latin typeface="Arial" charset="0"/>
                <a:ea typeface="+mn-ea"/>
                <a:cs typeface="+mn-cs"/>
              </a:rPr>
              <a:pPr marL="0" marR="0" lvl="0" indent="0" algn="r" defTabSz="914400" rtl="0" eaLnBrk="0" fontAlgn="base" latinLnBrk="0" hangingPunct="0">
                <a:lnSpc>
                  <a:spcPct val="100000"/>
                </a:lnSpc>
                <a:spcBef>
                  <a:spcPct val="20000"/>
                </a:spcBef>
                <a:spcAft>
                  <a:spcPct val="0"/>
                </a:spcAft>
                <a:buClrTx/>
                <a:buSzTx/>
                <a:buFontTx/>
                <a:buNone/>
                <a:tabLst/>
                <a:defRPr/>
              </a:pPr>
              <a:t>10</a:t>
            </a:fld>
            <a:endParaRPr kumimoji="0" lang="it-IT" sz="1600" b="1" i="0" u="none" strike="noStrike" kern="1200" cap="none" spc="0" normalizeH="0" baseline="0" noProof="0">
              <a:ln>
                <a:noFill/>
              </a:ln>
              <a:solidFill>
                <a:srgbClr val="FF9900"/>
              </a:solidFill>
              <a:effectLst/>
              <a:uLnTx/>
              <a:uFillTx/>
              <a:latin typeface="Arial" charset="0"/>
              <a:ea typeface="+mn-ea"/>
              <a:cs typeface="+mn-cs"/>
            </a:endParaRPr>
          </a:p>
        </p:txBody>
      </p:sp>
      <p:sp>
        <p:nvSpPr>
          <p:cNvPr id="31" name="CasellaDiTesto 30"/>
          <p:cNvSpPr txBox="1"/>
          <p:nvPr/>
        </p:nvSpPr>
        <p:spPr>
          <a:xfrm>
            <a:off x="3745820" y="3544137"/>
            <a:ext cx="1330236" cy="369332"/>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it-IT" sz="1800" b="0" i="0" u="none" strike="noStrike" kern="1200" cap="none" spc="0" normalizeH="0" baseline="0" noProof="0" dirty="0">
                <a:ln>
                  <a:noFill/>
                </a:ln>
                <a:solidFill>
                  <a:srgbClr val="000000"/>
                </a:solidFill>
                <a:effectLst/>
                <a:uLnTx/>
                <a:uFillTx/>
                <a:latin typeface="Arial" pitchFamily="34" charset="0"/>
                <a:ea typeface="+mn-ea"/>
                <a:cs typeface="Arial" pitchFamily="34" charset="0"/>
              </a:rPr>
              <a:t>Water </a:t>
            </a:r>
            <a:r>
              <a:rPr kumimoji="0" lang="it-IT" sz="1800" b="0" i="0" u="none" strike="noStrike" kern="1200" cap="none" spc="0" normalizeH="0" baseline="0" noProof="0" dirty="0" err="1">
                <a:ln>
                  <a:noFill/>
                </a:ln>
                <a:solidFill>
                  <a:srgbClr val="000000"/>
                </a:solidFill>
                <a:effectLst/>
                <a:uLnTx/>
                <a:uFillTx/>
                <a:latin typeface="Arial" pitchFamily="34" charset="0"/>
                <a:ea typeface="+mn-ea"/>
                <a:cs typeface="Arial" pitchFamily="34" charset="0"/>
              </a:rPr>
              <a:t>level</a:t>
            </a:r>
            <a:endParaRPr kumimoji="0" lang="it-IT" sz="1800" b="0" i="0" u="none" strike="noStrike" kern="1200" cap="none" spc="0" normalizeH="0" baseline="0" noProof="0" dirty="0">
              <a:ln>
                <a:noFill/>
              </a:ln>
              <a:solidFill>
                <a:srgbClr val="000000"/>
              </a:solidFill>
              <a:effectLst/>
              <a:uLnTx/>
              <a:uFillTx/>
              <a:latin typeface="Arial" pitchFamily="34" charset="0"/>
              <a:ea typeface="+mn-ea"/>
              <a:cs typeface="Arial" pitchFamily="34" charset="0"/>
            </a:endParaRPr>
          </a:p>
        </p:txBody>
      </p:sp>
      <p:sp>
        <p:nvSpPr>
          <p:cNvPr id="21" name="Figura a mano libera: forma 20">
            <a:extLst>
              <a:ext uri="{FF2B5EF4-FFF2-40B4-BE49-F238E27FC236}">
                <a16:creationId xmlns:a16="http://schemas.microsoft.com/office/drawing/2014/main" id="{40C85C1D-B26E-4964-AF1B-50F512D89CB7}"/>
              </a:ext>
            </a:extLst>
          </p:cNvPr>
          <p:cNvSpPr/>
          <p:nvPr/>
        </p:nvSpPr>
        <p:spPr>
          <a:xfrm>
            <a:off x="5013325" y="4806950"/>
            <a:ext cx="2438400" cy="1066800"/>
          </a:xfrm>
          <a:custGeom>
            <a:avLst/>
            <a:gdLst>
              <a:gd name="connsiteX0" fmla="*/ 0 w 2438400"/>
              <a:gd name="connsiteY0" fmla="*/ 311150 h 1066800"/>
              <a:gd name="connsiteX1" fmla="*/ 28575 w 2438400"/>
              <a:gd name="connsiteY1" fmla="*/ 295275 h 1066800"/>
              <a:gd name="connsiteX2" fmla="*/ 57150 w 2438400"/>
              <a:gd name="connsiteY2" fmla="*/ 285750 h 1066800"/>
              <a:gd name="connsiteX3" fmla="*/ 146050 w 2438400"/>
              <a:gd name="connsiteY3" fmla="*/ 288925 h 1066800"/>
              <a:gd name="connsiteX4" fmla="*/ 155575 w 2438400"/>
              <a:gd name="connsiteY4" fmla="*/ 295275 h 1066800"/>
              <a:gd name="connsiteX5" fmla="*/ 174625 w 2438400"/>
              <a:gd name="connsiteY5" fmla="*/ 301625 h 1066800"/>
              <a:gd name="connsiteX6" fmla="*/ 212725 w 2438400"/>
              <a:gd name="connsiteY6" fmla="*/ 314325 h 1066800"/>
              <a:gd name="connsiteX7" fmla="*/ 231775 w 2438400"/>
              <a:gd name="connsiteY7" fmla="*/ 320675 h 1066800"/>
              <a:gd name="connsiteX8" fmla="*/ 241300 w 2438400"/>
              <a:gd name="connsiteY8" fmla="*/ 323850 h 1066800"/>
              <a:gd name="connsiteX9" fmla="*/ 260350 w 2438400"/>
              <a:gd name="connsiteY9" fmla="*/ 333375 h 1066800"/>
              <a:gd name="connsiteX10" fmla="*/ 276225 w 2438400"/>
              <a:gd name="connsiteY10" fmla="*/ 339725 h 1066800"/>
              <a:gd name="connsiteX11" fmla="*/ 295275 w 2438400"/>
              <a:gd name="connsiteY11" fmla="*/ 346075 h 1066800"/>
              <a:gd name="connsiteX12" fmla="*/ 374650 w 2438400"/>
              <a:gd name="connsiteY12" fmla="*/ 339725 h 1066800"/>
              <a:gd name="connsiteX13" fmla="*/ 412750 w 2438400"/>
              <a:gd name="connsiteY13" fmla="*/ 333375 h 1066800"/>
              <a:gd name="connsiteX14" fmla="*/ 434975 w 2438400"/>
              <a:gd name="connsiteY14" fmla="*/ 327025 h 1066800"/>
              <a:gd name="connsiteX15" fmla="*/ 457200 w 2438400"/>
              <a:gd name="connsiteY15" fmla="*/ 323850 h 1066800"/>
              <a:gd name="connsiteX16" fmla="*/ 482600 w 2438400"/>
              <a:gd name="connsiteY16" fmla="*/ 314325 h 1066800"/>
              <a:gd name="connsiteX17" fmla="*/ 504825 w 2438400"/>
              <a:gd name="connsiteY17" fmla="*/ 311150 h 1066800"/>
              <a:gd name="connsiteX18" fmla="*/ 523875 w 2438400"/>
              <a:gd name="connsiteY18" fmla="*/ 301625 h 1066800"/>
              <a:gd name="connsiteX19" fmla="*/ 536575 w 2438400"/>
              <a:gd name="connsiteY19" fmla="*/ 295275 h 1066800"/>
              <a:gd name="connsiteX20" fmla="*/ 555625 w 2438400"/>
              <a:gd name="connsiteY20" fmla="*/ 282575 h 1066800"/>
              <a:gd name="connsiteX21" fmla="*/ 561975 w 2438400"/>
              <a:gd name="connsiteY21" fmla="*/ 273050 h 1066800"/>
              <a:gd name="connsiteX22" fmla="*/ 571500 w 2438400"/>
              <a:gd name="connsiteY22" fmla="*/ 266700 h 1066800"/>
              <a:gd name="connsiteX23" fmla="*/ 669925 w 2438400"/>
              <a:gd name="connsiteY23" fmla="*/ 269875 h 1066800"/>
              <a:gd name="connsiteX24" fmla="*/ 685800 w 2438400"/>
              <a:gd name="connsiteY24" fmla="*/ 273050 h 1066800"/>
              <a:gd name="connsiteX25" fmla="*/ 695325 w 2438400"/>
              <a:gd name="connsiteY25" fmla="*/ 276225 h 1066800"/>
              <a:gd name="connsiteX26" fmla="*/ 708025 w 2438400"/>
              <a:gd name="connsiteY26" fmla="*/ 279400 h 1066800"/>
              <a:gd name="connsiteX27" fmla="*/ 717550 w 2438400"/>
              <a:gd name="connsiteY27" fmla="*/ 285750 h 1066800"/>
              <a:gd name="connsiteX28" fmla="*/ 733425 w 2438400"/>
              <a:gd name="connsiteY28" fmla="*/ 288925 h 1066800"/>
              <a:gd name="connsiteX29" fmla="*/ 762000 w 2438400"/>
              <a:gd name="connsiteY29" fmla="*/ 295275 h 1066800"/>
              <a:gd name="connsiteX30" fmla="*/ 781050 w 2438400"/>
              <a:gd name="connsiteY30" fmla="*/ 304800 h 1066800"/>
              <a:gd name="connsiteX31" fmla="*/ 815975 w 2438400"/>
              <a:gd name="connsiteY31" fmla="*/ 307975 h 1066800"/>
              <a:gd name="connsiteX32" fmla="*/ 835025 w 2438400"/>
              <a:gd name="connsiteY32" fmla="*/ 311150 h 1066800"/>
              <a:gd name="connsiteX33" fmla="*/ 844550 w 2438400"/>
              <a:gd name="connsiteY33" fmla="*/ 317500 h 1066800"/>
              <a:gd name="connsiteX34" fmla="*/ 866775 w 2438400"/>
              <a:gd name="connsiteY34" fmla="*/ 323850 h 1066800"/>
              <a:gd name="connsiteX35" fmla="*/ 885825 w 2438400"/>
              <a:gd name="connsiteY35" fmla="*/ 333375 h 1066800"/>
              <a:gd name="connsiteX36" fmla="*/ 895350 w 2438400"/>
              <a:gd name="connsiteY36" fmla="*/ 339725 h 1066800"/>
              <a:gd name="connsiteX37" fmla="*/ 930275 w 2438400"/>
              <a:gd name="connsiteY37" fmla="*/ 342900 h 1066800"/>
              <a:gd name="connsiteX38" fmla="*/ 949325 w 2438400"/>
              <a:gd name="connsiteY38" fmla="*/ 349250 h 1066800"/>
              <a:gd name="connsiteX39" fmla="*/ 958850 w 2438400"/>
              <a:gd name="connsiteY39" fmla="*/ 352425 h 1066800"/>
              <a:gd name="connsiteX40" fmla="*/ 968375 w 2438400"/>
              <a:gd name="connsiteY40" fmla="*/ 358775 h 1066800"/>
              <a:gd name="connsiteX41" fmla="*/ 981075 w 2438400"/>
              <a:gd name="connsiteY41" fmla="*/ 377825 h 1066800"/>
              <a:gd name="connsiteX42" fmla="*/ 990600 w 2438400"/>
              <a:gd name="connsiteY42" fmla="*/ 387350 h 1066800"/>
              <a:gd name="connsiteX43" fmla="*/ 996950 w 2438400"/>
              <a:gd name="connsiteY43" fmla="*/ 400050 h 1066800"/>
              <a:gd name="connsiteX44" fmla="*/ 1003300 w 2438400"/>
              <a:gd name="connsiteY44" fmla="*/ 409575 h 1066800"/>
              <a:gd name="connsiteX45" fmla="*/ 1006475 w 2438400"/>
              <a:gd name="connsiteY45" fmla="*/ 419100 h 1066800"/>
              <a:gd name="connsiteX46" fmla="*/ 1019175 w 2438400"/>
              <a:gd name="connsiteY46" fmla="*/ 438150 h 1066800"/>
              <a:gd name="connsiteX47" fmla="*/ 1028700 w 2438400"/>
              <a:gd name="connsiteY47" fmla="*/ 466725 h 1066800"/>
              <a:gd name="connsiteX48" fmla="*/ 1031875 w 2438400"/>
              <a:gd name="connsiteY48" fmla="*/ 476250 h 1066800"/>
              <a:gd name="connsiteX49" fmla="*/ 1041400 w 2438400"/>
              <a:gd name="connsiteY49" fmla="*/ 498475 h 1066800"/>
              <a:gd name="connsiteX50" fmla="*/ 1069975 w 2438400"/>
              <a:gd name="connsiteY50" fmla="*/ 527050 h 1066800"/>
              <a:gd name="connsiteX51" fmla="*/ 1079500 w 2438400"/>
              <a:gd name="connsiteY51" fmla="*/ 536575 h 1066800"/>
              <a:gd name="connsiteX52" fmla="*/ 1098550 w 2438400"/>
              <a:gd name="connsiteY52" fmla="*/ 552450 h 1066800"/>
              <a:gd name="connsiteX53" fmla="*/ 1111250 w 2438400"/>
              <a:gd name="connsiteY53" fmla="*/ 568325 h 1066800"/>
              <a:gd name="connsiteX54" fmla="*/ 1127125 w 2438400"/>
              <a:gd name="connsiteY54" fmla="*/ 584200 h 1066800"/>
              <a:gd name="connsiteX55" fmla="*/ 1143000 w 2438400"/>
              <a:gd name="connsiteY55" fmla="*/ 603250 h 1066800"/>
              <a:gd name="connsiteX56" fmla="*/ 1165225 w 2438400"/>
              <a:gd name="connsiteY56" fmla="*/ 631825 h 1066800"/>
              <a:gd name="connsiteX57" fmla="*/ 1174750 w 2438400"/>
              <a:gd name="connsiteY57" fmla="*/ 638175 h 1066800"/>
              <a:gd name="connsiteX58" fmla="*/ 1196975 w 2438400"/>
              <a:gd name="connsiteY58" fmla="*/ 641350 h 1066800"/>
              <a:gd name="connsiteX59" fmla="*/ 1250950 w 2438400"/>
              <a:gd name="connsiteY59" fmla="*/ 638175 h 1066800"/>
              <a:gd name="connsiteX60" fmla="*/ 1266825 w 2438400"/>
              <a:gd name="connsiteY60" fmla="*/ 625475 h 1066800"/>
              <a:gd name="connsiteX61" fmla="*/ 1285875 w 2438400"/>
              <a:gd name="connsiteY61" fmla="*/ 606425 h 1066800"/>
              <a:gd name="connsiteX62" fmla="*/ 1292225 w 2438400"/>
              <a:gd name="connsiteY62" fmla="*/ 593725 h 1066800"/>
              <a:gd name="connsiteX63" fmla="*/ 1301750 w 2438400"/>
              <a:gd name="connsiteY63" fmla="*/ 587375 h 1066800"/>
              <a:gd name="connsiteX64" fmla="*/ 1320800 w 2438400"/>
              <a:gd name="connsiteY64" fmla="*/ 568325 h 1066800"/>
              <a:gd name="connsiteX65" fmla="*/ 1339850 w 2438400"/>
              <a:gd name="connsiteY65" fmla="*/ 555625 h 1066800"/>
              <a:gd name="connsiteX66" fmla="*/ 1346200 w 2438400"/>
              <a:gd name="connsiteY66" fmla="*/ 546100 h 1066800"/>
              <a:gd name="connsiteX67" fmla="*/ 1355725 w 2438400"/>
              <a:gd name="connsiteY67" fmla="*/ 533400 h 1066800"/>
              <a:gd name="connsiteX68" fmla="*/ 1362075 w 2438400"/>
              <a:gd name="connsiteY68" fmla="*/ 514350 h 1066800"/>
              <a:gd name="connsiteX69" fmla="*/ 1365250 w 2438400"/>
              <a:gd name="connsiteY69" fmla="*/ 504825 h 1066800"/>
              <a:gd name="connsiteX70" fmla="*/ 1368425 w 2438400"/>
              <a:gd name="connsiteY70" fmla="*/ 495300 h 1066800"/>
              <a:gd name="connsiteX71" fmla="*/ 1371600 w 2438400"/>
              <a:gd name="connsiteY71" fmla="*/ 485775 h 1066800"/>
              <a:gd name="connsiteX72" fmla="*/ 1377950 w 2438400"/>
              <a:gd name="connsiteY72" fmla="*/ 473075 h 1066800"/>
              <a:gd name="connsiteX73" fmla="*/ 1381125 w 2438400"/>
              <a:gd name="connsiteY73" fmla="*/ 460375 h 1066800"/>
              <a:gd name="connsiteX74" fmla="*/ 1390650 w 2438400"/>
              <a:gd name="connsiteY74" fmla="*/ 447675 h 1066800"/>
              <a:gd name="connsiteX75" fmla="*/ 1400175 w 2438400"/>
              <a:gd name="connsiteY75" fmla="*/ 422275 h 1066800"/>
              <a:gd name="connsiteX76" fmla="*/ 1403350 w 2438400"/>
              <a:gd name="connsiteY76" fmla="*/ 390525 h 1066800"/>
              <a:gd name="connsiteX77" fmla="*/ 1406525 w 2438400"/>
              <a:gd name="connsiteY77" fmla="*/ 381000 h 1066800"/>
              <a:gd name="connsiteX78" fmla="*/ 1416050 w 2438400"/>
              <a:gd name="connsiteY78" fmla="*/ 206375 h 1066800"/>
              <a:gd name="connsiteX79" fmla="*/ 1419225 w 2438400"/>
              <a:gd name="connsiteY79" fmla="*/ 193675 h 1066800"/>
              <a:gd name="connsiteX80" fmla="*/ 1422400 w 2438400"/>
              <a:gd name="connsiteY80" fmla="*/ 174625 h 1066800"/>
              <a:gd name="connsiteX81" fmla="*/ 1428750 w 2438400"/>
              <a:gd name="connsiteY81" fmla="*/ 155575 h 1066800"/>
              <a:gd name="connsiteX82" fmla="*/ 1435100 w 2438400"/>
              <a:gd name="connsiteY82" fmla="*/ 123825 h 1066800"/>
              <a:gd name="connsiteX83" fmla="*/ 1438275 w 2438400"/>
              <a:gd name="connsiteY83" fmla="*/ 111125 h 1066800"/>
              <a:gd name="connsiteX84" fmla="*/ 1460500 w 2438400"/>
              <a:gd name="connsiteY84" fmla="*/ 82550 h 1066800"/>
              <a:gd name="connsiteX85" fmla="*/ 1466850 w 2438400"/>
              <a:gd name="connsiteY85" fmla="*/ 73025 h 1066800"/>
              <a:gd name="connsiteX86" fmla="*/ 1470025 w 2438400"/>
              <a:gd name="connsiteY86" fmla="*/ 22225 h 1066800"/>
              <a:gd name="connsiteX87" fmla="*/ 1473200 w 2438400"/>
              <a:gd name="connsiteY87" fmla="*/ 3175 h 1066800"/>
              <a:gd name="connsiteX88" fmla="*/ 1482725 w 2438400"/>
              <a:gd name="connsiteY88" fmla="*/ 0 h 1066800"/>
              <a:gd name="connsiteX89" fmla="*/ 1498600 w 2438400"/>
              <a:gd name="connsiteY89" fmla="*/ 3175 h 1066800"/>
              <a:gd name="connsiteX90" fmla="*/ 1508125 w 2438400"/>
              <a:gd name="connsiteY90" fmla="*/ 9525 h 1066800"/>
              <a:gd name="connsiteX91" fmla="*/ 1524000 w 2438400"/>
              <a:gd name="connsiteY91" fmla="*/ 28575 h 1066800"/>
              <a:gd name="connsiteX92" fmla="*/ 1530350 w 2438400"/>
              <a:gd name="connsiteY92" fmla="*/ 47625 h 1066800"/>
              <a:gd name="connsiteX93" fmla="*/ 1533525 w 2438400"/>
              <a:gd name="connsiteY93" fmla="*/ 57150 h 1066800"/>
              <a:gd name="connsiteX94" fmla="*/ 1536700 w 2438400"/>
              <a:gd name="connsiteY94" fmla="*/ 174625 h 1066800"/>
              <a:gd name="connsiteX95" fmla="*/ 1539875 w 2438400"/>
              <a:gd name="connsiteY95" fmla="*/ 184150 h 1066800"/>
              <a:gd name="connsiteX96" fmla="*/ 1546225 w 2438400"/>
              <a:gd name="connsiteY96" fmla="*/ 212725 h 1066800"/>
              <a:gd name="connsiteX97" fmla="*/ 1552575 w 2438400"/>
              <a:gd name="connsiteY97" fmla="*/ 231775 h 1066800"/>
              <a:gd name="connsiteX98" fmla="*/ 1558925 w 2438400"/>
              <a:gd name="connsiteY98" fmla="*/ 254000 h 1066800"/>
              <a:gd name="connsiteX99" fmla="*/ 1565275 w 2438400"/>
              <a:gd name="connsiteY99" fmla="*/ 273050 h 1066800"/>
              <a:gd name="connsiteX100" fmla="*/ 1568450 w 2438400"/>
              <a:gd name="connsiteY100" fmla="*/ 282575 h 1066800"/>
              <a:gd name="connsiteX101" fmla="*/ 1571625 w 2438400"/>
              <a:gd name="connsiteY101" fmla="*/ 292100 h 1066800"/>
              <a:gd name="connsiteX102" fmla="*/ 1574800 w 2438400"/>
              <a:gd name="connsiteY102" fmla="*/ 311150 h 1066800"/>
              <a:gd name="connsiteX103" fmla="*/ 1581150 w 2438400"/>
              <a:gd name="connsiteY103" fmla="*/ 336550 h 1066800"/>
              <a:gd name="connsiteX104" fmla="*/ 1587500 w 2438400"/>
              <a:gd name="connsiteY104" fmla="*/ 358775 h 1066800"/>
              <a:gd name="connsiteX105" fmla="*/ 1606550 w 2438400"/>
              <a:gd name="connsiteY105" fmla="*/ 396875 h 1066800"/>
              <a:gd name="connsiteX106" fmla="*/ 1609725 w 2438400"/>
              <a:gd name="connsiteY106" fmla="*/ 406400 h 1066800"/>
              <a:gd name="connsiteX107" fmla="*/ 1612900 w 2438400"/>
              <a:gd name="connsiteY107" fmla="*/ 415925 h 1066800"/>
              <a:gd name="connsiteX108" fmla="*/ 1619250 w 2438400"/>
              <a:gd name="connsiteY108" fmla="*/ 441325 h 1066800"/>
              <a:gd name="connsiteX109" fmla="*/ 1622425 w 2438400"/>
              <a:gd name="connsiteY109" fmla="*/ 469900 h 1066800"/>
              <a:gd name="connsiteX110" fmla="*/ 1625600 w 2438400"/>
              <a:gd name="connsiteY110" fmla="*/ 479425 h 1066800"/>
              <a:gd name="connsiteX111" fmla="*/ 1628775 w 2438400"/>
              <a:gd name="connsiteY111" fmla="*/ 492125 h 1066800"/>
              <a:gd name="connsiteX112" fmla="*/ 1631950 w 2438400"/>
              <a:gd name="connsiteY112" fmla="*/ 501650 h 1066800"/>
              <a:gd name="connsiteX113" fmla="*/ 1651000 w 2438400"/>
              <a:gd name="connsiteY113" fmla="*/ 520700 h 1066800"/>
              <a:gd name="connsiteX114" fmla="*/ 1654175 w 2438400"/>
              <a:gd name="connsiteY114" fmla="*/ 552450 h 1066800"/>
              <a:gd name="connsiteX115" fmla="*/ 1666875 w 2438400"/>
              <a:gd name="connsiteY115" fmla="*/ 571500 h 1066800"/>
              <a:gd name="connsiteX116" fmla="*/ 1673225 w 2438400"/>
              <a:gd name="connsiteY116" fmla="*/ 581025 h 1066800"/>
              <a:gd name="connsiteX117" fmla="*/ 1679575 w 2438400"/>
              <a:gd name="connsiteY117" fmla="*/ 590550 h 1066800"/>
              <a:gd name="connsiteX118" fmla="*/ 1685925 w 2438400"/>
              <a:gd name="connsiteY118" fmla="*/ 600075 h 1066800"/>
              <a:gd name="connsiteX119" fmla="*/ 1689100 w 2438400"/>
              <a:gd name="connsiteY119" fmla="*/ 609600 h 1066800"/>
              <a:gd name="connsiteX120" fmla="*/ 1708150 w 2438400"/>
              <a:gd name="connsiteY120" fmla="*/ 625475 h 1066800"/>
              <a:gd name="connsiteX121" fmla="*/ 1724025 w 2438400"/>
              <a:gd name="connsiteY121" fmla="*/ 628650 h 1066800"/>
              <a:gd name="connsiteX122" fmla="*/ 1733550 w 2438400"/>
              <a:gd name="connsiteY122" fmla="*/ 625475 h 1066800"/>
              <a:gd name="connsiteX123" fmla="*/ 1743075 w 2438400"/>
              <a:gd name="connsiteY123" fmla="*/ 593725 h 1066800"/>
              <a:gd name="connsiteX124" fmla="*/ 1746250 w 2438400"/>
              <a:gd name="connsiteY124" fmla="*/ 498475 h 1066800"/>
              <a:gd name="connsiteX125" fmla="*/ 1746250 w 2438400"/>
              <a:gd name="connsiteY125" fmla="*/ 473075 h 1066800"/>
              <a:gd name="connsiteX126" fmla="*/ 1743075 w 2438400"/>
              <a:gd name="connsiteY126" fmla="*/ 247650 h 1066800"/>
              <a:gd name="connsiteX127" fmla="*/ 1739900 w 2438400"/>
              <a:gd name="connsiteY127" fmla="*/ 238125 h 1066800"/>
              <a:gd name="connsiteX128" fmla="*/ 1743075 w 2438400"/>
              <a:gd name="connsiteY128" fmla="*/ 177800 h 1066800"/>
              <a:gd name="connsiteX129" fmla="*/ 1749425 w 2438400"/>
              <a:gd name="connsiteY129" fmla="*/ 158750 h 1066800"/>
              <a:gd name="connsiteX130" fmla="*/ 1752600 w 2438400"/>
              <a:gd name="connsiteY130" fmla="*/ 149225 h 1066800"/>
              <a:gd name="connsiteX131" fmla="*/ 1755775 w 2438400"/>
              <a:gd name="connsiteY131" fmla="*/ 136525 h 1066800"/>
              <a:gd name="connsiteX132" fmla="*/ 1762125 w 2438400"/>
              <a:gd name="connsiteY132" fmla="*/ 127000 h 1066800"/>
              <a:gd name="connsiteX133" fmla="*/ 1765300 w 2438400"/>
              <a:gd name="connsiteY133" fmla="*/ 117475 h 1066800"/>
              <a:gd name="connsiteX134" fmla="*/ 1778000 w 2438400"/>
              <a:gd name="connsiteY134" fmla="*/ 98425 h 1066800"/>
              <a:gd name="connsiteX135" fmla="*/ 1784350 w 2438400"/>
              <a:gd name="connsiteY135" fmla="*/ 88900 h 1066800"/>
              <a:gd name="connsiteX136" fmla="*/ 1803400 w 2438400"/>
              <a:gd name="connsiteY136" fmla="*/ 50800 h 1066800"/>
              <a:gd name="connsiteX137" fmla="*/ 1819275 w 2438400"/>
              <a:gd name="connsiteY137" fmla="*/ 31750 h 1066800"/>
              <a:gd name="connsiteX138" fmla="*/ 1828800 w 2438400"/>
              <a:gd name="connsiteY138" fmla="*/ 28575 h 1066800"/>
              <a:gd name="connsiteX139" fmla="*/ 1844675 w 2438400"/>
              <a:gd name="connsiteY139" fmla="*/ 47625 h 1066800"/>
              <a:gd name="connsiteX140" fmla="*/ 1854200 w 2438400"/>
              <a:gd name="connsiteY140" fmla="*/ 73025 h 1066800"/>
              <a:gd name="connsiteX141" fmla="*/ 1863725 w 2438400"/>
              <a:gd name="connsiteY141" fmla="*/ 104775 h 1066800"/>
              <a:gd name="connsiteX142" fmla="*/ 1866900 w 2438400"/>
              <a:gd name="connsiteY142" fmla="*/ 114300 h 1066800"/>
              <a:gd name="connsiteX143" fmla="*/ 1870075 w 2438400"/>
              <a:gd name="connsiteY143" fmla="*/ 123825 h 1066800"/>
              <a:gd name="connsiteX144" fmla="*/ 1873250 w 2438400"/>
              <a:gd name="connsiteY144" fmla="*/ 158750 h 1066800"/>
              <a:gd name="connsiteX145" fmla="*/ 1876425 w 2438400"/>
              <a:gd name="connsiteY145" fmla="*/ 171450 h 1066800"/>
              <a:gd name="connsiteX146" fmla="*/ 1882775 w 2438400"/>
              <a:gd name="connsiteY146" fmla="*/ 212725 h 1066800"/>
              <a:gd name="connsiteX147" fmla="*/ 1889125 w 2438400"/>
              <a:gd name="connsiteY147" fmla="*/ 238125 h 1066800"/>
              <a:gd name="connsiteX148" fmla="*/ 1892300 w 2438400"/>
              <a:gd name="connsiteY148" fmla="*/ 254000 h 1066800"/>
              <a:gd name="connsiteX149" fmla="*/ 1898650 w 2438400"/>
              <a:gd name="connsiteY149" fmla="*/ 266700 h 1066800"/>
              <a:gd name="connsiteX150" fmla="*/ 1905000 w 2438400"/>
              <a:gd name="connsiteY150" fmla="*/ 292100 h 1066800"/>
              <a:gd name="connsiteX151" fmla="*/ 1911350 w 2438400"/>
              <a:gd name="connsiteY151" fmla="*/ 314325 h 1066800"/>
              <a:gd name="connsiteX152" fmla="*/ 1914525 w 2438400"/>
              <a:gd name="connsiteY152" fmla="*/ 327025 h 1066800"/>
              <a:gd name="connsiteX153" fmla="*/ 1920875 w 2438400"/>
              <a:gd name="connsiteY153" fmla="*/ 336550 h 1066800"/>
              <a:gd name="connsiteX154" fmla="*/ 1924050 w 2438400"/>
              <a:gd name="connsiteY154" fmla="*/ 355600 h 1066800"/>
              <a:gd name="connsiteX155" fmla="*/ 1927225 w 2438400"/>
              <a:gd name="connsiteY155" fmla="*/ 365125 h 1066800"/>
              <a:gd name="connsiteX156" fmla="*/ 1930400 w 2438400"/>
              <a:gd name="connsiteY156" fmla="*/ 377825 h 1066800"/>
              <a:gd name="connsiteX157" fmla="*/ 1939925 w 2438400"/>
              <a:gd name="connsiteY157" fmla="*/ 415925 h 1066800"/>
              <a:gd name="connsiteX158" fmla="*/ 1946275 w 2438400"/>
              <a:gd name="connsiteY158" fmla="*/ 425450 h 1066800"/>
              <a:gd name="connsiteX159" fmla="*/ 1952625 w 2438400"/>
              <a:gd name="connsiteY159" fmla="*/ 447675 h 1066800"/>
              <a:gd name="connsiteX160" fmla="*/ 1962150 w 2438400"/>
              <a:gd name="connsiteY160" fmla="*/ 479425 h 1066800"/>
              <a:gd name="connsiteX161" fmla="*/ 1965325 w 2438400"/>
              <a:gd name="connsiteY161" fmla="*/ 488950 h 1066800"/>
              <a:gd name="connsiteX162" fmla="*/ 1968500 w 2438400"/>
              <a:gd name="connsiteY162" fmla="*/ 501650 h 1066800"/>
              <a:gd name="connsiteX163" fmla="*/ 1974850 w 2438400"/>
              <a:gd name="connsiteY163" fmla="*/ 514350 h 1066800"/>
              <a:gd name="connsiteX164" fmla="*/ 1984375 w 2438400"/>
              <a:gd name="connsiteY164" fmla="*/ 539750 h 1066800"/>
              <a:gd name="connsiteX165" fmla="*/ 1987550 w 2438400"/>
              <a:gd name="connsiteY165" fmla="*/ 552450 h 1066800"/>
              <a:gd name="connsiteX166" fmla="*/ 2016125 w 2438400"/>
              <a:gd name="connsiteY166" fmla="*/ 574675 h 1066800"/>
              <a:gd name="connsiteX167" fmla="*/ 2022475 w 2438400"/>
              <a:gd name="connsiteY167" fmla="*/ 587375 h 1066800"/>
              <a:gd name="connsiteX168" fmla="*/ 2028825 w 2438400"/>
              <a:gd name="connsiteY168" fmla="*/ 612775 h 1066800"/>
              <a:gd name="connsiteX169" fmla="*/ 2032000 w 2438400"/>
              <a:gd name="connsiteY169" fmla="*/ 622300 h 1066800"/>
              <a:gd name="connsiteX170" fmla="*/ 2038350 w 2438400"/>
              <a:gd name="connsiteY170" fmla="*/ 631825 h 1066800"/>
              <a:gd name="connsiteX171" fmla="*/ 2041525 w 2438400"/>
              <a:gd name="connsiteY171" fmla="*/ 641350 h 1066800"/>
              <a:gd name="connsiteX172" fmla="*/ 2051050 w 2438400"/>
              <a:gd name="connsiteY172" fmla="*/ 647700 h 1066800"/>
              <a:gd name="connsiteX173" fmla="*/ 2066925 w 2438400"/>
              <a:gd name="connsiteY173" fmla="*/ 666750 h 1066800"/>
              <a:gd name="connsiteX174" fmla="*/ 2076450 w 2438400"/>
              <a:gd name="connsiteY174" fmla="*/ 669925 h 1066800"/>
              <a:gd name="connsiteX175" fmla="*/ 2089150 w 2438400"/>
              <a:gd name="connsiteY175" fmla="*/ 688975 h 1066800"/>
              <a:gd name="connsiteX176" fmla="*/ 2095500 w 2438400"/>
              <a:gd name="connsiteY176" fmla="*/ 711200 h 1066800"/>
              <a:gd name="connsiteX177" fmla="*/ 2101850 w 2438400"/>
              <a:gd name="connsiteY177" fmla="*/ 730250 h 1066800"/>
              <a:gd name="connsiteX178" fmla="*/ 2120900 w 2438400"/>
              <a:gd name="connsiteY178" fmla="*/ 746125 h 1066800"/>
              <a:gd name="connsiteX179" fmla="*/ 2124075 w 2438400"/>
              <a:gd name="connsiteY179" fmla="*/ 758825 h 1066800"/>
              <a:gd name="connsiteX180" fmla="*/ 2133600 w 2438400"/>
              <a:gd name="connsiteY180" fmla="*/ 768350 h 1066800"/>
              <a:gd name="connsiteX181" fmla="*/ 2139950 w 2438400"/>
              <a:gd name="connsiteY181" fmla="*/ 777875 h 1066800"/>
              <a:gd name="connsiteX182" fmla="*/ 2149475 w 2438400"/>
              <a:gd name="connsiteY182" fmla="*/ 790575 h 1066800"/>
              <a:gd name="connsiteX183" fmla="*/ 2152650 w 2438400"/>
              <a:gd name="connsiteY183" fmla="*/ 803275 h 1066800"/>
              <a:gd name="connsiteX184" fmla="*/ 2162175 w 2438400"/>
              <a:gd name="connsiteY184" fmla="*/ 812800 h 1066800"/>
              <a:gd name="connsiteX185" fmla="*/ 2190750 w 2438400"/>
              <a:gd name="connsiteY185" fmla="*/ 844550 h 1066800"/>
              <a:gd name="connsiteX186" fmla="*/ 2209800 w 2438400"/>
              <a:gd name="connsiteY186" fmla="*/ 857250 h 1066800"/>
              <a:gd name="connsiteX187" fmla="*/ 2228850 w 2438400"/>
              <a:gd name="connsiteY187" fmla="*/ 863600 h 1066800"/>
              <a:gd name="connsiteX188" fmla="*/ 2251075 w 2438400"/>
              <a:gd name="connsiteY188" fmla="*/ 876300 h 1066800"/>
              <a:gd name="connsiteX189" fmla="*/ 2273300 w 2438400"/>
              <a:gd name="connsiteY189" fmla="*/ 889000 h 1066800"/>
              <a:gd name="connsiteX190" fmla="*/ 2282825 w 2438400"/>
              <a:gd name="connsiteY190" fmla="*/ 892175 h 1066800"/>
              <a:gd name="connsiteX191" fmla="*/ 2305050 w 2438400"/>
              <a:gd name="connsiteY191" fmla="*/ 898525 h 1066800"/>
              <a:gd name="connsiteX192" fmla="*/ 2314575 w 2438400"/>
              <a:gd name="connsiteY192" fmla="*/ 908050 h 1066800"/>
              <a:gd name="connsiteX193" fmla="*/ 2324100 w 2438400"/>
              <a:gd name="connsiteY193" fmla="*/ 914400 h 1066800"/>
              <a:gd name="connsiteX194" fmla="*/ 2327275 w 2438400"/>
              <a:gd name="connsiteY194" fmla="*/ 923925 h 1066800"/>
              <a:gd name="connsiteX195" fmla="*/ 2336800 w 2438400"/>
              <a:gd name="connsiteY195" fmla="*/ 933450 h 1066800"/>
              <a:gd name="connsiteX196" fmla="*/ 2343150 w 2438400"/>
              <a:gd name="connsiteY196" fmla="*/ 942975 h 1066800"/>
              <a:gd name="connsiteX197" fmla="*/ 2362200 w 2438400"/>
              <a:gd name="connsiteY197" fmla="*/ 962025 h 1066800"/>
              <a:gd name="connsiteX198" fmla="*/ 2384425 w 2438400"/>
              <a:gd name="connsiteY198" fmla="*/ 990600 h 1066800"/>
              <a:gd name="connsiteX199" fmla="*/ 2393950 w 2438400"/>
              <a:gd name="connsiteY199" fmla="*/ 1003300 h 1066800"/>
              <a:gd name="connsiteX200" fmla="*/ 2400300 w 2438400"/>
              <a:gd name="connsiteY200" fmla="*/ 1012825 h 1066800"/>
              <a:gd name="connsiteX201" fmla="*/ 2409825 w 2438400"/>
              <a:gd name="connsiteY201" fmla="*/ 1022350 h 1066800"/>
              <a:gd name="connsiteX202" fmla="*/ 2419350 w 2438400"/>
              <a:gd name="connsiteY202" fmla="*/ 1041400 h 1066800"/>
              <a:gd name="connsiteX203" fmla="*/ 2428875 w 2438400"/>
              <a:gd name="connsiteY203" fmla="*/ 1047750 h 1066800"/>
              <a:gd name="connsiteX204" fmla="*/ 2432050 w 2438400"/>
              <a:gd name="connsiteY204" fmla="*/ 1057275 h 1066800"/>
              <a:gd name="connsiteX205" fmla="*/ 2438400 w 2438400"/>
              <a:gd name="connsiteY205" fmla="*/ 1066800 h 106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Lst>
            <a:rect l="l" t="t" r="r" b="b"/>
            <a:pathLst>
              <a:path w="2438400" h="1066800" extrusionOk="0">
                <a:moveTo>
                  <a:pt x="0" y="311150"/>
                </a:moveTo>
                <a:cubicBezTo>
                  <a:pt x="7130" y="306499"/>
                  <a:pt x="20619" y="296197"/>
                  <a:pt x="28575" y="295275"/>
                </a:cubicBezTo>
                <a:cubicBezTo>
                  <a:pt x="37946" y="291672"/>
                  <a:pt x="57150" y="285750"/>
                  <a:pt x="57150" y="285750"/>
                </a:cubicBezTo>
                <a:cubicBezTo>
                  <a:pt x="94771" y="282954"/>
                  <a:pt x="116159" y="285290"/>
                  <a:pt x="146050" y="288925"/>
                </a:cubicBezTo>
                <a:cubicBezTo>
                  <a:pt x="149696" y="289069"/>
                  <a:pt x="151154" y="293856"/>
                  <a:pt x="155575" y="295275"/>
                </a:cubicBezTo>
                <a:cubicBezTo>
                  <a:pt x="162773" y="299375"/>
                  <a:pt x="168283" y="299263"/>
                  <a:pt x="174625" y="301625"/>
                </a:cubicBezTo>
                <a:cubicBezTo>
                  <a:pt x="190084" y="303629"/>
                  <a:pt x="194780" y="311553"/>
                  <a:pt x="212725" y="314325"/>
                </a:cubicBezTo>
                <a:cubicBezTo>
                  <a:pt x="217796" y="313986"/>
                  <a:pt x="226655" y="321381"/>
                  <a:pt x="231775" y="320675"/>
                </a:cubicBezTo>
                <a:cubicBezTo>
                  <a:pt x="234988" y="322184"/>
                  <a:pt x="238393" y="322159"/>
                  <a:pt x="241300" y="323850"/>
                </a:cubicBezTo>
                <a:cubicBezTo>
                  <a:pt x="255155" y="333349"/>
                  <a:pt x="243979" y="330449"/>
                  <a:pt x="260350" y="333375"/>
                </a:cubicBezTo>
                <a:cubicBezTo>
                  <a:pt x="265256" y="335405"/>
                  <a:pt x="271371" y="338169"/>
                  <a:pt x="276225" y="339725"/>
                </a:cubicBezTo>
                <a:cubicBezTo>
                  <a:pt x="282515" y="342012"/>
                  <a:pt x="295275" y="346075"/>
                  <a:pt x="295275" y="346075"/>
                </a:cubicBezTo>
                <a:cubicBezTo>
                  <a:pt x="389509" y="339895"/>
                  <a:pt x="323602" y="349132"/>
                  <a:pt x="374650" y="339725"/>
                </a:cubicBezTo>
                <a:cubicBezTo>
                  <a:pt x="386978" y="336907"/>
                  <a:pt x="400681" y="337897"/>
                  <a:pt x="412750" y="333375"/>
                </a:cubicBezTo>
                <a:cubicBezTo>
                  <a:pt x="421210" y="331634"/>
                  <a:pt x="424775" y="328313"/>
                  <a:pt x="434975" y="327025"/>
                </a:cubicBezTo>
                <a:cubicBezTo>
                  <a:pt x="444536" y="325683"/>
                  <a:pt x="450050" y="325006"/>
                  <a:pt x="457200" y="323850"/>
                </a:cubicBezTo>
                <a:cubicBezTo>
                  <a:pt x="500060" y="318528"/>
                  <a:pt x="445960" y="330563"/>
                  <a:pt x="482600" y="314325"/>
                </a:cubicBezTo>
                <a:cubicBezTo>
                  <a:pt x="489244" y="311593"/>
                  <a:pt x="497339" y="312927"/>
                  <a:pt x="504825" y="311150"/>
                </a:cubicBezTo>
                <a:cubicBezTo>
                  <a:pt x="521516" y="308618"/>
                  <a:pt x="503996" y="309872"/>
                  <a:pt x="523875" y="301625"/>
                </a:cubicBezTo>
                <a:cubicBezTo>
                  <a:pt x="527393" y="299919"/>
                  <a:pt x="532025" y="298174"/>
                  <a:pt x="536575" y="295275"/>
                </a:cubicBezTo>
                <a:cubicBezTo>
                  <a:pt x="543119" y="291348"/>
                  <a:pt x="555625" y="282575"/>
                  <a:pt x="555625" y="282575"/>
                </a:cubicBezTo>
                <a:cubicBezTo>
                  <a:pt x="557692" y="279167"/>
                  <a:pt x="559050" y="276440"/>
                  <a:pt x="561975" y="273050"/>
                </a:cubicBezTo>
                <a:cubicBezTo>
                  <a:pt x="565536" y="270857"/>
                  <a:pt x="568304" y="266557"/>
                  <a:pt x="571500" y="266700"/>
                </a:cubicBezTo>
                <a:cubicBezTo>
                  <a:pt x="602070" y="265106"/>
                  <a:pt x="649170" y="280467"/>
                  <a:pt x="669925" y="269875"/>
                </a:cubicBezTo>
                <a:cubicBezTo>
                  <a:pt x="674536" y="271035"/>
                  <a:pt x="680469" y="272289"/>
                  <a:pt x="685800" y="273050"/>
                </a:cubicBezTo>
                <a:cubicBezTo>
                  <a:pt x="688348" y="274210"/>
                  <a:pt x="691806" y="276065"/>
                  <a:pt x="695325" y="276225"/>
                </a:cubicBezTo>
                <a:cubicBezTo>
                  <a:pt x="699036" y="276564"/>
                  <a:pt x="704254" y="278553"/>
                  <a:pt x="708025" y="279400"/>
                </a:cubicBezTo>
                <a:cubicBezTo>
                  <a:pt x="711639" y="281042"/>
                  <a:pt x="713892" y="284675"/>
                  <a:pt x="717550" y="285750"/>
                </a:cubicBezTo>
                <a:cubicBezTo>
                  <a:pt x="721811" y="287679"/>
                  <a:pt x="727801" y="287744"/>
                  <a:pt x="733425" y="288925"/>
                </a:cubicBezTo>
                <a:cubicBezTo>
                  <a:pt x="766825" y="302767"/>
                  <a:pt x="716721" y="290601"/>
                  <a:pt x="762000" y="295275"/>
                </a:cubicBezTo>
                <a:cubicBezTo>
                  <a:pt x="768163" y="298365"/>
                  <a:pt x="773960" y="302068"/>
                  <a:pt x="781050" y="304800"/>
                </a:cubicBezTo>
                <a:cubicBezTo>
                  <a:pt x="792123" y="306575"/>
                  <a:pt x="802844" y="307749"/>
                  <a:pt x="815975" y="307975"/>
                </a:cubicBezTo>
                <a:cubicBezTo>
                  <a:pt x="822923" y="308603"/>
                  <a:pt x="828085" y="309713"/>
                  <a:pt x="835025" y="311150"/>
                </a:cubicBezTo>
                <a:cubicBezTo>
                  <a:pt x="838914" y="313640"/>
                  <a:pt x="841088" y="316454"/>
                  <a:pt x="844550" y="317500"/>
                </a:cubicBezTo>
                <a:cubicBezTo>
                  <a:pt x="849251" y="319695"/>
                  <a:pt x="862743" y="323647"/>
                  <a:pt x="866775" y="323850"/>
                </a:cubicBezTo>
                <a:cubicBezTo>
                  <a:pt x="896781" y="342582"/>
                  <a:pt x="859307" y="322125"/>
                  <a:pt x="885825" y="333375"/>
                </a:cubicBezTo>
                <a:cubicBezTo>
                  <a:pt x="888249" y="334655"/>
                  <a:pt x="892072" y="338323"/>
                  <a:pt x="895350" y="339725"/>
                </a:cubicBezTo>
                <a:cubicBezTo>
                  <a:pt x="907239" y="339178"/>
                  <a:pt x="915440" y="341103"/>
                  <a:pt x="930275" y="342900"/>
                </a:cubicBezTo>
                <a:cubicBezTo>
                  <a:pt x="938163" y="345190"/>
                  <a:pt x="942274" y="349006"/>
                  <a:pt x="949325" y="349250"/>
                </a:cubicBezTo>
                <a:cubicBezTo>
                  <a:pt x="952426" y="350363"/>
                  <a:pt x="955825" y="350374"/>
                  <a:pt x="958850" y="352425"/>
                </a:cubicBezTo>
                <a:cubicBezTo>
                  <a:pt x="962744" y="354184"/>
                  <a:pt x="963913" y="357037"/>
                  <a:pt x="968375" y="358775"/>
                </a:cubicBezTo>
                <a:cubicBezTo>
                  <a:pt x="974143" y="363938"/>
                  <a:pt x="976015" y="370414"/>
                  <a:pt x="981075" y="377825"/>
                </a:cubicBezTo>
                <a:cubicBezTo>
                  <a:pt x="983596" y="381921"/>
                  <a:pt x="986980" y="384479"/>
                  <a:pt x="990600" y="387350"/>
                </a:cubicBezTo>
                <a:cubicBezTo>
                  <a:pt x="992740" y="391715"/>
                  <a:pt x="995066" y="395788"/>
                  <a:pt x="996950" y="400050"/>
                </a:cubicBezTo>
                <a:cubicBezTo>
                  <a:pt x="998855" y="402432"/>
                  <a:pt x="1001705" y="405749"/>
                  <a:pt x="1003300" y="409575"/>
                </a:cubicBezTo>
                <a:cubicBezTo>
                  <a:pt x="1004710" y="412492"/>
                  <a:pt x="1005344" y="415534"/>
                  <a:pt x="1006475" y="419100"/>
                </a:cubicBezTo>
                <a:cubicBezTo>
                  <a:pt x="1009658" y="425574"/>
                  <a:pt x="1016570" y="430796"/>
                  <a:pt x="1019175" y="438150"/>
                </a:cubicBezTo>
                <a:cubicBezTo>
                  <a:pt x="1024824" y="448888"/>
                  <a:pt x="1024814" y="455947"/>
                  <a:pt x="1028700" y="466725"/>
                </a:cubicBezTo>
                <a:cubicBezTo>
                  <a:pt x="1029517" y="470135"/>
                  <a:pt x="1031904" y="472543"/>
                  <a:pt x="1031875" y="476250"/>
                </a:cubicBezTo>
                <a:cubicBezTo>
                  <a:pt x="1033982" y="487235"/>
                  <a:pt x="1033447" y="489663"/>
                  <a:pt x="1041400" y="498475"/>
                </a:cubicBezTo>
                <a:cubicBezTo>
                  <a:pt x="1049528" y="505946"/>
                  <a:pt x="1060616" y="523836"/>
                  <a:pt x="1069975" y="527050"/>
                </a:cubicBezTo>
                <a:cubicBezTo>
                  <a:pt x="1072699" y="529761"/>
                  <a:pt x="1075971" y="533359"/>
                  <a:pt x="1079500" y="536575"/>
                </a:cubicBezTo>
                <a:cubicBezTo>
                  <a:pt x="1093819" y="545243"/>
                  <a:pt x="1087676" y="539508"/>
                  <a:pt x="1098550" y="552450"/>
                </a:cubicBezTo>
                <a:cubicBezTo>
                  <a:pt x="1106140" y="568290"/>
                  <a:pt x="1095660" y="550784"/>
                  <a:pt x="1111250" y="568325"/>
                </a:cubicBezTo>
                <a:cubicBezTo>
                  <a:pt x="1138015" y="593927"/>
                  <a:pt x="1103632" y="563362"/>
                  <a:pt x="1127125" y="584200"/>
                </a:cubicBezTo>
                <a:cubicBezTo>
                  <a:pt x="1157225" y="613541"/>
                  <a:pt x="1125928" y="563664"/>
                  <a:pt x="1143000" y="603250"/>
                </a:cubicBezTo>
                <a:cubicBezTo>
                  <a:pt x="1157242" y="619902"/>
                  <a:pt x="1152715" y="620270"/>
                  <a:pt x="1165225" y="631825"/>
                </a:cubicBezTo>
                <a:cubicBezTo>
                  <a:pt x="1167936" y="633721"/>
                  <a:pt x="1170737" y="636554"/>
                  <a:pt x="1174750" y="638175"/>
                </a:cubicBezTo>
                <a:cubicBezTo>
                  <a:pt x="1180545" y="638800"/>
                  <a:pt x="1188015" y="640393"/>
                  <a:pt x="1196975" y="641350"/>
                </a:cubicBezTo>
                <a:cubicBezTo>
                  <a:pt x="1215560" y="641476"/>
                  <a:pt x="1235396" y="635369"/>
                  <a:pt x="1250950" y="638175"/>
                </a:cubicBezTo>
                <a:cubicBezTo>
                  <a:pt x="1263834" y="636829"/>
                  <a:pt x="1259744" y="633509"/>
                  <a:pt x="1266825" y="625475"/>
                </a:cubicBezTo>
                <a:cubicBezTo>
                  <a:pt x="1272545" y="618628"/>
                  <a:pt x="1283189" y="614726"/>
                  <a:pt x="1285875" y="606425"/>
                </a:cubicBezTo>
                <a:cubicBezTo>
                  <a:pt x="1287680" y="602637"/>
                  <a:pt x="1287999" y="597756"/>
                  <a:pt x="1292225" y="593725"/>
                </a:cubicBezTo>
                <a:cubicBezTo>
                  <a:pt x="1295197" y="591540"/>
                  <a:pt x="1298253" y="589712"/>
                  <a:pt x="1301750" y="587375"/>
                </a:cubicBezTo>
                <a:cubicBezTo>
                  <a:pt x="1308284" y="581221"/>
                  <a:pt x="1314814" y="571715"/>
                  <a:pt x="1320800" y="568325"/>
                </a:cubicBezTo>
                <a:cubicBezTo>
                  <a:pt x="1328028" y="563127"/>
                  <a:pt x="1335477" y="559248"/>
                  <a:pt x="1339850" y="555625"/>
                </a:cubicBezTo>
                <a:cubicBezTo>
                  <a:pt x="1341987" y="553212"/>
                  <a:pt x="1344112" y="548769"/>
                  <a:pt x="1346200" y="546100"/>
                </a:cubicBezTo>
                <a:cubicBezTo>
                  <a:pt x="1347809" y="542272"/>
                  <a:pt x="1353126" y="539391"/>
                  <a:pt x="1355725" y="533400"/>
                </a:cubicBezTo>
                <a:cubicBezTo>
                  <a:pt x="1358515" y="526617"/>
                  <a:pt x="1360889" y="520964"/>
                  <a:pt x="1362075" y="514350"/>
                </a:cubicBezTo>
                <a:cubicBezTo>
                  <a:pt x="1362943" y="510158"/>
                  <a:pt x="1364945" y="508716"/>
                  <a:pt x="1365250" y="504825"/>
                </a:cubicBezTo>
                <a:cubicBezTo>
                  <a:pt x="1365598" y="500053"/>
                  <a:pt x="1367795" y="497802"/>
                  <a:pt x="1368425" y="495300"/>
                </a:cubicBezTo>
                <a:cubicBezTo>
                  <a:pt x="1369407" y="491885"/>
                  <a:pt x="1370119" y="489213"/>
                  <a:pt x="1371600" y="485775"/>
                </a:cubicBezTo>
                <a:cubicBezTo>
                  <a:pt x="1374279" y="482111"/>
                  <a:pt x="1375879" y="477450"/>
                  <a:pt x="1377950" y="473075"/>
                </a:cubicBezTo>
                <a:cubicBezTo>
                  <a:pt x="1378570" y="468402"/>
                  <a:pt x="1379037" y="464252"/>
                  <a:pt x="1381125" y="460375"/>
                </a:cubicBezTo>
                <a:cubicBezTo>
                  <a:pt x="1383436" y="457016"/>
                  <a:pt x="1388556" y="450920"/>
                  <a:pt x="1390650" y="447675"/>
                </a:cubicBezTo>
                <a:cubicBezTo>
                  <a:pt x="1398165" y="436532"/>
                  <a:pt x="1396516" y="434383"/>
                  <a:pt x="1400175" y="422275"/>
                </a:cubicBezTo>
                <a:cubicBezTo>
                  <a:pt x="1399319" y="412524"/>
                  <a:pt x="1401755" y="402807"/>
                  <a:pt x="1403350" y="390525"/>
                </a:cubicBezTo>
                <a:cubicBezTo>
                  <a:pt x="1404116" y="387244"/>
                  <a:pt x="1406978" y="383914"/>
                  <a:pt x="1406525" y="381000"/>
                </a:cubicBezTo>
                <a:cubicBezTo>
                  <a:pt x="1403100" y="220628"/>
                  <a:pt x="1370683" y="267653"/>
                  <a:pt x="1416050" y="206375"/>
                </a:cubicBezTo>
                <a:cubicBezTo>
                  <a:pt x="1417190" y="201527"/>
                  <a:pt x="1418523" y="198046"/>
                  <a:pt x="1419225" y="193675"/>
                </a:cubicBezTo>
                <a:cubicBezTo>
                  <a:pt x="1420534" y="187568"/>
                  <a:pt x="1421223" y="180803"/>
                  <a:pt x="1422400" y="174625"/>
                </a:cubicBezTo>
                <a:cubicBezTo>
                  <a:pt x="1424023" y="168131"/>
                  <a:pt x="1428751" y="155575"/>
                  <a:pt x="1428750" y="155575"/>
                </a:cubicBezTo>
                <a:cubicBezTo>
                  <a:pt x="1439339" y="118810"/>
                  <a:pt x="1424981" y="146986"/>
                  <a:pt x="1435100" y="123825"/>
                </a:cubicBezTo>
                <a:cubicBezTo>
                  <a:pt x="1436612" y="119553"/>
                  <a:pt x="1435532" y="115727"/>
                  <a:pt x="1438275" y="111125"/>
                </a:cubicBezTo>
                <a:cubicBezTo>
                  <a:pt x="1450597" y="89260"/>
                  <a:pt x="1447579" y="98578"/>
                  <a:pt x="1460500" y="82550"/>
                </a:cubicBezTo>
                <a:cubicBezTo>
                  <a:pt x="1463023" y="79564"/>
                  <a:pt x="1463940" y="76438"/>
                  <a:pt x="1466850" y="73025"/>
                </a:cubicBezTo>
                <a:cubicBezTo>
                  <a:pt x="1467300" y="57770"/>
                  <a:pt x="1470074" y="38733"/>
                  <a:pt x="1470025" y="22225"/>
                </a:cubicBezTo>
                <a:cubicBezTo>
                  <a:pt x="1470701" y="13997"/>
                  <a:pt x="1471263" y="9020"/>
                  <a:pt x="1473200" y="3175"/>
                </a:cubicBezTo>
                <a:cubicBezTo>
                  <a:pt x="1474914" y="-36"/>
                  <a:pt x="1479302" y="663"/>
                  <a:pt x="1482725" y="0"/>
                </a:cubicBezTo>
                <a:cubicBezTo>
                  <a:pt x="1487410" y="408"/>
                  <a:pt x="1494545" y="771"/>
                  <a:pt x="1498600" y="3175"/>
                </a:cubicBezTo>
                <a:cubicBezTo>
                  <a:pt x="1502990" y="4133"/>
                  <a:pt x="1505102" y="7069"/>
                  <a:pt x="1508125" y="9525"/>
                </a:cubicBezTo>
                <a:cubicBezTo>
                  <a:pt x="1512026" y="13656"/>
                  <a:pt x="1523185" y="21959"/>
                  <a:pt x="1524000" y="28575"/>
                </a:cubicBezTo>
                <a:cubicBezTo>
                  <a:pt x="1525595" y="34303"/>
                  <a:pt x="1528965" y="40274"/>
                  <a:pt x="1530350" y="47625"/>
                </a:cubicBezTo>
                <a:cubicBezTo>
                  <a:pt x="1531401" y="49743"/>
                  <a:pt x="1531384" y="54055"/>
                  <a:pt x="1533525" y="57150"/>
                </a:cubicBezTo>
                <a:cubicBezTo>
                  <a:pt x="1527345" y="100187"/>
                  <a:pt x="1529276" y="142978"/>
                  <a:pt x="1536700" y="174625"/>
                </a:cubicBezTo>
                <a:cubicBezTo>
                  <a:pt x="1537534" y="178481"/>
                  <a:pt x="1538805" y="180673"/>
                  <a:pt x="1539875" y="184150"/>
                </a:cubicBezTo>
                <a:cubicBezTo>
                  <a:pt x="1546093" y="201240"/>
                  <a:pt x="1540719" y="196514"/>
                  <a:pt x="1546225" y="212725"/>
                </a:cubicBezTo>
                <a:cubicBezTo>
                  <a:pt x="1549498" y="217963"/>
                  <a:pt x="1551783" y="224320"/>
                  <a:pt x="1552575" y="231775"/>
                </a:cubicBezTo>
                <a:cubicBezTo>
                  <a:pt x="1565526" y="264695"/>
                  <a:pt x="1547972" y="212639"/>
                  <a:pt x="1558925" y="254000"/>
                </a:cubicBezTo>
                <a:cubicBezTo>
                  <a:pt x="1559257" y="260221"/>
                  <a:pt x="1562944" y="266440"/>
                  <a:pt x="1565275" y="273050"/>
                </a:cubicBezTo>
                <a:cubicBezTo>
                  <a:pt x="1566764" y="275797"/>
                  <a:pt x="1566814" y="280361"/>
                  <a:pt x="1568450" y="282575"/>
                </a:cubicBezTo>
                <a:cubicBezTo>
                  <a:pt x="1569434" y="285774"/>
                  <a:pt x="1571081" y="288469"/>
                  <a:pt x="1571625" y="292100"/>
                </a:cubicBezTo>
                <a:cubicBezTo>
                  <a:pt x="1573273" y="299024"/>
                  <a:pt x="1573559" y="303979"/>
                  <a:pt x="1574800" y="311150"/>
                </a:cubicBezTo>
                <a:cubicBezTo>
                  <a:pt x="1575846" y="320700"/>
                  <a:pt x="1580374" y="330081"/>
                  <a:pt x="1581150" y="336550"/>
                </a:cubicBezTo>
                <a:cubicBezTo>
                  <a:pt x="1581865" y="340195"/>
                  <a:pt x="1585253" y="354436"/>
                  <a:pt x="1587500" y="358775"/>
                </a:cubicBezTo>
                <a:cubicBezTo>
                  <a:pt x="1604427" y="399262"/>
                  <a:pt x="1583534" y="356556"/>
                  <a:pt x="1606550" y="396875"/>
                </a:cubicBezTo>
                <a:cubicBezTo>
                  <a:pt x="1608468" y="401340"/>
                  <a:pt x="1608169" y="403184"/>
                  <a:pt x="1609725" y="406400"/>
                </a:cubicBezTo>
                <a:cubicBezTo>
                  <a:pt x="1609931" y="409842"/>
                  <a:pt x="1612186" y="412865"/>
                  <a:pt x="1612900" y="415925"/>
                </a:cubicBezTo>
                <a:cubicBezTo>
                  <a:pt x="1616762" y="422742"/>
                  <a:pt x="1615206" y="430282"/>
                  <a:pt x="1619250" y="441325"/>
                </a:cubicBezTo>
                <a:cubicBezTo>
                  <a:pt x="1620282" y="449713"/>
                  <a:pt x="1621085" y="461264"/>
                  <a:pt x="1622425" y="469900"/>
                </a:cubicBezTo>
                <a:cubicBezTo>
                  <a:pt x="1623348" y="473017"/>
                  <a:pt x="1624535" y="476294"/>
                  <a:pt x="1625600" y="479425"/>
                </a:cubicBezTo>
                <a:cubicBezTo>
                  <a:pt x="1626748" y="483521"/>
                  <a:pt x="1628507" y="487515"/>
                  <a:pt x="1628775" y="492125"/>
                </a:cubicBezTo>
                <a:cubicBezTo>
                  <a:pt x="1629670" y="495079"/>
                  <a:pt x="1629707" y="498198"/>
                  <a:pt x="1631950" y="501650"/>
                </a:cubicBezTo>
                <a:cubicBezTo>
                  <a:pt x="1637462" y="508739"/>
                  <a:pt x="1651000" y="520700"/>
                  <a:pt x="1651000" y="520700"/>
                </a:cubicBezTo>
                <a:cubicBezTo>
                  <a:pt x="1653530" y="530467"/>
                  <a:pt x="1648049" y="542866"/>
                  <a:pt x="1654175" y="552450"/>
                </a:cubicBezTo>
                <a:cubicBezTo>
                  <a:pt x="1655128" y="558927"/>
                  <a:pt x="1664230" y="564294"/>
                  <a:pt x="1666875" y="571500"/>
                </a:cubicBezTo>
                <a:cubicBezTo>
                  <a:pt x="1668510" y="573583"/>
                  <a:pt x="1671113" y="578490"/>
                  <a:pt x="1673225" y="581025"/>
                </a:cubicBezTo>
                <a:cubicBezTo>
                  <a:pt x="1675276" y="582489"/>
                  <a:pt x="1676029" y="586853"/>
                  <a:pt x="1679575" y="590550"/>
                </a:cubicBezTo>
                <a:cubicBezTo>
                  <a:pt x="1681026" y="593583"/>
                  <a:pt x="1683805" y="595841"/>
                  <a:pt x="1685925" y="600075"/>
                </a:cubicBezTo>
                <a:cubicBezTo>
                  <a:pt x="1686785" y="602977"/>
                  <a:pt x="1688013" y="607085"/>
                  <a:pt x="1689100" y="609600"/>
                </a:cubicBezTo>
                <a:cubicBezTo>
                  <a:pt x="1690341" y="613149"/>
                  <a:pt x="1703677" y="624893"/>
                  <a:pt x="1708150" y="625475"/>
                </a:cubicBezTo>
                <a:cubicBezTo>
                  <a:pt x="1712430" y="627628"/>
                  <a:pt x="1718287" y="627889"/>
                  <a:pt x="1724025" y="628650"/>
                </a:cubicBezTo>
                <a:cubicBezTo>
                  <a:pt x="1726957" y="628031"/>
                  <a:pt x="1731805" y="629062"/>
                  <a:pt x="1733550" y="625475"/>
                </a:cubicBezTo>
                <a:cubicBezTo>
                  <a:pt x="1736681" y="621956"/>
                  <a:pt x="1741388" y="600357"/>
                  <a:pt x="1743075" y="593725"/>
                </a:cubicBezTo>
                <a:cubicBezTo>
                  <a:pt x="1746190" y="563946"/>
                  <a:pt x="1742124" y="521927"/>
                  <a:pt x="1746250" y="498475"/>
                </a:cubicBezTo>
                <a:cubicBezTo>
                  <a:pt x="1749295" y="474924"/>
                  <a:pt x="1756973" y="513535"/>
                  <a:pt x="1746250" y="473075"/>
                </a:cubicBezTo>
                <a:cubicBezTo>
                  <a:pt x="1734663" y="388631"/>
                  <a:pt x="1758603" y="313246"/>
                  <a:pt x="1743075" y="247650"/>
                </a:cubicBezTo>
                <a:cubicBezTo>
                  <a:pt x="1742739" y="244062"/>
                  <a:pt x="1740510" y="240816"/>
                  <a:pt x="1739900" y="238125"/>
                </a:cubicBezTo>
                <a:cubicBezTo>
                  <a:pt x="1736270" y="220848"/>
                  <a:pt x="1737847" y="198491"/>
                  <a:pt x="1743075" y="177800"/>
                </a:cubicBezTo>
                <a:cubicBezTo>
                  <a:pt x="1742978" y="172033"/>
                  <a:pt x="1747489" y="165134"/>
                  <a:pt x="1749425" y="158750"/>
                </a:cubicBezTo>
                <a:cubicBezTo>
                  <a:pt x="1750058" y="155774"/>
                  <a:pt x="1751586" y="151716"/>
                  <a:pt x="1752600" y="149225"/>
                </a:cubicBezTo>
                <a:cubicBezTo>
                  <a:pt x="1753918" y="144944"/>
                  <a:pt x="1753972" y="140632"/>
                  <a:pt x="1755775" y="136525"/>
                </a:cubicBezTo>
                <a:cubicBezTo>
                  <a:pt x="1757529" y="133799"/>
                  <a:pt x="1760344" y="129686"/>
                  <a:pt x="1762125" y="127000"/>
                </a:cubicBezTo>
                <a:cubicBezTo>
                  <a:pt x="1763558" y="124377"/>
                  <a:pt x="1763578" y="120517"/>
                  <a:pt x="1765300" y="117475"/>
                </a:cubicBezTo>
                <a:cubicBezTo>
                  <a:pt x="1770239" y="111114"/>
                  <a:pt x="1774924" y="104829"/>
                  <a:pt x="1778000" y="98425"/>
                </a:cubicBezTo>
                <a:cubicBezTo>
                  <a:pt x="1780058" y="96327"/>
                  <a:pt x="1783346" y="92934"/>
                  <a:pt x="1784350" y="88900"/>
                </a:cubicBezTo>
                <a:cubicBezTo>
                  <a:pt x="1788983" y="62520"/>
                  <a:pt x="1783682" y="77652"/>
                  <a:pt x="1803400" y="50800"/>
                </a:cubicBezTo>
                <a:cubicBezTo>
                  <a:pt x="1807072" y="44365"/>
                  <a:pt x="1812448" y="36461"/>
                  <a:pt x="1819275" y="31750"/>
                </a:cubicBezTo>
                <a:cubicBezTo>
                  <a:pt x="1821314" y="30403"/>
                  <a:pt x="1824766" y="29875"/>
                  <a:pt x="1828800" y="28575"/>
                </a:cubicBezTo>
                <a:cubicBezTo>
                  <a:pt x="1833601" y="32936"/>
                  <a:pt x="1842361" y="41279"/>
                  <a:pt x="1844675" y="47625"/>
                </a:cubicBezTo>
                <a:cubicBezTo>
                  <a:pt x="1854849" y="76798"/>
                  <a:pt x="1836874" y="50601"/>
                  <a:pt x="1854200" y="73025"/>
                </a:cubicBezTo>
                <a:cubicBezTo>
                  <a:pt x="1859377" y="92896"/>
                  <a:pt x="1858747" y="80029"/>
                  <a:pt x="1863725" y="104775"/>
                </a:cubicBezTo>
                <a:cubicBezTo>
                  <a:pt x="1865716" y="108706"/>
                  <a:pt x="1865281" y="109922"/>
                  <a:pt x="1866900" y="114300"/>
                </a:cubicBezTo>
                <a:cubicBezTo>
                  <a:pt x="1868932" y="117920"/>
                  <a:pt x="1868323" y="120272"/>
                  <a:pt x="1870075" y="123825"/>
                </a:cubicBezTo>
                <a:cubicBezTo>
                  <a:pt x="1871766" y="138001"/>
                  <a:pt x="1870903" y="146139"/>
                  <a:pt x="1873250" y="158750"/>
                </a:cubicBezTo>
                <a:cubicBezTo>
                  <a:pt x="1872794" y="163129"/>
                  <a:pt x="1875694" y="167578"/>
                  <a:pt x="1876425" y="171450"/>
                </a:cubicBezTo>
                <a:cubicBezTo>
                  <a:pt x="1879198" y="187560"/>
                  <a:pt x="1879684" y="195447"/>
                  <a:pt x="1882775" y="212725"/>
                </a:cubicBezTo>
                <a:cubicBezTo>
                  <a:pt x="1886110" y="221043"/>
                  <a:pt x="1886559" y="228065"/>
                  <a:pt x="1889125" y="238125"/>
                </a:cubicBezTo>
                <a:cubicBezTo>
                  <a:pt x="1890467" y="243777"/>
                  <a:pt x="1889931" y="249463"/>
                  <a:pt x="1892300" y="254000"/>
                </a:cubicBezTo>
                <a:cubicBezTo>
                  <a:pt x="1894677" y="259595"/>
                  <a:pt x="1897103" y="261986"/>
                  <a:pt x="1898650" y="266700"/>
                </a:cubicBezTo>
                <a:cubicBezTo>
                  <a:pt x="1902215" y="274673"/>
                  <a:pt x="1904975" y="285073"/>
                  <a:pt x="1905000" y="292100"/>
                </a:cubicBezTo>
                <a:cubicBezTo>
                  <a:pt x="1910244" y="327289"/>
                  <a:pt x="1906457" y="278642"/>
                  <a:pt x="1911350" y="314325"/>
                </a:cubicBezTo>
                <a:cubicBezTo>
                  <a:pt x="1913192" y="319661"/>
                  <a:pt x="1912936" y="322611"/>
                  <a:pt x="1914525" y="327025"/>
                </a:cubicBezTo>
                <a:cubicBezTo>
                  <a:pt x="1916313" y="330743"/>
                  <a:pt x="1918629" y="333382"/>
                  <a:pt x="1920875" y="336550"/>
                </a:cubicBezTo>
                <a:cubicBezTo>
                  <a:pt x="1921992" y="342714"/>
                  <a:pt x="1922066" y="347548"/>
                  <a:pt x="1924050" y="355600"/>
                </a:cubicBezTo>
                <a:cubicBezTo>
                  <a:pt x="1924440" y="358913"/>
                  <a:pt x="1925891" y="362062"/>
                  <a:pt x="1927225" y="365125"/>
                </a:cubicBezTo>
                <a:cubicBezTo>
                  <a:pt x="1928336" y="369609"/>
                  <a:pt x="1929081" y="373414"/>
                  <a:pt x="1930400" y="377825"/>
                </a:cubicBezTo>
                <a:cubicBezTo>
                  <a:pt x="1932202" y="387073"/>
                  <a:pt x="1934573" y="409790"/>
                  <a:pt x="1939925" y="415925"/>
                </a:cubicBezTo>
                <a:cubicBezTo>
                  <a:pt x="1943690" y="420146"/>
                  <a:pt x="1943667" y="423610"/>
                  <a:pt x="1946275" y="425450"/>
                </a:cubicBezTo>
                <a:cubicBezTo>
                  <a:pt x="1957292" y="468640"/>
                  <a:pt x="1947839" y="413375"/>
                  <a:pt x="1952625" y="447675"/>
                </a:cubicBezTo>
                <a:cubicBezTo>
                  <a:pt x="1960427" y="479011"/>
                  <a:pt x="1948897" y="447106"/>
                  <a:pt x="1962150" y="479425"/>
                </a:cubicBezTo>
                <a:cubicBezTo>
                  <a:pt x="1963285" y="482501"/>
                  <a:pt x="1963862" y="485022"/>
                  <a:pt x="1965325" y="488950"/>
                </a:cubicBezTo>
                <a:cubicBezTo>
                  <a:pt x="1965253" y="493380"/>
                  <a:pt x="1967085" y="497367"/>
                  <a:pt x="1968500" y="501650"/>
                </a:cubicBezTo>
                <a:cubicBezTo>
                  <a:pt x="1970883" y="507078"/>
                  <a:pt x="1972792" y="509885"/>
                  <a:pt x="1974850" y="514350"/>
                </a:cubicBezTo>
                <a:cubicBezTo>
                  <a:pt x="1984515" y="554679"/>
                  <a:pt x="1975614" y="508736"/>
                  <a:pt x="1984375" y="539750"/>
                </a:cubicBezTo>
                <a:cubicBezTo>
                  <a:pt x="1985381" y="543020"/>
                  <a:pt x="1984508" y="548449"/>
                  <a:pt x="1987550" y="552450"/>
                </a:cubicBezTo>
                <a:cubicBezTo>
                  <a:pt x="2000278" y="571172"/>
                  <a:pt x="2001281" y="569922"/>
                  <a:pt x="2016125" y="574675"/>
                </a:cubicBezTo>
                <a:cubicBezTo>
                  <a:pt x="2017536" y="579189"/>
                  <a:pt x="2021142" y="584286"/>
                  <a:pt x="2022475" y="587375"/>
                </a:cubicBezTo>
                <a:cubicBezTo>
                  <a:pt x="2026471" y="596952"/>
                  <a:pt x="2025787" y="604951"/>
                  <a:pt x="2028825" y="612775"/>
                </a:cubicBezTo>
                <a:cubicBezTo>
                  <a:pt x="2029684" y="615738"/>
                  <a:pt x="2029988" y="619274"/>
                  <a:pt x="2032000" y="622300"/>
                </a:cubicBezTo>
                <a:cubicBezTo>
                  <a:pt x="2033737" y="625794"/>
                  <a:pt x="2035902" y="627929"/>
                  <a:pt x="2038350" y="631825"/>
                </a:cubicBezTo>
                <a:cubicBezTo>
                  <a:pt x="2039988" y="634281"/>
                  <a:pt x="2039119" y="638924"/>
                  <a:pt x="2041525" y="641350"/>
                </a:cubicBezTo>
                <a:cubicBezTo>
                  <a:pt x="2043864" y="644431"/>
                  <a:pt x="2047949" y="646222"/>
                  <a:pt x="2051050" y="647700"/>
                </a:cubicBezTo>
                <a:cubicBezTo>
                  <a:pt x="2055766" y="654927"/>
                  <a:pt x="2061399" y="661971"/>
                  <a:pt x="2066925" y="666750"/>
                </a:cubicBezTo>
                <a:cubicBezTo>
                  <a:pt x="2069712" y="668523"/>
                  <a:pt x="2073080" y="668913"/>
                  <a:pt x="2076450" y="669925"/>
                </a:cubicBezTo>
                <a:cubicBezTo>
                  <a:pt x="2080025" y="674678"/>
                  <a:pt x="2086950" y="683375"/>
                  <a:pt x="2089150" y="688975"/>
                </a:cubicBezTo>
                <a:cubicBezTo>
                  <a:pt x="2103128" y="712507"/>
                  <a:pt x="2078810" y="662951"/>
                  <a:pt x="2095500" y="711200"/>
                </a:cubicBezTo>
                <a:cubicBezTo>
                  <a:pt x="2096926" y="719259"/>
                  <a:pt x="2097855" y="724976"/>
                  <a:pt x="2101850" y="730250"/>
                </a:cubicBezTo>
                <a:cubicBezTo>
                  <a:pt x="2115156" y="743635"/>
                  <a:pt x="2107819" y="736520"/>
                  <a:pt x="2120900" y="746125"/>
                </a:cubicBezTo>
                <a:cubicBezTo>
                  <a:pt x="2122446" y="749983"/>
                  <a:pt x="2122125" y="756087"/>
                  <a:pt x="2124075" y="758825"/>
                </a:cubicBezTo>
                <a:cubicBezTo>
                  <a:pt x="2126134" y="762055"/>
                  <a:pt x="2130510" y="764449"/>
                  <a:pt x="2133600" y="768350"/>
                </a:cubicBezTo>
                <a:cubicBezTo>
                  <a:pt x="2135935" y="771327"/>
                  <a:pt x="2137783" y="775220"/>
                  <a:pt x="2139950" y="777875"/>
                </a:cubicBezTo>
                <a:cubicBezTo>
                  <a:pt x="2142523" y="783096"/>
                  <a:pt x="2145832" y="786102"/>
                  <a:pt x="2149475" y="790575"/>
                </a:cubicBezTo>
                <a:cubicBezTo>
                  <a:pt x="2150742" y="794824"/>
                  <a:pt x="2151071" y="799245"/>
                  <a:pt x="2152650" y="803275"/>
                </a:cubicBezTo>
                <a:cubicBezTo>
                  <a:pt x="2155183" y="807484"/>
                  <a:pt x="2159043" y="809661"/>
                  <a:pt x="2162175" y="812800"/>
                </a:cubicBezTo>
                <a:cubicBezTo>
                  <a:pt x="2172797" y="828070"/>
                  <a:pt x="2174799" y="835033"/>
                  <a:pt x="2190750" y="844550"/>
                </a:cubicBezTo>
                <a:cubicBezTo>
                  <a:pt x="2197215" y="849401"/>
                  <a:pt x="2202498" y="854999"/>
                  <a:pt x="2209800" y="857250"/>
                </a:cubicBezTo>
                <a:cubicBezTo>
                  <a:pt x="2219924" y="858234"/>
                  <a:pt x="2219450" y="862918"/>
                  <a:pt x="2228850" y="863600"/>
                </a:cubicBezTo>
                <a:cubicBezTo>
                  <a:pt x="2255537" y="882758"/>
                  <a:pt x="2226658" y="862333"/>
                  <a:pt x="2251075" y="876300"/>
                </a:cubicBezTo>
                <a:cubicBezTo>
                  <a:pt x="2284424" y="891804"/>
                  <a:pt x="2237678" y="867584"/>
                  <a:pt x="2273300" y="889000"/>
                </a:cubicBezTo>
                <a:cubicBezTo>
                  <a:pt x="2275479" y="890181"/>
                  <a:pt x="2278977" y="890989"/>
                  <a:pt x="2282825" y="892175"/>
                </a:cubicBezTo>
                <a:cubicBezTo>
                  <a:pt x="2290512" y="895630"/>
                  <a:pt x="2297703" y="896744"/>
                  <a:pt x="2305050" y="898525"/>
                </a:cubicBezTo>
                <a:cubicBezTo>
                  <a:pt x="2308359" y="901616"/>
                  <a:pt x="2311767" y="904494"/>
                  <a:pt x="2314575" y="908050"/>
                </a:cubicBezTo>
                <a:cubicBezTo>
                  <a:pt x="2317849" y="909434"/>
                  <a:pt x="2322475" y="911544"/>
                  <a:pt x="2324100" y="914400"/>
                </a:cubicBezTo>
                <a:cubicBezTo>
                  <a:pt x="2326146" y="917630"/>
                  <a:pt x="2324649" y="921066"/>
                  <a:pt x="2327275" y="923925"/>
                </a:cubicBezTo>
                <a:cubicBezTo>
                  <a:pt x="2329347" y="927938"/>
                  <a:pt x="2334660" y="930051"/>
                  <a:pt x="2336800" y="933450"/>
                </a:cubicBezTo>
                <a:cubicBezTo>
                  <a:pt x="2338969" y="936901"/>
                  <a:pt x="2339950" y="940646"/>
                  <a:pt x="2343150" y="942975"/>
                </a:cubicBezTo>
                <a:cubicBezTo>
                  <a:pt x="2347712" y="951274"/>
                  <a:pt x="2356425" y="952184"/>
                  <a:pt x="2362200" y="962025"/>
                </a:cubicBezTo>
                <a:cubicBezTo>
                  <a:pt x="2395174" y="995627"/>
                  <a:pt x="2368933" y="968766"/>
                  <a:pt x="2384425" y="990600"/>
                </a:cubicBezTo>
                <a:cubicBezTo>
                  <a:pt x="2388543" y="995217"/>
                  <a:pt x="2391675" y="999277"/>
                  <a:pt x="2393950" y="1003300"/>
                </a:cubicBezTo>
                <a:cubicBezTo>
                  <a:pt x="2395799" y="1005331"/>
                  <a:pt x="2397892" y="1009749"/>
                  <a:pt x="2400300" y="1012825"/>
                </a:cubicBezTo>
                <a:cubicBezTo>
                  <a:pt x="2403623" y="1016554"/>
                  <a:pt x="2405946" y="1019592"/>
                  <a:pt x="2409825" y="1022350"/>
                </a:cubicBezTo>
                <a:cubicBezTo>
                  <a:pt x="2412564" y="1030370"/>
                  <a:pt x="2412917" y="1035848"/>
                  <a:pt x="2419350" y="1041400"/>
                </a:cubicBezTo>
                <a:cubicBezTo>
                  <a:pt x="2422479" y="1044401"/>
                  <a:pt x="2426117" y="1046499"/>
                  <a:pt x="2428875" y="1047750"/>
                </a:cubicBezTo>
                <a:cubicBezTo>
                  <a:pt x="2429785" y="1051060"/>
                  <a:pt x="2429914" y="1054981"/>
                  <a:pt x="2432050" y="1057275"/>
                </a:cubicBezTo>
                <a:cubicBezTo>
                  <a:pt x="2433757" y="1060688"/>
                  <a:pt x="2438399" y="1066800"/>
                  <a:pt x="2438400" y="1066800"/>
                </a:cubicBezTo>
              </a:path>
            </a:pathLst>
          </a:custGeom>
          <a:noFill/>
          <a:ln>
            <a:solidFill>
              <a:schemeClr val="tx1"/>
            </a:solidFill>
            <a:extLst>
              <a:ext uri="{C807C97D-BFC1-408E-A445-0C87EB9F89A2}">
                <ask:lineSketchStyleProps xmlns:ask="http://schemas.microsoft.com/office/drawing/2018/sketchyshapes" sd="2684071797">
                  <a:custGeom>
                    <a:avLst/>
                    <a:gdLst>
                      <a:gd name="connsiteX0" fmla="*/ 0 w 2438400"/>
                      <a:gd name="connsiteY0" fmla="*/ 311150 h 1066800"/>
                      <a:gd name="connsiteX1" fmla="*/ 28575 w 2438400"/>
                      <a:gd name="connsiteY1" fmla="*/ 295275 h 1066800"/>
                      <a:gd name="connsiteX2" fmla="*/ 57150 w 2438400"/>
                      <a:gd name="connsiteY2" fmla="*/ 285750 h 1066800"/>
                      <a:gd name="connsiteX3" fmla="*/ 146050 w 2438400"/>
                      <a:gd name="connsiteY3" fmla="*/ 288925 h 1066800"/>
                      <a:gd name="connsiteX4" fmla="*/ 155575 w 2438400"/>
                      <a:gd name="connsiteY4" fmla="*/ 295275 h 1066800"/>
                      <a:gd name="connsiteX5" fmla="*/ 174625 w 2438400"/>
                      <a:gd name="connsiteY5" fmla="*/ 301625 h 1066800"/>
                      <a:gd name="connsiteX6" fmla="*/ 212725 w 2438400"/>
                      <a:gd name="connsiteY6" fmla="*/ 314325 h 1066800"/>
                      <a:gd name="connsiteX7" fmla="*/ 231775 w 2438400"/>
                      <a:gd name="connsiteY7" fmla="*/ 320675 h 1066800"/>
                      <a:gd name="connsiteX8" fmla="*/ 241300 w 2438400"/>
                      <a:gd name="connsiteY8" fmla="*/ 323850 h 1066800"/>
                      <a:gd name="connsiteX9" fmla="*/ 260350 w 2438400"/>
                      <a:gd name="connsiteY9" fmla="*/ 333375 h 1066800"/>
                      <a:gd name="connsiteX10" fmla="*/ 276225 w 2438400"/>
                      <a:gd name="connsiteY10" fmla="*/ 339725 h 1066800"/>
                      <a:gd name="connsiteX11" fmla="*/ 295275 w 2438400"/>
                      <a:gd name="connsiteY11" fmla="*/ 346075 h 1066800"/>
                      <a:gd name="connsiteX12" fmla="*/ 374650 w 2438400"/>
                      <a:gd name="connsiteY12" fmla="*/ 339725 h 1066800"/>
                      <a:gd name="connsiteX13" fmla="*/ 412750 w 2438400"/>
                      <a:gd name="connsiteY13" fmla="*/ 333375 h 1066800"/>
                      <a:gd name="connsiteX14" fmla="*/ 434975 w 2438400"/>
                      <a:gd name="connsiteY14" fmla="*/ 327025 h 1066800"/>
                      <a:gd name="connsiteX15" fmla="*/ 457200 w 2438400"/>
                      <a:gd name="connsiteY15" fmla="*/ 323850 h 1066800"/>
                      <a:gd name="connsiteX16" fmla="*/ 482600 w 2438400"/>
                      <a:gd name="connsiteY16" fmla="*/ 314325 h 1066800"/>
                      <a:gd name="connsiteX17" fmla="*/ 504825 w 2438400"/>
                      <a:gd name="connsiteY17" fmla="*/ 311150 h 1066800"/>
                      <a:gd name="connsiteX18" fmla="*/ 523875 w 2438400"/>
                      <a:gd name="connsiteY18" fmla="*/ 301625 h 1066800"/>
                      <a:gd name="connsiteX19" fmla="*/ 536575 w 2438400"/>
                      <a:gd name="connsiteY19" fmla="*/ 295275 h 1066800"/>
                      <a:gd name="connsiteX20" fmla="*/ 555625 w 2438400"/>
                      <a:gd name="connsiteY20" fmla="*/ 282575 h 1066800"/>
                      <a:gd name="connsiteX21" fmla="*/ 561975 w 2438400"/>
                      <a:gd name="connsiteY21" fmla="*/ 273050 h 1066800"/>
                      <a:gd name="connsiteX22" fmla="*/ 571500 w 2438400"/>
                      <a:gd name="connsiteY22" fmla="*/ 266700 h 1066800"/>
                      <a:gd name="connsiteX23" fmla="*/ 669925 w 2438400"/>
                      <a:gd name="connsiteY23" fmla="*/ 269875 h 1066800"/>
                      <a:gd name="connsiteX24" fmla="*/ 685800 w 2438400"/>
                      <a:gd name="connsiteY24" fmla="*/ 273050 h 1066800"/>
                      <a:gd name="connsiteX25" fmla="*/ 695325 w 2438400"/>
                      <a:gd name="connsiteY25" fmla="*/ 276225 h 1066800"/>
                      <a:gd name="connsiteX26" fmla="*/ 708025 w 2438400"/>
                      <a:gd name="connsiteY26" fmla="*/ 279400 h 1066800"/>
                      <a:gd name="connsiteX27" fmla="*/ 717550 w 2438400"/>
                      <a:gd name="connsiteY27" fmla="*/ 285750 h 1066800"/>
                      <a:gd name="connsiteX28" fmla="*/ 733425 w 2438400"/>
                      <a:gd name="connsiteY28" fmla="*/ 288925 h 1066800"/>
                      <a:gd name="connsiteX29" fmla="*/ 762000 w 2438400"/>
                      <a:gd name="connsiteY29" fmla="*/ 295275 h 1066800"/>
                      <a:gd name="connsiteX30" fmla="*/ 781050 w 2438400"/>
                      <a:gd name="connsiteY30" fmla="*/ 304800 h 1066800"/>
                      <a:gd name="connsiteX31" fmla="*/ 815975 w 2438400"/>
                      <a:gd name="connsiteY31" fmla="*/ 307975 h 1066800"/>
                      <a:gd name="connsiteX32" fmla="*/ 835025 w 2438400"/>
                      <a:gd name="connsiteY32" fmla="*/ 311150 h 1066800"/>
                      <a:gd name="connsiteX33" fmla="*/ 844550 w 2438400"/>
                      <a:gd name="connsiteY33" fmla="*/ 317500 h 1066800"/>
                      <a:gd name="connsiteX34" fmla="*/ 866775 w 2438400"/>
                      <a:gd name="connsiteY34" fmla="*/ 323850 h 1066800"/>
                      <a:gd name="connsiteX35" fmla="*/ 885825 w 2438400"/>
                      <a:gd name="connsiteY35" fmla="*/ 333375 h 1066800"/>
                      <a:gd name="connsiteX36" fmla="*/ 895350 w 2438400"/>
                      <a:gd name="connsiteY36" fmla="*/ 339725 h 1066800"/>
                      <a:gd name="connsiteX37" fmla="*/ 930275 w 2438400"/>
                      <a:gd name="connsiteY37" fmla="*/ 342900 h 1066800"/>
                      <a:gd name="connsiteX38" fmla="*/ 949325 w 2438400"/>
                      <a:gd name="connsiteY38" fmla="*/ 349250 h 1066800"/>
                      <a:gd name="connsiteX39" fmla="*/ 958850 w 2438400"/>
                      <a:gd name="connsiteY39" fmla="*/ 352425 h 1066800"/>
                      <a:gd name="connsiteX40" fmla="*/ 968375 w 2438400"/>
                      <a:gd name="connsiteY40" fmla="*/ 358775 h 1066800"/>
                      <a:gd name="connsiteX41" fmla="*/ 981075 w 2438400"/>
                      <a:gd name="connsiteY41" fmla="*/ 377825 h 1066800"/>
                      <a:gd name="connsiteX42" fmla="*/ 990600 w 2438400"/>
                      <a:gd name="connsiteY42" fmla="*/ 387350 h 1066800"/>
                      <a:gd name="connsiteX43" fmla="*/ 996950 w 2438400"/>
                      <a:gd name="connsiteY43" fmla="*/ 400050 h 1066800"/>
                      <a:gd name="connsiteX44" fmla="*/ 1003300 w 2438400"/>
                      <a:gd name="connsiteY44" fmla="*/ 409575 h 1066800"/>
                      <a:gd name="connsiteX45" fmla="*/ 1006475 w 2438400"/>
                      <a:gd name="connsiteY45" fmla="*/ 419100 h 1066800"/>
                      <a:gd name="connsiteX46" fmla="*/ 1019175 w 2438400"/>
                      <a:gd name="connsiteY46" fmla="*/ 438150 h 1066800"/>
                      <a:gd name="connsiteX47" fmla="*/ 1028700 w 2438400"/>
                      <a:gd name="connsiteY47" fmla="*/ 466725 h 1066800"/>
                      <a:gd name="connsiteX48" fmla="*/ 1031875 w 2438400"/>
                      <a:gd name="connsiteY48" fmla="*/ 476250 h 1066800"/>
                      <a:gd name="connsiteX49" fmla="*/ 1041400 w 2438400"/>
                      <a:gd name="connsiteY49" fmla="*/ 498475 h 1066800"/>
                      <a:gd name="connsiteX50" fmla="*/ 1069975 w 2438400"/>
                      <a:gd name="connsiteY50" fmla="*/ 527050 h 1066800"/>
                      <a:gd name="connsiteX51" fmla="*/ 1079500 w 2438400"/>
                      <a:gd name="connsiteY51" fmla="*/ 536575 h 1066800"/>
                      <a:gd name="connsiteX52" fmla="*/ 1098550 w 2438400"/>
                      <a:gd name="connsiteY52" fmla="*/ 552450 h 1066800"/>
                      <a:gd name="connsiteX53" fmla="*/ 1111250 w 2438400"/>
                      <a:gd name="connsiteY53" fmla="*/ 568325 h 1066800"/>
                      <a:gd name="connsiteX54" fmla="*/ 1127125 w 2438400"/>
                      <a:gd name="connsiteY54" fmla="*/ 584200 h 1066800"/>
                      <a:gd name="connsiteX55" fmla="*/ 1143000 w 2438400"/>
                      <a:gd name="connsiteY55" fmla="*/ 603250 h 1066800"/>
                      <a:gd name="connsiteX56" fmla="*/ 1165225 w 2438400"/>
                      <a:gd name="connsiteY56" fmla="*/ 631825 h 1066800"/>
                      <a:gd name="connsiteX57" fmla="*/ 1174750 w 2438400"/>
                      <a:gd name="connsiteY57" fmla="*/ 638175 h 1066800"/>
                      <a:gd name="connsiteX58" fmla="*/ 1196975 w 2438400"/>
                      <a:gd name="connsiteY58" fmla="*/ 641350 h 1066800"/>
                      <a:gd name="connsiteX59" fmla="*/ 1250950 w 2438400"/>
                      <a:gd name="connsiteY59" fmla="*/ 638175 h 1066800"/>
                      <a:gd name="connsiteX60" fmla="*/ 1266825 w 2438400"/>
                      <a:gd name="connsiteY60" fmla="*/ 625475 h 1066800"/>
                      <a:gd name="connsiteX61" fmla="*/ 1285875 w 2438400"/>
                      <a:gd name="connsiteY61" fmla="*/ 606425 h 1066800"/>
                      <a:gd name="connsiteX62" fmla="*/ 1292225 w 2438400"/>
                      <a:gd name="connsiteY62" fmla="*/ 593725 h 1066800"/>
                      <a:gd name="connsiteX63" fmla="*/ 1301750 w 2438400"/>
                      <a:gd name="connsiteY63" fmla="*/ 587375 h 1066800"/>
                      <a:gd name="connsiteX64" fmla="*/ 1320800 w 2438400"/>
                      <a:gd name="connsiteY64" fmla="*/ 568325 h 1066800"/>
                      <a:gd name="connsiteX65" fmla="*/ 1339850 w 2438400"/>
                      <a:gd name="connsiteY65" fmla="*/ 555625 h 1066800"/>
                      <a:gd name="connsiteX66" fmla="*/ 1346200 w 2438400"/>
                      <a:gd name="connsiteY66" fmla="*/ 546100 h 1066800"/>
                      <a:gd name="connsiteX67" fmla="*/ 1355725 w 2438400"/>
                      <a:gd name="connsiteY67" fmla="*/ 533400 h 1066800"/>
                      <a:gd name="connsiteX68" fmla="*/ 1362075 w 2438400"/>
                      <a:gd name="connsiteY68" fmla="*/ 514350 h 1066800"/>
                      <a:gd name="connsiteX69" fmla="*/ 1365250 w 2438400"/>
                      <a:gd name="connsiteY69" fmla="*/ 504825 h 1066800"/>
                      <a:gd name="connsiteX70" fmla="*/ 1368425 w 2438400"/>
                      <a:gd name="connsiteY70" fmla="*/ 495300 h 1066800"/>
                      <a:gd name="connsiteX71" fmla="*/ 1371600 w 2438400"/>
                      <a:gd name="connsiteY71" fmla="*/ 485775 h 1066800"/>
                      <a:gd name="connsiteX72" fmla="*/ 1377950 w 2438400"/>
                      <a:gd name="connsiteY72" fmla="*/ 473075 h 1066800"/>
                      <a:gd name="connsiteX73" fmla="*/ 1381125 w 2438400"/>
                      <a:gd name="connsiteY73" fmla="*/ 460375 h 1066800"/>
                      <a:gd name="connsiteX74" fmla="*/ 1390650 w 2438400"/>
                      <a:gd name="connsiteY74" fmla="*/ 447675 h 1066800"/>
                      <a:gd name="connsiteX75" fmla="*/ 1400175 w 2438400"/>
                      <a:gd name="connsiteY75" fmla="*/ 422275 h 1066800"/>
                      <a:gd name="connsiteX76" fmla="*/ 1403350 w 2438400"/>
                      <a:gd name="connsiteY76" fmla="*/ 390525 h 1066800"/>
                      <a:gd name="connsiteX77" fmla="*/ 1406525 w 2438400"/>
                      <a:gd name="connsiteY77" fmla="*/ 381000 h 1066800"/>
                      <a:gd name="connsiteX78" fmla="*/ 1416050 w 2438400"/>
                      <a:gd name="connsiteY78" fmla="*/ 206375 h 1066800"/>
                      <a:gd name="connsiteX79" fmla="*/ 1419225 w 2438400"/>
                      <a:gd name="connsiteY79" fmla="*/ 193675 h 1066800"/>
                      <a:gd name="connsiteX80" fmla="*/ 1422400 w 2438400"/>
                      <a:gd name="connsiteY80" fmla="*/ 174625 h 1066800"/>
                      <a:gd name="connsiteX81" fmla="*/ 1428750 w 2438400"/>
                      <a:gd name="connsiteY81" fmla="*/ 155575 h 1066800"/>
                      <a:gd name="connsiteX82" fmla="*/ 1435100 w 2438400"/>
                      <a:gd name="connsiteY82" fmla="*/ 123825 h 1066800"/>
                      <a:gd name="connsiteX83" fmla="*/ 1438275 w 2438400"/>
                      <a:gd name="connsiteY83" fmla="*/ 111125 h 1066800"/>
                      <a:gd name="connsiteX84" fmla="*/ 1460500 w 2438400"/>
                      <a:gd name="connsiteY84" fmla="*/ 82550 h 1066800"/>
                      <a:gd name="connsiteX85" fmla="*/ 1466850 w 2438400"/>
                      <a:gd name="connsiteY85" fmla="*/ 73025 h 1066800"/>
                      <a:gd name="connsiteX86" fmla="*/ 1470025 w 2438400"/>
                      <a:gd name="connsiteY86" fmla="*/ 22225 h 1066800"/>
                      <a:gd name="connsiteX87" fmla="*/ 1473200 w 2438400"/>
                      <a:gd name="connsiteY87" fmla="*/ 3175 h 1066800"/>
                      <a:gd name="connsiteX88" fmla="*/ 1482725 w 2438400"/>
                      <a:gd name="connsiteY88" fmla="*/ 0 h 1066800"/>
                      <a:gd name="connsiteX89" fmla="*/ 1498600 w 2438400"/>
                      <a:gd name="connsiteY89" fmla="*/ 3175 h 1066800"/>
                      <a:gd name="connsiteX90" fmla="*/ 1508125 w 2438400"/>
                      <a:gd name="connsiteY90" fmla="*/ 9525 h 1066800"/>
                      <a:gd name="connsiteX91" fmla="*/ 1524000 w 2438400"/>
                      <a:gd name="connsiteY91" fmla="*/ 28575 h 1066800"/>
                      <a:gd name="connsiteX92" fmla="*/ 1530350 w 2438400"/>
                      <a:gd name="connsiteY92" fmla="*/ 47625 h 1066800"/>
                      <a:gd name="connsiteX93" fmla="*/ 1533525 w 2438400"/>
                      <a:gd name="connsiteY93" fmla="*/ 57150 h 1066800"/>
                      <a:gd name="connsiteX94" fmla="*/ 1536700 w 2438400"/>
                      <a:gd name="connsiteY94" fmla="*/ 174625 h 1066800"/>
                      <a:gd name="connsiteX95" fmla="*/ 1539875 w 2438400"/>
                      <a:gd name="connsiteY95" fmla="*/ 184150 h 1066800"/>
                      <a:gd name="connsiteX96" fmla="*/ 1546225 w 2438400"/>
                      <a:gd name="connsiteY96" fmla="*/ 212725 h 1066800"/>
                      <a:gd name="connsiteX97" fmla="*/ 1552575 w 2438400"/>
                      <a:gd name="connsiteY97" fmla="*/ 231775 h 1066800"/>
                      <a:gd name="connsiteX98" fmla="*/ 1558925 w 2438400"/>
                      <a:gd name="connsiteY98" fmla="*/ 254000 h 1066800"/>
                      <a:gd name="connsiteX99" fmla="*/ 1565275 w 2438400"/>
                      <a:gd name="connsiteY99" fmla="*/ 273050 h 1066800"/>
                      <a:gd name="connsiteX100" fmla="*/ 1568450 w 2438400"/>
                      <a:gd name="connsiteY100" fmla="*/ 282575 h 1066800"/>
                      <a:gd name="connsiteX101" fmla="*/ 1571625 w 2438400"/>
                      <a:gd name="connsiteY101" fmla="*/ 292100 h 1066800"/>
                      <a:gd name="connsiteX102" fmla="*/ 1574800 w 2438400"/>
                      <a:gd name="connsiteY102" fmla="*/ 311150 h 1066800"/>
                      <a:gd name="connsiteX103" fmla="*/ 1581150 w 2438400"/>
                      <a:gd name="connsiteY103" fmla="*/ 336550 h 1066800"/>
                      <a:gd name="connsiteX104" fmla="*/ 1587500 w 2438400"/>
                      <a:gd name="connsiteY104" fmla="*/ 358775 h 1066800"/>
                      <a:gd name="connsiteX105" fmla="*/ 1606550 w 2438400"/>
                      <a:gd name="connsiteY105" fmla="*/ 396875 h 1066800"/>
                      <a:gd name="connsiteX106" fmla="*/ 1609725 w 2438400"/>
                      <a:gd name="connsiteY106" fmla="*/ 406400 h 1066800"/>
                      <a:gd name="connsiteX107" fmla="*/ 1612900 w 2438400"/>
                      <a:gd name="connsiteY107" fmla="*/ 415925 h 1066800"/>
                      <a:gd name="connsiteX108" fmla="*/ 1619250 w 2438400"/>
                      <a:gd name="connsiteY108" fmla="*/ 441325 h 1066800"/>
                      <a:gd name="connsiteX109" fmla="*/ 1622425 w 2438400"/>
                      <a:gd name="connsiteY109" fmla="*/ 469900 h 1066800"/>
                      <a:gd name="connsiteX110" fmla="*/ 1625600 w 2438400"/>
                      <a:gd name="connsiteY110" fmla="*/ 479425 h 1066800"/>
                      <a:gd name="connsiteX111" fmla="*/ 1628775 w 2438400"/>
                      <a:gd name="connsiteY111" fmla="*/ 492125 h 1066800"/>
                      <a:gd name="connsiteX112" fmla="*/ 1631950 w 2438400"/>
                      <a:gd name="connsiteY112" fmla="*/ 501650 h 1066800"/>
                      <a:gd name="connsiteX113" fmla="*/ 1651000 w 2438400"/>
                      <a:gd name="connsiteY113" fmla="*/ 520700 h 1066800"/>
                      <a:gd name="connsiteX114" fmla="*/ 1654175 w 2438400"/>
                      <a:gd name="connsiteY114" fmla="*/ 552450 h 1066800"/>
                      <a:gd name="connsiteX115" fmla="*/ 1666875 w 2438400"/>
                      <a:gd name="connsiteY115" fmla="*/ 571500 h 1066800"/>
                      <a:gd name="connsiteX116" fmla="*/ 1673225 w 2438400"/>
                      <a:gd name="connsiteY116" fmla="*/ 581025 h 1066800"/>
                      <a:gd name="connsiteX117" fmla="*/ 1679575 w 2438400"/>
                      <a:gd name="connsiteY117" fmla="*/ 590550 h 1066800"/>
                      <a:gd name="connsiteX118" fmla="*/ 1685925 w 2438400"/>
                      <a:gd name="connsiteY118" fmla="*/ 600075 h 1066800"/>
                      <a:gd name="connsiteX119" fmla="*/ 1689100 w 2438400"/>
                      <a:gd name="connsiteY119" fmla="*/ 609600 h 1066800"/>
                      <a:gd name="connsiteX120" fmla="*/ 1708150 w 2438400"/>
                      <a:gd name="connsiteY120" fmla="*/ 625475 h 1066800"/>
                      <a:gd name="connsiteX121" fmla="*/ 1724025 w 2438400"/>
                      <a:gd name="connsiteY121" fmla="*/ 628650 h 1066800"/>
                      <a:gd name="connsiteX122" fmla="*/ 1733550 w 2438400"/>
                      <a:gd name="connsiteY122" fmla="*/ 625475 h 1066800"/>
                      <a:gd name="connsiteX123" fmla="*/ 1743075 w 2438400"/>
                      <a:gd name="connsiteY123" fmla="*/ 593725 h 1066800"/>
                      <a:gd name="connsiteX124" fmla="*/ 1746250 w 2438400"/>
                      <a:gd name="connsiteY124" fmla="*/ 498475 h 1066800"/>
                      <a:gd name="connsiteX125" fmla="*/ 1746250 w 2438400"/>
                      <a:gd name="connsiteY125" fmla="*/ 473075 h 1066800"/>
                      <a:gd name="connsiteX126" fmla="*/ 1743075 w 2438400"/>
                      <a:gd name="connsiteY126" fmla="*/ 247650 h 1066800"/>
                      <a:gd name="connsiteX127" fmla="*/ 1739900 w 2438400"/>
                      <a:gd name="connsiteY127" fmla="*/ 238125 h 1066800"/>
                      <a:gd name="connsiteX128" fmla="*/ 1743075 w 2438400"/>
                      <a:gd name="connsiteY128" fmla="*/ 177800 h 1066800"/>
                      <a:gd name="connsiteX129" fmla="*/ 1749425 w 2438400"/>
                      <a:gd name="connsiteY129" fmla="*/ 158750 h 1066800"/>
                      <a:gd name="connsiteX130" fmla="*/ 1752600 w 2438400"/>
                      <a:gd name="connsiteY130" fmla="*/ 149225 h 1066800"/>
                      <a:gd name="connsiteX131" fmla="*/ 1755775 w 2438400"/>
                      <a:gd name="connsiteY131" fmla="*/ 136525 h 1066800"/>
                      <a:gd name="connsiteX132" fmla="*/ 1762125 w 2438400"/>
                      <a:gd name="connsiteY132" fmla="*/ 127000 h 1066800"/>
                      <a:gd name="connsiteX133" fmla="*/ 1765300 w 2438400"/>
                      <a:gd name="connsiteY133" fmla="*/ 117475 h 1066800"/>
                      <a:gd name="connsiteX134" fmla="*/ 1778000 w 2438400"/>
                      <a:gd name="connsiteY134" fmla="*/ 98425 h 1066800"/>
                      <a:gd name="connsiteX135" fmla="*/ 1784350 w 2438400"/>
                      <a:gd name="connsiteY135" fmla="*/ 88900 h 1066800"/>
                      <a:gd name="connsiteX136" fmla="*/ 1803400 w 2438400"/>
                      <a:gd name="connsiteY136" fmla="*/ 50800 h 1066800"/>
                      <a:gd name="connsiteX137" fmla="*/ 1819275 w 2438400"/>
                      <a:gd name="connsiteY137" fmla="*/ 31750 h 1066800"/>
                      <a:gd name="connsiteX138" fmla="*/ 1828800 w 2438400"/>
                      <a:gd name="connsiteY138" fmla="*/ 28575 h 1066800"/>
                      <a:gd name="connsiteX139" fmla="*/ 1844675 w 2438400"/>
                      <a:gd name="connsiteY139" fmla="*/ 47625 h 1066800"/>
                      <a:gd name="connsiteX140" fmla="*/ 1854200 w 2438400"/>
                      <a:gd name="connsiteY140" fmla="*/ 73025 h 1066800"/>
                      <a:gd name="connsiteX141" fmla="*/ 1863725 w 2438400"/>
                      <a:gd name="connsiteY141" fmla="*/ 104775 h 1066800"/>
                      <a:gd name="connsiteX142" fmla="*/ 1866900 w 2438400"/>
                      <a:gd name="connsiteY142" fmla="*/ 114300 h 1066800"/>
                      <a:gd name="connsiteX143" fmla="*/ 1870075 w 2438400"/>
                      <a:gd name="connsiteY143" fmla="*/ 123825 h 1066800"/>
                      <a:gd name="connsiteX144" fmla="*/ 1873250 w 2438400"/>
                      <a:gd name="connsiteY144" fmla="*/ 158750 h 1066800"/>
                      <a:gd name="connsiteX145" fmla="*/ 1876425 w 2438400"/>
                      <a:gd name="connsiteY145" fmla="*/ 171450 h 1066800"/>
                      <a:gd name="connsiteX146" fmla="*/ 1882775 w 2438400"/>
                      <a:gd name="connsiteY146" fmla="*/ 212725 h 1066800"/>
                      <a:gd name="connsiteX147" fmla="*/ 1889125 w 2438400"/>
                      <a:gd name="connsiteY147" fmla="*/ 238125 h 1066800"/>
                      <a:gd name="connsiteX148" fmla="*/ 1892300 w 2438400"/>
                      <a:gd name="connsiteY148" fmla="*/ 254000 h 1066800"/>
                      <a:gd name="connsiteX149" fmla="*/ 1898650 w 2438400"/>
                      <a:gd name="connsiteY149" fmla="*/ 266700 h 1066800"/>
                      <a:gd name="connsiteX150" fmla="*/ 1905000 w 2438400"/>
                      <a:gd name="connsiteY150" fmla="*/ 292100 h 1066800"/>
                      <a:gd name="connsiteX151" fmla="*/ 1911350 w 2438400"/>
                      <a:gd name="connsiteY151" fmla="*/ 314325 h 1066800"/>
                      <a:gd name="connsiteX152" fmla="*/ 1914525 w 2438400"/>
                      <a:gd name="connsiteY152" fmla="*/ 327025 h 1066800"/>
                      <a:gd name="connsiteX153" fmla="*/ 1920875 w 2438400"/>
                      <a:gd name="connsiteY153" fmla="*/ 336550 h 1066800"/>
                      <a:gd name="connsiteX154" fmla="*/ 1924050 w 2438400"/>
                      <a:gd name="connsiteY154" fmla="*/ 355600 h 1066800"/>
                      <a:gd name="connsiteX155" fmla="*/ 1927225 w 2438400"/>
                      <a:gd name="connsiteY155" fmla="*/ 365125 h 1066800"/>
                      <a:gd name="connsiteX156" fmla="*/ 1930400 w 2438400"/>
                      <a:gd name="connsiteY156" fmla="*/ 377825 h 1066800"/>
                      <a:gd name="connsiteX157" fmla="*/ 1939925 w 2438400"/>
                      <a:gd name="connsiteY157" fmla="*/ 415925 h 1066800"/>
                      <a:gd name="connsiteX158" fmla="*/ 1946275 w 2438400"/>
                      <a:gd name="connsiteY158" fmla="*/ 425450 h 1066800"/>
                      <a:gd name="connsiteX159" fmla="*/ 1952625 w 2438400"/>
                      <a:gd name="connsiteY159" fmla="*/ 447675 h 1066800"/>
                      <a:gd name="connsiteX160" fmla="*/ 1962150 w 2438400"/>
                      <a:gd name="connsiteY160" fmla="*/ 479425 h 1066800"/>
                      <a:gd name="connsiteX161" fmla="*/ 1965325 w 2438400"/>
                      <a:gd name="connsiteY161" fmla="*/ 488950 h 1066800"/>
                      <a:gd name="connsiteX162" fmla="*/ 1968500 w 2438400"/>
                      <a:gd name="connsiteY162" fmla="*/ 501650 h 1066800"/>
                      <a:gd name="connsiteX163" fmla="*/ 1974850 w 2438400"/>
                      <a:gd name="connsiteY163" fmla="*/ 514350 h 1066800"/>
                      <a:gd name="connsiteX164" fmla="*/ 1984375 w 2438400"/>
                      <a:gd name="connsiteY164" fmla="*/ 539750 h 1066800"/>
                      <a:gd name="connsiteX165" fmla="*/ 1987550 w 2438400"/>
                      <a:gd name="connsiteY165" fmla="*/ 552450 h 1066800"/>
                      <a:gd name="connsiteX166" fmla="*/ 2016125 w 2438400"/>
                      <a:gd name="connsiteY166" fmla="*/ 574675 h 1066800"/>
                      <a:gd name="connsiteX167" fmla="*/ 2022475 w 2438400"/>
                      <a:gd name="connsiteY167" fmla="*/ 587375 h 1066800"/>
                      <a:gd name="connsiteX168" fmla="*/ 2028825 w 2438400"/>
                      <a:gd name="connsiteY168" fmla="*/ 612775 h 1066800"/>
                      <a:gd name="connsiteX169" fmla="*/ 2032000 w 2438400"/>
                      <a:gd name="connsiteY169" fmla="*/ 622300 h 1066800"/>
                      <a:gd name="connsiteX170" fmla="*/ 2038350 w 2438400"/>
                      <a:gd name="connsiteY170" fmla="*/ 631825 h 1066800"/>
                      <a:gd name="connsiteX171" fmla="*/ 2041525 w 2438400"/>
                      <a:gd name="connsiteY171" fmla="*/ 641350 h 1066800"/>
                      <a:gd name="connsiteX172" fmla="*/ 2051050 w 2438400"/>
                      <a:gd name="connsiteY172" fmla="*/ 647700 h 1066800"/>
                      <a:gd name="connsiteX173" fmla="*/ 2066925 w 2438400"/>
                      <a:gd name="connsiteY173" fmla="*/ 666750 h 1066800"/>
                      <a:gd name="connsiteX174" fmla="*/ 2076450 w 2438400"/>
                      <a:gd name="connsiteY174" fmla="*/ 669925 h 1066800"/>
                      <a:gd name="connsiteX175" fmla="*/ 2089150 w 2438400"/>
                      <a:gd name="connsiteY175" fmla="*/ 688975 h 1066800"/>
                      <a:gd name="connsiteX176" fmla="*/ 2095500 w 2438400"/>
                      <a:gd name="connsiteY176" fmla="*/ 711200 h 1066800"/>
                      <a:gd name="connsiteX177" fmla="*/ 2101850 w 2438400"/>
                      <a:gd name="connsiteY177" fmla="*/ 730250 h 1066800"/>
                      <a:gd name="connsiteX178" fmla="*/ 2120900 w 2438400"/>
                      <a:gd name="connsiteY178" fmla="*/ 746125 h 1066800"/>
                      <a:gd name="connsiteX179" fmla="*/ 2124075 w 2438400"/>
                      <a:gd name="connsiteY179" fmla="*/ 758825 h 1066800"/>
                      <a:gd name="connsiteX180" fmla="*/ 2133600 w 2438400"/>
                      <a:gd name="connsiteY180" fmla="*/ 768350 h 1066800"/>
                      <a:gd name="connsiteX181" fmla="*/ 2139950 w 2438400"/>
                      <a:gd name="connsiteY181" fmla="*/ 777875 h 1066800"/>
                      <a:gd name="connsiteX182" fmla="*/ 2149475 w 2438400"/>
                      <a:gd name="connsiteY182" fmla="*/ 790575 h 1066800"/>
                      <a:gd name="connsiteX183" fmla="*/ 2152650 w 2438400"/>
                      <a:gd name="connsiteY183" fmla="*/ 803275 h 1066800"/>
                      <a:gd name="connsiteX184" fmla="*/ 2162175 w 2438400"/>
                      <a:gd name="connsiteY184" fmla="*/ 812800 h 1066800"/>
                      <a:gd name="connsiteX185" fmla="*/ 2190750 w 2438400"/>
                      <a:gd name="connsiteY185" fmla="*/ 844550 h 1066800"/>
                      <a:gd name="connsiteX186" fmla="*/ 2209800 w 2438400"/>
                      <a:gd name="connsiteY186" fmla="*/ 857250 h 1066800"/>
                      <a:gd name="connsiteX187" fmla="*/ 2228850 w 2438400"/>
                      <a:gd name="connsiteY187" fmla="*/ 863600 h 1066800"/>
                      <a:gd name="connsiteX188" fmla="*/ 2251075 w 2438400"/>
                      <a:gd name="connsiteY188" fmla="*/ 876300 h 1066800"/>
                      <a:gd name="connsiteX189" fmla="*/ 2273300 w 2438400"/>
                      <a:gd name="connsiteY189" fmla="*/ 889000 h 1066800"/>
                      <a:gd name="connsiteX190" fmla="*/ 2282825 w 2438400"/>
                      <a:gd name="connsiteY190" fmla="*/ 892175 h 1066800"/>
                      <a:gd name="connsiteX191" fmla="*/ 2305050 w 2438400"/>
                      <a:gd name="connsiteY191" fmla="*/ 898525 h 1066800"/>
                      <a:gd name="connsiteX192" fmla="*/ 2314575 w 2438400"/>
                      <a:gd name="connsiteY192" fmla="*/ 908050 h 1066800"/>
                      <a:gd name="connsiteX193" fmla="*/ 2324100 w 2438400"/>
                      <a:gd name="connsiteY193" fmla="*/ 914400 h 1066800"/>
                      <a:gd name="connsiteX194" fmla="*/ 2327275 w 2438400"/>
                      <a:gd name="connsiteY194" fmla="*/ 923925 h 1066800"/>
                      <a:gd name="connsiteX195" fmla="*/ 2336800 w 2438400"/>
                      <a:gd name="connsiteY195" fmla="*/ 933450 h 1066800"/>
                      <a:gd name="connsiteX196" fmla="*/ 2343150 w 2438400"/>
                      <a:gd name="connsiteY196" fmla="*/ 942975 h 1066800"/>
                      <a:gd name="connsiteX197" fmla="*/ 2362200 w 2438400"/>
                      <a:gd name="connsiteY197" fmla="*/ 962025 h 1066800"/>
                      <a:gd name="connsiteX198" fmla="*/ 2384425 w 2438400"/>
                      <a:gd name="connsiteY198" fmla="*/ 990600 h 1066800"/>
                      <a:gd name="connsiteX199" fmla="*/ 2393950 w 2438400"/>
                      <a:gd name="connsiteY199" fmla="*/ 1003300 h 1066800"/>
                      <a:gd name="connsiteX200" fmla="*/ 2400300 w 2438400"/>
                      <a:gd name="connsiteY200" fmla="*/ 1012825 h 1066800"/>
                      <a:gd name="connsiteX201" fmla="*/ 2409825 w 2438400"/>
                      <a:gd name="connsiteY201" fmla="*/ 1022350 h 1066800"/>
                      <a:gd name="connsiteX202" fmla="*/ 2419350 w 2438400"/>
                      <a:gd name="connsiteY202" fmla="*/ 1041400 h 1066800"/>
                      <a:gd name="connsiteX203" fmla="*/ 2428875 w 2438400"/>
                      <a:gd name="connsiteY203" fmla="*/ 1047750 h 1066800"/>
                      <a:gd name="connsiteX204" fmla="*/ 2432050 w 2438400"/>
                      <a:gd name="connsiteY204" fmla="*/ 1057275 h 1066800"/>
                      <a:gd name="connsiteX205" fmla="*/ 2438400 w 2438400"/>
                      <a:gd name="connsiteY205" fmla="*/ 1066800 h 106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Lst>
                    <a:rect l="l" t="t" r="r" b="b"/>
                    <a:pathLst>
                      <a:path w="2438400" h="1066800">
                        <a:moveTo>
                          <a:pt x="0" y="311150"/>
                        </a:moveTo>
                        <a:cubicBezTo>
                          <a:pt x="7207" y="306826"/>
                          <a:pt x="20116" y="298528"/>
                          <a:pt x="28575" y="295275"/>
                        </a:cubicBezTo>
                        <a:cubicBezTo>
                          <a:pt x="37946" y="291671"/>
                          <a:pt x="57150" y="285750"/>
                          <a:pt x="57150" y="285750"/>
                        </a:cubicBezTo>
                        <a:cubicBezTo>
                          <a:pt x="86783" y="286808"/>
                          <a:pt x="116536" y="286069"/>
                          <a:pt x="146050" y="288925"/>
                        </a:cubicBezTo>
                        <a:cubicBezTo>
                          <a:pt x="149848" y="289293"/>
                          <a:pt x="152088" y="293725"/>
                          <a:pt x="155575" y="295275"/>
                        </a:cubicBezTo>
                        <a:cubicBezTo>
                          <a:pt x="161692" y="297993"/>
                          <a:pt x="168275" y="299508"/>
                          <a:pt x="174625" y="301625"/>
                        </a:cubicBezTo>
                        <a:lnTo>
                          <a:pt x="212725" y="314325"/>
                        </a:lnTo>
                        <a:lnTo>
                          <a:pt x="231775" y="320675"/>
                        </a:lnTo>
                        <a:cubicBezTo>
                          <a:pt x="234950" y="321733"/>
                          <a:pt x="238515" y="321994"/>
                          <a:pt x="241300" y="323850"/>
                        </a:cubicBezTo>
                        <a:cubicBezTo>
                          <a:pt x="255751" y="333484"/>
                          <a:pt x="245327" y="327741"/>
                          <a:pt x="260350" y="333375"/>
                        </a:cubicBezTo>
                        <a:cubicBezTo>
                          <a:pt x="265686" y="335376"/>
                          <a:pt x="270869" y="337777"/>
                          <a:pt x="276225" y="339725"/>
                        </a:cubicBezTo>
                        <a:cubicBezTo>
                          <a:pt x="282515" y="342012"/>
                          <a:pt x="295275" y="346075"/>
                          <a:pt x="295275" y="346075"/>
                        </a:cubicBezTo>
                        <a:cubicBezTo>
                          <a:pt x="390948" y="341291"/>
                          <a:pt x="331174" y="347397"/>
                          <a:pt x="374650" y="339725"/>
                        </a:cubicBezTo>
                        <a:cubicBezTo>
                          <a:pt x="387329" y="337487"/>
                          <a:pt x="400536" y="337446"/>
                          <a:pt x="412750" y="333375"/>
                        </a:cubicBezTo>
                        <a:cubicBezTo>
                          <a:pt x="420911" y="330655"/>
                          <a:pt x="426204" y="328620"/>
                          <a:pt x="434975" y="327025"/>
                        </a:cubicBezTo>
                        <a:cubicBezTo>
                          <a:pt x="442338" y="325686"/>
                          <a:pt x="449837" y="325189"/>
                          <a:pt x="457200" y="323850"/>
                        </a:cubicBezTo>
                        <a:cubicBezTo>
                          <a:pt x="499791" y="316106"/>
                          <a:pt x="438556" y="326337"/>
                          <a:pt x="482600" y="314325"/>
                        </a:cubicBezTo>
                        <a:cubicBezTo>
                          <a:pt x="489820" y="312356"/>
                          <a:pt x="497417" y="312208"/>
                          <a:pt x="504825" y="311150"/>
                        </a:cubicBezTo>
                        <a:cubicBezTo>
                          <a:pt x="522289" y="305329"/>
                          <a:pt x="506641" y="311473"/>
                          <a:pt x="523875" y="301625"/>
                        </a:cubicBezTo>
                        <a:cubicBezTo>
                          <a:pt x="527984" y="299277"/>
                          <a:pt x="532516" y="297710"/>
                          <a:pt x="536575" y="295275"/>
                        </a:cubicBezTo>
                        <a:cubicBezTo>
                          <a:pt x="543119" y="291348"/>
                          <a:pt x="555625" y="282575"/>
                          <a:pt x="555625" y="282575"/>
                        </a:cubicBezTo>
                        <a:cubicBezTo>
                          <a:pt x="557742" y="279400"/>
                          <a:pt x="559277" y="275748"/>
                          <a:pt x="561975" y="273050"/>
                        </a:cubicBezTo>
                        <a:cubicBezTo>
                          <a:pt x="564673" y="270352"/>
                          <a:pt x="567686" y="266812"/>
                          <a:pt x="571500" y="266700"/>
                        </a:cubicBezTo>
                        <a:lnTo>
                          <a:pt x="669925" y="269875"/>
                        </a:lnTo>
                        <a:cubicBezTo>
                          <a:pt x="675217" y="270933"/>
                          <a:pt x="680565" y="271741"/>
                          <a:pt x="685800" y="273050"/>
                        </a:cubicBezTo>
                        <a:cubicBezTo>
                          <a:pt x="689047" y="273862"/>
                          <a:pt x="692107" y="275306"/>
                          <a:pt x="695325" y="276225"/>
                        </a:cubicBezTo>
                        <a:cubicBezTo>
                          <a:pt x="699521" y="277424"/>
                          <a:pt x="703792" y="278342"/>
                          <a:pt x="708025" y="279400"/>
                        </a:cubicBezTo>
                        <a:cubicBezTo>
                          <a:pt x="711200" y="281517"/>
                          <a:pt x="713977" y="284410"/>
                          <a:pt x="717550" y="285750"/>
                        </a:cubicBezTo>
                        <a:cubicBezTo>
                          <a:pt x="722603" y="287645"/>
                          <a:pt x="728157" y="287754"/>
                          <a:pt x="733425" y="288925"/>
                        </a:cubicBezTo>
                        <a:cubicBezTo>
                          <a:pt x="773780" y="297893"/>
                          <a:pt x="714120" y="285699"/>
                          <a:pt x="762000" y="295275"/>
                        </a:cubicBezTo>
                        <a:cubicBezTo>
                          <a:pt x="768350" y="298450"/>
                          <a:pt x="774139" y="303174"/>
                          <a:pt x="781050" y="304800"/>
                        </a:cubicBezTo>
                        <a:cubicBezTo>
                          <a:pt x="792429" y="307477"/>
                          <a:pt x="804365" y="306609"/>
                          <a:pt x="815975" y="307975"/>
                        </a:cubicBezTo>
                        <a:cubicBezTo>
                          <a:pt x="822368" y="308727"/>
                          <a:pt x="828675" y="310092"/>
                          <a:pt x="835025" y="311150"/>
                        </a:cubicBezTo>
                        <a:cubicBezTo>
                          <a:pt x="838200" y="313267"/>
                          <a:pt x="841137" y="315793"/>
                          <a:pt x="844550" y="317500"/>
                        </a:cubicBezTo>
                        <a:cubicBezTo>
                          <a:pt x="849105" y="319777"/>
                          <a:pt x="862706" y="322833"/>
                          <a:pt x="866775" y="323850"/>
                        </a:cubicBezTo>
                        <a:cubicBezTo>
                          <a:pt x="894072" y="342048"/>
                          <a:pt x="859535" y="320230"/>
                          <a:pt x="885825" y="333375"/>
                        </a:cubicBezTo>
                        <a:cubicBezTo>
                          <a:pt x="889238" y="335082"/>
                          <a:pt x="891619" y="338925"/>
                          <a:pt x="895350" y="339725"/>
                        </a:cubicBezTo>
                        <a:cubicBezTo>
                          <a:pt x="906780" y="342174"/>
                          <a:pt x="918633" y="341842"/>
                          <a:pt x="930275" y="342900"/>
                        </a:cubicBezTo>
                        <a:lnTo>
                          <a:pt x="949325" y="349250"/>
                        </a:lnTo>
                        <a:cubicBezTo>
                          <a:pt x="952500" y="350308"/>
                          <a:pt x="956065" y="350569"/>
                          <a:pt x="958850" y="352425"/>
                        </a:cubicBezTo>
                        <a:lnTo>
                          <a:pt x="968375" y="358775"/>
                        </a:lnTo>
                        <a:cubicBezTo>
                          <a:pt x="972608" y="365125"/>
                          <a:pt x="975679" y="372429"/>
                          <a:pt x="981075" y="377825"/>
                        </a:cubicBezTo>
                        <a:cubicBezTo>
                          <a:pt x="984250" y="381000"/>
                          <a:pt x="987990" y="383696"/>
                          <a:pt x="990600" y="387350"/>
                        </a:cubicBezTo>
                        <a:cubicBezTo>
                          <a:pt x="993351" y="391201"/>
                          <a:pt x="994602" y="395941"/>
                          <a:pt x="996950" y="400050"/>
                        </a:cubicBezTo>
                        <a:cubicBezTo>
                          <a:pt x="998843" y="403363"/>
                          <a:pt x="1001593" y="406162"/>
                          <a:pt x="1003300" y="409575"/>
                        </a:cubicBezTo>
                        <a:cubicBezTo>
                          <a:pt x="1004797" y="412568"/>
                          <a:pt x="1004850" y="416174"/>
                          <a:pt x="1006475" y="419100"/>
                        </a:cubicBezTo>
                        <a:cubicBezTo>
                          <a:pt x="1010181" y="425771"/>
                          <a:pt x="1016762" y="430910"/>
                          <a:pt x="1019175" y="438150"/>
                        </a:cubicBezTo>
                        <a:lnTo>
                          <a:pt x="1028700" y="466725"/>
                        </a:lnTo>
                        <a:cubicBezTo>
                          <a:pt x="1029758" y="469900"/>
                          <a:pt x="1031063" y="473003"/>
                          <a:pt x="1031875" y="476250"/>
                        </a:cubicBezTo>
                        <a:cubicBezTo>
                          <a:pt x="1034667" y="487419"/>
                          <a:pt x="1033773" y="489895"/>
                          <a:pt x="1041400" y="498475"/>
                        </a:cubicBezTo>
                        <a:lnTo>
                          <a:pt x="1069975" y="527050"/>
                        </a:lnTo>
                        <a:cubicBezTo>
                          <a:pt x="1073150" y="530225"/>
                          <a:pt x="1075764" y="534084"/>
                          <a:pt x="1079500" y="536575"/>
                        </a:cubicBezTo>
                        <a:cubicBezTo>
                          <a:pt x="1092761" y="545416"/>
                          <a:pt x="1086327" y="540227"/>
                          <a:pt x="1098550" y="552450"/>
                        </a:cubicBezTo>
                        <a:cubicBezTo>
                          <a:pt x="1104731" y="570993"/>
                          <a:pt x="1096889" y="553964"/>
                          <a:pt x="1111250" y="568325"/>
                        </a:cubicBezTo>
                        <a:cubicBezTo>
                          <a:pt x="1132417" y="589492"/>
                          <a:pt x="1101725" y="567267"/>
                          <a:pt x="1127125" y="584200"/>
                        </a:cubicBezTo>
                        <a:cubicBezTo>
                          <a:pt x="1149816" y="618237"/>
                          <a:pt x="1114479" y="566580"/>
                          <a:pt x="1143000" y="603250"/>
                        </a:cubicBezTo>
                        <a:cubicBezTo>
                          <a:pt x="1156043" y="620019"/>
                          <a:pt x="1151567" y="620444"/>
                          <a:pt x="1165225" y="631825"/>
                        </a:cubicBezTo>
                        <a:cubicBezTo>
                          <a:pt x="1168156" y="634268"/>
                          <a:pt x="1171095" y="637079"/>
                          <a:pt x="1174750" y="638175"/>
                        </a:cubicBezTo>
                        <a:cubicBezTo>
                          <a:pt x="1181918" y="640325"/>
                          <a:pt x="1189567" y="640292"/>
                          <a:pt x="1196975" y="641350"/>
                        </a:cubicBezTo>
                        <a:cubicBezTo>
                          <a:pt x="1214967" y="640292"/>
                          <a:pt x="1233017" y="639968"/>
                          <a:pt x="1250950" y="638175"/>
                        </a:cubicBezTo>
                        <a:cubicBezTo>
                          <a:pt x="1263736" y="636896"/>
                          <a:pt x="1259028" y="634247"/>
                          <a:pt x="1266825" y="625475"/>
                        </a:cubicBezTo>
                        <a:cubicBezTo>
                          <a:pt x="1272791" y="618763"/>
                          <a:pt x="1281859" y="614457"/>
                          <a:pt x="1285875" y="606425"/>
                        </a:cubicBezTo>
                        <a:cubicBezTo>
                          <a:pt x="1287992" y="602192"/>
                          <a:pt x="1289195" y="597361"/>
                          <a:pt x="1292225" y="593725"/>
                        </a:cubicBezTo>
                        <a:cubicBezTo>
                          <a:pt x="1294668" y="590794"/>
                          <a:pt x="1298898" y="589910"/>
                          <a:pt x="1301750" y="587375"/>
                        </a:cubicBezTo>
                        <a:cubicBezTo>
                          <a:pt x="1308462" y="581409"/>
                          <a:pt x="1313328" y="573306"/>
                          <a:pt x="1320800" y="568325"/>
                        </a:cubicBezTo>
                        <a:lnTo>
                          <a:pt x="1339850" y="555625"/>
                        </a:lnTo>
                        <a:cubicBezTo>
                          <a:pt x="1341967" y="552450"/>
                          <a:pt x="1343982" y="549205"/>
                          <a:pt x="1346200" y="546100"/>
                        </a:cubicBezTo>
                        <a:cubicBezTo>
                          <a:pt x="1349276" y="541794"/>
                          <a:pt x="1353358" y="538133"/>
                          <a:pt x="1355725" y="533400"/>
                        </a:cubicBezTo>
                        <a:cubicBezTo>
                          <a:pt x="1358718" y="527413"/>
                          <a:pt x="1359958" y="520700"/>
                          <a:pt x="1362075" y="514350"/>
                        </a:cubicBezTo>
                        <a:lnTo>
                          <a:pt x="1365250" y="504825"/>
                        </a:lnTo>
                        <a:lnTo>
                          <a:pt x="1368425" y="495300"/>
                        </a:lnTo>
                        <a:cubicBezTo>
                          <a:pt x="1369483" y="492125"/>
                          <a:pt x="1370103" y="488768"/>
                          <a:pt x="1371600" y="485775"/>
                        </a:cubicBezTo>
                        <a:cubicBezTo>
                          <a:pt x="1373717" y="481542"/>
                          <a:pt x="1376288" y="477507"/>
                          <a:pt x="1377950" y="473075"/>
                        </a:cubicBezTo>
                        <a:cubicBezTo>
                          <a:pt x="1379482" y="468989"/>
                          <a:pt x="1379174" y="464278"/>
                          <a:pt x="1381125" y="460375"/>
                        </a:cubicBezTo>
                        <a:cubicBezTo>
                          <a:pt x="1383492" y="455642"/>
                          <a:pt x="1387845" y="452162"/>
                          <a:pt x="1390650" y="447675"/>
                        </a:cubicBezTo>
                        <a:cubicBezTo>
                          <a:pt x="1397568" y="436606"/>
                          <a:pt x="1397128" y="434464"/>
                          <a:pt x="1400175" y="422275"/>
                        </a:cubicBezTo>
                        <a:cubicBezTo>
                          <a:pt x="1401233" y="411692"/>
                          <a:pt x="1401733" y="401037"/>
                          <a:pt x="1403350" y="390525"/>
                        </a:cubicBezTo>
                        <a:cubicBezTo>
                          <a:pt x="1403859" y="387217"/>
                          <a:pt x="1406403" y="384345"/>
                          <a:pt x="1406525" y="381000"/>
                        </a:cubicBezTo>
                        <a:cubicBezTo>
                          <a:pt x="1412834" y="207493"/>
                          <a:pt x="1378955" y="262017"/>
                          <a:pt x="1416050" y="206375"/>
                        </a:cubicBezTo>
                        <a:cubicBezTo>
                          <a:pt x="1417108" y="202142"/>
                          <a:pt x="1418369" y="197954"/>
                          <a:pt x="1419225" y="193675"/>
                        </a:cubicBezTo>
                        <a:cubicBezTo>
                          <a:pt x="1420488" y="187362"/>
                          <a:pt x="1420839" y="180870"/>
                          <a:pt x="1422400" y="174625"/>
                        </a:cubicBezTo>
                        <a:cubicBezTo>
                          <a:pt x="1424023" y="168131"/>
                          <a:pt x="1428750" y="155575"/>
                          <a:pt x="1428750" y="155575"/>
                        </a:cubicBezTo>
                        <a:cubicBezTo>
                          <a:pt x="1434168" y="117646"/>
                          <a:pt x="1428767" y="145991"/>
                          <a:pt x="1435100" y="123825"/>
                        </a:cubicBezTo>
                        <a:cubicBezTo>
                          <a:pt x="1436299" y="119629"/>
                          <a:pt x="1436324" y="115028"/>
                          <a:pt x="1438275" y="111125"/>
                        </a:cubicBezTo>
                        <a:cubicBezTo>
                          <a:pt x="1450312" y="87051"/>
                          <a:pt x="1447434" y="98229"/>
                          <a:pt x="1460500" y="82550"/>
                        </a:cubicBezTo>
                        <a:cubicBezTo>
                          <a:pt x="1462943" y="79619"/>
                          <a:pt x="1464733" y="76200"/>
                          <a:pt x="1466850" y="73025"/>
                        </a:cubicBezTo>
                        <a:cubicBezTo>
                          <a:pt x="1467908" y="56092"/>
                          <a:pt x="1468489" y="39122"/>
                          <a:pt x="1470025" y="22225"/>
                        </a:cubicBezTo>
                        <a:cubicBezTo>
                          <a:pt x="1470608" y="15814"/>
                          <a:pt x="1470006" y="8764"/>
                          <a:pt x="1473200" y="3175"/>
                        </a:cubicBezTo>
                        <a:cubicBezTo>
                          <a:pt x="1474860" y="269"/>
                          <a:pt x="1479550" y="1058"/>
                          <a:pt x="1482725" y="0"/>
                        </a:cubicBezTo>
                        <a:cubicBezTo>
                          <a:pt x="1488017" y="1058"/>
                          <a:pt x="1493547" y="1280"/>
                          <a:pt x="1498600" y="3175"/>
                        </a:cubicBezTo>
                        <a:cubicBezTo>
                          <a:pt x="1502173" y="4515"/>
                          <a:pt x="1505194" y="7082"/>
                          <a:pt x="1508125" y="9525"/>
                        </a:cubicBezTo>
                        <a:cubicBezTo>
                          <a:pt x="1513403" y="13923"/>
                          <a:pt x="1521062" y="21964"/>
                          <a:pt x="1524000" y="28575"/>
                        </a:cubicBezTo>
                        <a:cubicBezTo>
                          <a:pt x="1526718" y="34692"/>
                          <a:pt x="1528233" y="41275"/>
                          <a:pt x="1530350" y="47625"/>
                        </a:cubicBezTo>
                        <a:lnTo>
                          <a:pt x="1533525" y="57150"/>
                        </a:lnTo>
                        <a:cubicBezTo>
                          <a:pt x="1534583" y="96308"/>
                          <a:pt x="1534744" y="135501"/>
                          <a:pt x="1536700" y="174625"/>
                        </a:cubicBezTo>
                        <a:cubicBezTo>
                          <a:pt x="1536867" y="177968"/>
                          <a:pt x="1539063" y="180903"/>
                          <a:pt x="1539875" y="184150"/>
                        </a:cubicBezTo>
                        <a:cubicBezTo>
                          <a:pt x="1544407" y="202277"/>
                          <a:pt x="1541336" y="196428"/>
                          <a:pt x="1546225" y="212725"/>
                        </a:cubicBezTo>
                        <a:cubicBezTo>
                          <a:pt x="1548148" y="219136"/>
                          <a:pt x="1550458" y="225425"/>
                          <a:pt x="1552575" y="231775"/>
                        </a:cubicBezTo>
                        <a:cubicBezTo>
                          <a:pt x="1563245" y="263786"/>
                          <a:pt x="1546965" y="214133"/>
                          <a:pt x="1558925" y="254000"/>
                        </a:cubicBezTo>
                        <a:cubicBezTo>
                          <a:pt x="1560848" y="260411"/>
                          <a:pt x="1563158" y="266700"/>
                          <a:pt x="1565275" y="273050"/>
                        </a:cubicBezTo>
                        <a:lnTo>
                          <a:pt x="1568450" y="282575"/>
                        </a:lnTo>
                        <a:cubicBezTo>
                          <a:pt x="1569508" y="285750"/>
                          <a:pt x="1571075" y="288799"/>
                          <a:pt x="1571625" y="292100"/>
                        </a:cubicBezTo>
                        <a:cubicBezTo>
                          <a:pt x="1572683" y="298450"/>
                          <a:pt x="1573451" y="304855"/>
                          <a:pt x="1574800" y="311150"/>
                        </a:cubicBezTo>
                        <a:cubicBezTo>
                          <a:pt x="1576629" y="319684"/>
                          <a:pt x="1579033" y="328083"/>
                          <a:pt x="1581150" y="336550"/>
                        </a:cubicBezTo>
                        <a:cubicBezTo>
                          <a:pt x="1581897" y="339539"/>
                          <a:pt x="1585430" y="355048"/>
                          <a:pt x="1587500" y="358775"/>
                        </a:cubicBezTo>
                        <a:cubicBezTo>
                          <a:pt x="1608016" y="395704"/>
                          <a:pt x="1594188" y="359789"/>
                          <a:pt x="1606550" y="396875"/>
                        </a:cubicBezTo>
                        <a:lnTo>
                          <a:pt x="1609725" y="406400"/>
                        </a:lnTo>
                        <a:cubicBezTo>
                          <a:pt x="1610783" y="409575"/>
                          <a:pt x="1612088" y="412678"/>
                          <a:pt x="1612900" y="415925"/>
                        </a:cubicBezTo>
                        <a:lnTo>
                          <a:pt x="1619250" y="441325"/>
                        </a:lnTo>
                        <a:cubicBezTo>
                          <a:pt x="1620308" y="450850"/>
                          <a:pt x="1620849" y="460447"/>
                          <a:pt x="1622425" y="469900"/>
                        </a:cubicBezTo>
                        <a:cubicBezTo>
                          <a:pt x="1622975" y="473201"/>
                          <a:pt x="1624681" y="476207"/>
                          <a:pt x="1625600" y="479425"/>
                        </a:cubicBezTo>
                        <a:cubicBezTo>
                          <a:pt x="1626799" y="483621"/>
                          <a:pt x="1627576" y="487929"/>
                          <a:pt x="1628775" y="492125"/>
                        </a:cubicBezTo>
                        <a:cubicBezTo>
                          <a:pt x="1629694" y="495343"/>
                          <a:pt x="1629895" y="499008"/>
                          <a:pt x="1631950" y="501650"/>
                        </a:cubicBezTo>
                        <a:cubicBezTo>
                          <a:pt x="1637463" y="508739"/>
                          <a:pt x="1651000" y="520700"/>
                          <a:pt x="1651000" y="520700"/>
                        </a:cubicBezTo>
                        <a:cubicBezTo>
                          <a:pt x="1652058" y="531283"/>
                          <a:pt x="1651003" y="542298"/>
                          <a:pt x="1654175" y="552450"/>
                        </a:cubicBezTo>
                        <a:cubicBezTo>
                          <a:pt x="1656451" y="559734"/>
                          <a:pt x="1662642" y="565150"/>
                          <a:pt x="1666875" y="571500"/>
                        </a:cubicBezTo>
                        <a:lnTo>
                          <a:pt x="1673225" y="581025"/>
                        </a:lnTo>
                        <a:lnTo>
                          <a:pt x="1679575" y="590550"/>
                        </a:lnTo>
                        <a:cubicBezTo>
                          <a:pt x="1681692" y="593725"/>
                          <a:pt x="1684718" y="596455"/>
                          <a:pt x="1685925" y="600075"/>
                        </a:cubicBezTo>
                        <a:cubicBezTo>
                          <a:pt x="1686983" y="603250"/>
                          <a:pt x="1687244" y="606815"/>
                          <a:pt x="1689100" y="609600"/>
                        </a:cubicBezTo>
                        <a:cubicBezTo>
                          <a:pt x="1691845" y="613718"/>
                          <a:pt x="1702944" y="623523"/>
                          <a:pt x="1708150" y="625475"/>
                        </a:cubicBezTo>
                        <a:cubicBezTo>
                          <a:pt x="1713203" y="627370"/>
                          <a:pt x="1718733" y="627592"/>
                          <a:pt x="1724025" y="628650"/>
                        </a:cubicBezTo>
                        <a:cubicBezTo>
                          <a:pt x="1727200" y="627592"/>
                          <a:pt x="1731605" y="628198"/>
                          <a:pt x="1733550" y="625475"/>
                        </a:cubicBezTo>
                        <a:cubicBezTo>
                          <a:pt x="1736523" y="621313"/>
                          <a:pt x="1741378" y="600514"/>
                          <a:pt x="1743075" y="593725"/>
                        </a:cubicBezTo>
                        <a:cubicBezTo>
                          <a:pt x="1744133" y="561975"/>
                          <a:pt x="1744328" y="530184"/>
                          <a:pt x="1746250" y="498475"/>
                        </a:cubicBezTo>
                        <a:cubicBezTo>
                          <a:pt x="1748066" y="468505"/>
                          <a:pt x="1755024" y="516944"/>
                          <a:pt x="1746250" y="473075"/>
                        </a:cubicBezTo>
                        <a:cubicBezTo>
                          <a:pt x="1745192" y="397933"/>
                          <a:pt x="1745105" y="322772"/>
                          <a:pt x="1743075" y="247650"/>
                        </a:cubicBezTo>
                        <a:cubicBezTo>
                          <a:pt x="1742985" y="244304"/>
                          <a:pt x="1739900" y="241472"/>
                          <a:pt x="1739900" y="238125"/>
                        </a:cubicBezTo>
                        <a:cubicBezTo>
                          <a:pt x="1739900" y="217989"/>
                          <a:pt x="1740676" y="197793"/>
                          <a:pt x="1743075" y="177800"/>
                        </a:cubicBezTo>
                        <a:cubicBezTo>
                          <a:pt x="1743872" y="171154"/>
                          <a:pt x="1747308" y="165100"/>
                          <a:pt x="1749425" y="158750"/>
                        </a:cubicBezTo>
                        <a:cubicBezTo>
                          <a:pt x="1750483" y="155575"/>
                          <a:pt x="1751788" y="152472"/>
                          <a:pt x="1752600" y="149225"/>
                        </a:cubicBezTo>
                        <a:cubicBezTo>
                          <a:pt x="1753658" y="144992"/>
                          <a:pt x="1754056" y="140536"/>
                          <a:pt x="1755775" y="136525"/>
                        </a:cubicBezTo>
                        <a:cubicBezTo>
                          <a:pt x="1757278" y="133018"/>
                          <a:pt x="1760418" y="130413"/>
                          <a:pt x="1762125" y="127000"/>
                        </a:cubicBezTo>
                        <a:cubicBezTo>
                          <a:pt x="1763622" y="124007"/>
                          <a:pt x="1763675" y="120401"/>
                          <a:pt x="1765300" y="117475"/>
                        </a:cubicBezTo>
                        <a:cubicBezTo>
                          <a:pt x="1769006" y="110804"/>
                          <a:pt x="1773767" y="104775"/>
                          <a:pt x="1778000" y="98425"/>
                        </a:cubicBezTo>
                        <a:cubicBezTo>
                          <a:pt x="1780117" y="95250"/>
                          <a:pt x="1783143" y="92520"/>
                          <a:pt x="1784350" y="88900"/>
                        </a:cubicBezTo>
                        <a:cubicBezTo>
                          <a:pt x="1793113" y="62610"/>
                          <a:pt x="1786987" y="75419"/>
                          <a:pt x="1803400" y="50800"/>
                        </a:cubicBezTo>
                        <a:cubicBezTo>
                          <a:pt x="1808086" y="43772"/>
                          <a:pt x="1811941" y="36639"/>
                          <a:pt x="1819275" y="31750"/>
                        </a:cubicBezTo>
                        <a:cubicBezTo>
                          <a:pt x="1822060" y="29894"/>
                          <a:pt x="1825625" y="29633"/>
                          <a:pt x="1828800" y="28575"/>
                        </a:cubicBezTo>
                        <a:cubicBezTo>
                          <a:pt x="1833741" y="33516"/>
                          <a:pt x="1842023" y="40552"/>
                          <a:pt x="1844675" y="47625"/>
                        </a:cubicBezTo>
                        <a:cubicBezTo>
                          <a:pt x="1856445" y="79012"/>
                          <a:pt x="1839308" y="50687"/>
                          <a:pt x="1854200" y="73025"/>
                        </a:cubicBezTo>
                        <a:cubicBezTo>
                          <a:pt x="1858998" y="92219"/>
                          <a:pt x="1855995" y="81585"/>
                          <a:pt x="1863725" y="104775"/>
                        </a:cubicBezTo>
                        <a:lnTo>
                          <a:pt x="1866900" y="114300"/>
                        </a:lnTo>
                        <a:lnTo>
                          <a:pt x="1870075" y="123825"/>
                        </a:lnTo>
                        <a:cubicBezTo>
                          <a:pt x="1871133" y="135467"/>
                          <a:pt x="1871705" y="147163"/>
                          <a:pt x="1873250" y="158750"/>
                        </a:cubicBezTo>
                        <a:cubicBezTo>
                          <a:pt x="1873827" y="163075"/>
                          <a:pt x="1875644" y="167157"/>
                          <a:pt x="1876425" y="171450"/>
                        </a:cubicBezTo>
                        <a:cubicBezTo>
                          <a:pt x="1879670" y="189300"/>
                          <a:pt x="1879092" y="195539"/>
                          <a:pt x="1882775" y="212725"/>
                        </a:cubicBezTo>
                        <a:cubicBezTo>
                          <a:pt x="1884604" y="221259"/>
                          <a:pt x="1887413" y="229567"/>
                          <a:pt x="1889125" y="238125"/>
                        </a:cubicBezTo>
                        <a:cubicBezTo>
                          <a:pt x="1890183" y="243417"/>
                          <a:pt x="1890593" y="248880"/>
                          <a:pt x="1892300" y="254000"/>
                        </a:cubicBezTo>
                        <a:cubicBezTo>
                          <a:pt x="1893797" y="258490"/>
                          <a:pt x="1897153" y="262210"/>
                          <a:pt x="1898650" y="266700"/>
                        </a:cubicBezTo>
                        <a:cubicBezTo>
                          <a:pt x="1901410" y="274979"/>
                          <a:pt x="1902883" y="283633"/>
                          <a:pt x="1905000" y="292100"/>
                        </a:cubicBezTo>
                        <a:cubicBezTo>
                          <a:pt x="1914926" y="331802"/>
                          <a:pt x="1902240" y="282441"/>
                          <a:pt x="1911350" y="314325"/>
                        </a:cubicBezTo>
                        <a:cubicBezTo>
                          <a:pt x="1912549" y="318521"/>
                          <a:pt x="1912806" y="323014"/>
                          <a:pt x="1914525" y="327025"/>
                        </a:cubicBezTo>
                        <a:cubicBezTo>
                          <a:pt x="1916028" y="330532"/>
                          <a:pt x="1918758" y="333375"/>
                          <a:pt x="1920875" y="336550"/>
                        </a:cubicBezTo>
                        <a:cubicBezTo>
                          <a:pt x="1921933" y="342900"/>
                          <a:pt x="1922653" y="349316"/>
                          <a:pt x="1924050" y="355600"/>
                        </a:cubicBezTo>
                        <a:cubicBezTo>
                          <a:pt x="1924776" y="358867"/>
                          <a:pt x="1926306" y="361907"/>
                          <a:pt x="1927225" y="365125"/>
                        </a:cubicBezTo>
                        <a:cubicBezTo>
                          <a:pt x="1928424" y="369321"/>
                          <a:pt x="1929544" y="373546"/>
                          <a:pt x="1930400" y="377825"/>
                        </a:cubicBezTo>
                        <a:cubicBezTo>
                          <a:pt x="1932440" y="388027"/>
                          <a:pt x="1933863" y="406832"/>
                          <a:pt x="1939925" y="415925"/>
                        </a:cubicBezTo>
                        <a:lnTo>
                          <a:pt x="1946275" y="425450"/>
                        </a:lnTo>
                        <a:cubicBezTo>
                          <a:pt x="1956201" y="465152"/>
                          <a:pt x="1943515" y="415791"/>
                          <a:pt x="1952625" y="447675"/>
                        </a:cubicBezTo>
                        <a:cubicBezTo>
                          <a:pt x="1962222" y="481264"/>
                          <a:pt x="1947060" y="434154"/>
                          <a:pt x="1962150" y="479425"/>
                        </a:cubicBezTo>
                        <a:cubicBezTo>
                          <a:pt x="1963208" y="482600"/>
                          <a:pt x="1964513" y="485703"/>
                          <a:pt x="1965325" y="488950"/>
                        </a:cubicBezTo>
                        <a:cubicBezTo>
                          <a:pt x="1966383" y="493183"/>
                          <a:pt x="1966968" y="497564"/>
                          <a:pt x="1968500" y="501650"/>
                        </a:cubicBezTo>
                        <a:cubicBezTo>
                          <a:pt x="1970162" y="506082"/>
                          <a:pt x="1972733" y="510117"/>
                          <a:pt x="1974850" y="514350"/>
                        </a:cubicBezTo>
                        <a:cubicBezTo>
                          <a:pt x="1982903" y="554613"/>
                          <a:pt x="1972112" y="511136"/>
                          <a:pt x="1984375" y="539750"/>
                        </a:cubicBezTo>
                        <a:cubicBezTo>
                          <a:pt x="1986094" y="543761"/>
                          <a:pt x="1985048" y="548875"/>
                          <a:pt x="1987550" y="552450"/>
                        </a:cubicBezTo>
                        <a:cubicBezTo>
                          <a:pt x="2000586" y="571073"/>
                          <a:pt x="2001204" y="569701"/>
                          <a:pt x="2016125" y="574675"/>
                        </a:cubicBezTo>
                        <a:cubicBezTo>
                          <a:pt x="2018242" y="578908"/>
                          <a:pt x="2020978" y="582885"/>
                          <a:pt x="2022475" y="587375"/>
                        </a:cubicBezTo>
                        <a:cubicBezTo>
                          <a:pt x="2025235" y="595654"/>
                          <a:pt x="2026065" y="604496"/>
                          <a:pt x="2028825" y="612775"/>
                        </a:cubicBezTo>
                        <a:cubicBezTo>
                          <a:pt x="2029883" y="615950"/>
                          <a:pt x="2030503" y="619307"/>
                          <a:pt x="2032000" y="622300"/>
                        </a:cubicBezTo>
                        <a:cubicBezTo>
                          <a:pt x="2033707" y="625713"/>
                          <a:pt x="2036643" y="628412"/>
                          <a:pt x="2038350" y="631825"/>
                        </a:cubicBezTo>
                        <a:cubicBezTo>
                          <a:pt x="2039847" y="634818"/>
                          <a:pt x="2039434" y="638737"/>
                          <a:pt x="2041525" y="641350"/>
                        </a:cubicBezTo>
                        <a:cubicBezTo>
                          <a:pt x="2043909" y="644330"/>
                          <a:pt x="2047875" y="645583"/>
                          <a:pt x="2051050" y="647700"/>
                        </a:cubicBezTo>
                        <a:cubicBezTo>
                          <a:pt x="2055736" y="654728"/>
                          <a:pt x="2059591" y="661861"/>
                          <a:pt x="2066925" y="666750"/>
                        </a:cubicBezTo>
                        <a:cubicBezTo>
                          <a:pt x="2069710" y="668606"/>
                          <a:pt x="2073275" y="668867"/>
                          <a:pt x="2076450" y="669925"/>
                        </a:cubicBezTo>
                        <a:cubicBezTo>
                          <a:pt x="2080683" y="676275"/>
                          <a:pt x="2086737" y="681735"/>
                          <a:pt x="2089150" y="688975"/>
                        </a:cubicBezTo>
                        <a:cubicBezTo>
                          <a:pt x="2099820" y="720986"/>
                          <a:pt x="2083540" y="671333"/>
                          <a:pt x="2095500" y="711200"/>
                        </a:cubicBezTo>
                        <a:cubicBezTo>
                          <a:pt x="2097423" y="717611"/>
                          <a:pt x="2097117" y="725517"/>
                          <a:pt x="2101850" y="730250"/>
                        </a:cubicBezTo>
                        <a:cubicBezTo>
                          <a:pt x="2114073" y="742473"/>
                          <a:pt x="2107639" y="737284"/>
                          <a:pt x="2120900" y="746125"/>
                        </a:cubicBezTo>
                        <a:cubicBezTo>
                          <a:pt x="2121958" y="750358"/>
                          <a:pt x="2121910" y="755036"/>
                          <a:pt x="2124075" y="758825"/>
                        </a:cubicBezTo>
                        <a:cubicBezTo>
                          <a:pt x="2126303" y="762724"/>
                          <a:pt x="2130725" y="764901"/>
                          <a:pt x="2133600" y="768350"/>
                        </a:cubicBezTo>
                        <a:cubicBezTo>
                          <a:pt x="2136043" y="771281"/>
                          <a:pt x="2137732" y="774770"/>
                          <a:pt x="2139950" y="777875"/>
                        </a:cubicBezTo>
                        <a:cubicBezTo>
                          <a:pt x="2143026" y="782181"/>
                          <a:pt x="2146300" y="786342"/>
                          <a:pt x="2149475" y="790575"/>
                        </a:cubicBezTo>
                        <a:cubicBezTo>
                          <a:pt x="2150533" y="794808"/>
                          <a:pt x="2150485" y="799486"/>
                          <a:pt x="2152650" y="803275"/>
                        </a:cubicBezTo>
                        <a:cubicBezTo>
                          <a:pt x="2154878" y="807174"/>
                          <a:pt x="2159253" y="809391"/>
                          <a:pt x="2162175" y="812800"/>
                        </a:cubicBezTo>
                        <a:cubicBezTo>
                          <a:pt x="2173106" y="825553"/>
                          <a:pt x="2174717" y="833861"/>
                          <a:pt x="2190750" y="844550"/>
                        </a:cubicBezTo>
                        <a:cubicBezTo>
                          <a:pt x="2197100" y="848783"/>
                          <a:pt x="2202560" y="854837"/>
                          <a:pt x="2209800" y="857250"/>
                        </a:cubicBezTo>
                        <a:lnTo>
                          <a:pt x="2228850" y="863600"/>
                        </a:lnTo>
                        <a:cubicBezTo>
                          <a:pt x="2259559" y="886632"/>
                          <a:pt x="2226833" y="864179"/>
                          <a:pt x="2251075" y="876300"/>
                        </a:cubicBezTo>
                        <a:cubicBezTo>
                          <a:pt x="2282961" y="892243"/>
                          <a:pt x="2234336" y="872301"/>
                          <a:pt x="2273300" y="889000"/>
                        </a:cubicBezTo>
                        <a:cubicBezTo>
                          <a:pt x="2276376" y="890318"/>
                          <a:pt x="2279619" y="891213"/>
                          <a:pt x="2282825" y="892175"/>
                        </a:cubicBezTo>
                        <a:cubicBezTo>
                          <a:pt x="2290205" y="894389"/>
                          <a:pt x="2297642" y="896408"/>
                          <a:pt x="2305050" y="898525"/>
                        </a:cubicBezTo>
                        <a:cubicBezTo>
                          <a:pt x="2308225" y="901700"/>
                          <a:pt x="2311126" y="905175"/>
                          <a:pt x="2314575" y="908050"/>
                        </a:cubicBezTo>
                        <a:cubicBezTo>
                          <a:pt x="2317506" y="910493"/>
                          <a:pt x="2321716" y="911420"/>
                          <a:pt x="2324100" y="914400"/>
                        </a:cubicBezTo>
                        <a:cubicBezTo>
                          <a:pt x="2326191" y="917013"/>
                          <a:pt x="2325419" y="921140"/>
                          <a:pt x="2327275" y="923925"/>
                        </a:cubicBezTo>
                        <a:cubicBezTo>
                          <a:pt x="2329766" y="927661"/>
                          <a:pt x="2333925" y="930001"/>
                          <a:pt x="2336800" y="933450"/>
                        </a:cubicBezTo>
                        <a:cubicBezTo>
                          <a:pt x="2339243" y="936381"/>
                          <a:pt x="2340615" y="940123"/>
                          <a:pt x="2343150" y="942975"/>
                        </a:cubicBezTo>
                        <a:cubicBezTo>
                          <a:pt x="2349116" y="949687"/>
                          <a:pt x="2357219" y="954553"/>
                          <a:pt x="2362200" y="962025"/>
                        </a:cubicBezTo>
                        <a:cubicBezTo>
                          <a:pt x="2390071" y="1003832"/>
                          <a:pt x="2362043" y="964487"/>
                          <a:pt x="2384425" y="990600"/>
                        </a:cubicBezTo>
                        <a:cubicBezTo>
                          <a:pt x="2387869" y="994618"/>
                          <a:pt x="2390874" y="998994"/>
                          <a:pt x="2393950" y="1003300"/>
                        </a:cubicBezTo>
                        <a:cubicBezTo>
                          <a:pt x="2396168" y="1006405"/>
                          <a:pt x="2397857" y="1009894"/>
                          <a:pt x="2400300" y="1012825"/>
                        </a:cubicBezTo>
                        <a:cubicBezTo>
                          <a:pt x="2403175" y="1016274"/>
                          <a:pt x="2406650" y="1019175"/>
                          <a:pt x="2409825" y="1022350"/>
                        </a:cubicBezTo>
                        <a:cubicBezTo>
                          <a:pt x="2412407" y="1030097"/>
                          <a:pt x="2413195" y="1035245"/>
                          <a:pt x="2419350" y="1041400"/>
                        </a:cubicBezTo>
                        <a:cubicBezTo>
                          <a:pt x="2422048" y="1044098"/>
                          <a:pt x="2425700" y="1045633"/>
                          <a:pt x="2428875" y="1047750"/>
                        </a:cubicBezTo>
                        <a:cubicBezTo>
                          <a:pt x="2429933" y="1050925"/>
                          <a:pt x="2430553" y="1054282"/>
                          <a:pt x="2432050" y="1057275"/>
                        </a:cubicBezTo>
                        <a:cubicBezTo>
                          <a:pt x="2433757" y="1060688"/>
                          <a:pt x="2438400" y="1066800"/>
                          <a:pt x="2438400" y="1066800"/>
                        </a:cubicBezTo>
                      </a:path>
                    </a:pathLst>
                  </a:cu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207912690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descr="correlation_map.bmp"/>
          <p:cNvPicPr>
            <a:picLocks noChangeAspect="1"/>
          </p:cNvPicPr>
          <p:nvPr/>
        </p:nvPicPr>
        <p:blipFill>
          <a:blip r:embed="rId3" cstate="print"/>
          <a:stretch>
            <a:fillRect/>
          </a:stretch>
        </p:blipFill>
        <p:spPr>
          <a:xfrm>
            <a:off x="890625" y="1402650"/>
            <a:ext cx="9144000" cy="3981450"/>
          </a:xfrm>
          <a:prstGeom prst="rect">
            <a:avLst/>
          </a:prstGeom>
        </p:spPr>
      </p:pic>
      <p:sp>
        <p:nvSpPr>
          <p:cNvPr id="14340" name="CasellaDiTesto 4"/>
          <p:cNvSpPr txBox="1">
            <a:spLocks noChangeArrowheads="1"/>
          </p:cNvSpPr>
          <p:nvPr/>
        </p:nvSpPr>
        <p:spPr bwMode="auto">
          <a:xfrm>
            <a:off x="606425" y="795649"/>
            <a:ext cx="7967663" cy="5909310"/>
          </a:xfrm>
          <a:prstGeom prst="rect">
            <a:avLst/>
          </a:prstGeom>
          <a:noFill/>
          <a:ln w="9525">
            <a:noFill/>
            <a:miter lim="800000"/>
            <a:headEnd/>
            <a:tailEnd/>
          </a:ln>
        </p:spPr>
        <p:txBody>
          <a:bodyPr wrap="squar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all" spc="0" normalizeH="0" baseline="0" noProof="0" dirty="0">
                <a:ln>
                  <a:noFill/>
                </a:ln>
                <a:solidFill>
                  <a:srgbClr val="000000"/>
                </a:solidFill>
                <a:effectLst/>
                <a:uLnTx/>
                <a:uFillTx/>
                <a:latin typeface="Arial" charset="0"/>
                <a:ea typeface="+mn-ea"/>
                <a:cs typeface="+mn-cs"/>
              </a:rPr>
              <a:t>best a-priori grouping: </a:t>
            </a:r>
            <a:r>
              <a:rPr kumimoji="0" lang="en-US" sz="2400" b="0" i="0" u="none" strike="noStrike" kern="1200" cap="none" spc="0" normalizeH="0" baseline="0" noProof="0" dirty="0">
                <a:ln>
                  <a:noFill/>
                </a:ln>
                <a:solidFill>
                  <a:srgbClr val="000000"/>
                </a:solidFill>
                <a:effectLst/>
                <a:uLnTx/>
                <a:uFillTx/>
                <a:latin typeface="Arial" charset="0"/>
                <a:ea typeface="+mn-ea"/>
                <a:cs typeface="+mn-cs"/>
              </a:rPr>
              <a:t>“correlation”</a:t>
            </a: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charset="0"/>
              <a:ea typeface="+mn-ea"/>
              <a:cs typeface="+mn-cs"/>
            </a:endParaRP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Arial" charset="0"/>
              <a:ea typeface="+mn-ea"/>
              <a:cs typeface="+mn-cs"/>
            </a:endParaRP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Arial" charset="0"/>
              <a:ea typeface="+mn-ea"/>
              <a:cs typeface="+mn-cs"/>
            </a:endParaRP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Arial" charset="0"/>
              <a:ea typeface="+mn-ea"/>
              <a:cs typeface="+mn-cs"/>
            </a:endParaRP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Arial" charset="0"/>
              <a:ea typeface="+mn-ea"/>
              <a:cs typeface="+mn-cs"/>
            </a:endParaRP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Arial" charset="0"/>
              <a:ea typeface="+mn-ea"/>
              <a:cs typeface="+mn-cs"/>
            </a:endParaRP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Arial" charset="0"/>
              <a:ea typeface="+mn-ea"/>
              <a:cs typeface="+mn-cs"/>
            </a:endParaRP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Arial" charset="0"/>
              <a:ea typeface="+mn-ea"/>
              <a:cs typeface="+mn-cs"/>
            </a:endParaRP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Arial" charset="0"/>
              <a:ea typeface="+mn-ea"/>
              <a:cs typeface="+mn-cs"/>
            </a:endParaRP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Arial" charset="0"/>
              <a:ea typeface="+mn-ea"/>
              <a:cs typeface="+mn-cs"/>
            </a:endParaRP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Arial" charset="0"/>
              <a:ea typeface="+mn-ea"/>
              <a:cs typeface="+mn-cs"/>
            </a:endParaRP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Arial" charset="0"/>
              <a:ea typeface="+mn-ea"/>
              <a:cs typeface="+mn-cs"/>
            </a:endParaRP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Arial" charset="0"/>
              <a:ea typeface="+mn-ea"/>
              <a:cs typeface="+mn-cs"/>
            </a:endParaRP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all" spc="0" normalizeH="0" baseline="0" noProof="0" dirty="0">
                <a:ln>
                  <a:noFill/>
                </a:ln>
                <a:solidFill>
                  <a:srgbClr val="000000"/>
                </a:solidFill>
                <a:effectLst/>
                <a:uLnTx/>
                <a:uFillTx/>
                <a:latin typeface="Arial" charset="0"/>
                <a:ea typeface="+mn-ea"/>
                <a:cs typeface="+mn-cs"/>
              </a:rPr>
              <a:t>Criticality: </a:t>
            </a:r>
            <a:r>
              <a:rPr kumimoji="0" lang="en-US" sz="2400" b="0" i="0" u="none" strike="noStrike" kern="1200" cap="none" spc="0" normalizeH="0" baseline="0" noProof="0" dirty="0">
                <a:ln>
                  <a:noFill/>
                </a:ln>
                <a:solidFill>
                  <a:srgbClr val="000000"/>
                </a:solidFill>
                <a:effectLst/>
                <a:uLnTx/>
                <a:uFillTx/>
                <a:latin typeface="Arial" charset="0"/>
                <a:ea typeface="+mn-ea"/>
                <a:cs typeface="+mn-cs"/>
              </a:rPr>
              <a:t>how to group the signals which have a low degree of correlation with all the others?</a:t>
            </a:r>
          </a:p>
        </p:txBody>
      </p:sp>
      <p:sp>
        <p:nvSpPr>
          <p:cNvPr id="14338" name="Titolo 1"/>
          <p:cNvSpPr>
            <a:spLocks noGrp="1"/>
          </p:cNvSpPr>
          <p:nvPr>
            <p:ph type="title"/>
          </p:nvPr>
        </p:nvSpPr>
        <p:spPr/>
        <p:txBody>
          <a:bodyPr/>
          <a:lstStyle/>
          <a:p>
            <a:pPr eaLnBrk="1" hangingPunct="1"/>
            <a:r>
              <a:rPr lang="en-US" dirty="0"/>
              <a:t>Results</a:t>
            </a:r>
            <a:endParaRPr lang="en-US" noProof="0" dirty="0"/>
          </a:p>
        </p:txBody>
      </p:sp>
      <p:sp>
        <p:nvSpPr>
          <p:cNvPr id="14339" name="Segnaposto numero diapositiva 3"/>
          <p:cNvSpPr txBox="1">
            <a:spLocks noGrp="1"/>
          </p:cNvSpPr>
          <p:nvPr/>
        </p:nvSpPr>
        <p:spPr bwMode="auto">
          <a:xfrm>
            <a:off x="7894638" y="152400"/>
            <a:ext cx="1204912" cy="246063"/>
          </a:xfrm>
          <a:prstGeom prst="rect">
            <a:avLst/>
          </a:prstGeom>
          <a:noFill/>
          <a:ln w="9525">
            <a:noFill/>
            <a:miter lim="800000"/>
            <a:headEnd/>
            <a:tailEnd/>
          </a:ln>
        </p:spPr>
        <p:txBody>
          <a:bodyPr wrap="none" lIns="0" tIns="0" rIns="1080000" bIns="0">
            <a:spAutoFit/>
          </a:bodyPr>
          <a:lstStyle/>
          <a:p>
            <a:pPr marL="0" marR="0" lvl="0" indent="0" algn="r" defTabSz="914400" rtl="0" eaLnBrk="0" fontAlgn="base" latinLnBrk="0" hangingPunct="0">
              <a:lnSpc>
                <a:spcPct val="100000"/>
              </a:lnSpc>
              <a:spcBef>
                <a:spcPct val="20000"/>
              </a:spcBef>
              <a:spcAft>
                <a:spcPct val="0"/>
              </a:spcAft>
              <a:buClrTx/>
              <a:buSzTx/>
              <a:buFontTx/>
              <a:buNone/>
              <a:tabLst/>
              <a:defRPr/>
            </a:pPr>
            <a:fld id="{D428B152-7665-4B99-B627-1598EFC42775}" type="slidenum">
              <a:rPr kumimoji="0" lang="it-IT" sz="1600" b="1" i="0" u="none" strike="noStrike" kern="1200" cap="none" spc="0" normalizeH="0" baseline="0" noProof="0">
                <a:ln>
                  <a:noFill/>
                </a:ln>
                <a:solidFill>
                  <a:srgbClr val="FF9900"/>
                </a:solidFill>
                <a:effectLst/>
                <a:uLnTx/>
                <a:uFillTx/>
                <a:latin typeface="Arial" charset="0"/>
                <a:ea typeface="+mn-ea"/>
                <a:cs typeface="+mn-cs"/>
              </a:rPr>
              <a:pPr marL="0" marR="0" lvl="0" indent="0" algn="r" defTabSz="914400" rtl="0" eaLnBrk="0" fontAlgn="base" latinLnBrk="0" hangingPunct="0">
                <a:lnSpc>
                  <a:spcPct val="100000"/>
                </a:lnSpc>
                <a:spcBef>
                  <a:spcPct val="20000"/>
                </a:spcBef>
                <a:spcAft>
                  <a:spcPct val="0"/>
                </a:spcAft>
                <a:buClrTx/>
                <a:buSzTx/>
                <a:buFontTx/>
                <a:buNone/>
                <a:tabLst/>
                <a:defRPr/>
              </a:pPr>
              <a:t>100</a:t>
            </a:fld>
            <a:endParaRPr kumimoji="0" lang="it-IT" sz="1600" b="1" i="0" u="none" strike="noStrike" kern="1200" cap="none" spc="0" normalizeH="0" baseline="0" noProof="0">
              <a:ln>
                <a:noFill/>
              </a:ln>
              <a:solidFill>
                <a:srgbClr val="FF9900"/>
              </a:solidFill>
              <a:effectLst/>
              <a:uLnTx/>
              <a:uFillTx/>
              <a:latin typeface="Arial" charset="0"/>
              <a:ea typeface="+mn-ea"/>
              <a:cs typeface="+mn-cs"/>
            </a:endParaRPr>
          </a:p>
        </p:txBody>
      </p:sp>
      <p:cxnSp>
        <p:nvCxnSpPr>
          <p:cNvPr id="8" name="Connettore 7 7"/>
          <p:cNvCxnSpPr>
            <a:stCxn id="6" idx="4"/>
            <a:endCxn id="9" idx="0"/>
          </p:cNvCxnSpPr>
          <p:nvPr/>
        </p:nvCxnSpPr>
        <p:spPr bwMode="auto">
          <a:xfrm rot="5400000">
            <a:off x="4132282" y="2936397"/>
            <a:ext cx="284806" cy="5615879"/>
          </a:xfrm>
          <a:prstGeom prst="curvedConnector3">
            <a:avLst>
              <a:gd name="adj1" fmla="val 6467"/>
            </a:avLst>
          </a:prstGeom>
          <a:noFill/>
          <a:ln w="63500" cap="flat" cmpd="sng" algn="ctr">
            <a:solidFill>
              <a:srgbClr val="FF0000"/>
            </a:solidFill>
            <a:prstDash val="solid"/>
            <a:round/>
            <a:headEnd type="none" w="med" len="med"/>
            <a:tailEnd type="arrow"/>
          </a:ln>
          <a:effectLst/>
        </p:spPr>
      </p:cxnSp>
      <p:sp>
        <p:nvSpPr>
          <p:cNvPr id="30" name="CasellaDiTesto 29"/>
          <p:cNvSpPr txBox="1"/>
          <p:nvPr/>
        </p:nvSpPr>
        <p:spPr>
          <a:xfrm>
            <a:off x="451261" y="2719454"/>
            <a:ext cx="3111335" cy="1169551"/>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tab pos="712788" algn="l"/>
              </a:tabLst>
              <a:defRPr/>
            </a:pPr>
            <a:r>
              <a:rPr kumimoji="0" lang="en-US" sz="1400" b="0" i="0" u="none" strike="noStrike" kern="1200" cap="none" spc="0" normalizeH="0" baseline="0" noProof="0" dirty="0">
                <a:ln>
                  <a:noFill/>
                </a:ln>
                <a:solidFill>
                  <a:srgbClr val="000000"/>
                </a:solidFill>
                <a:effectLst/>
                <a:uLnTx/>
                <a:uFillTx/>
                <a:latin typeface="Arial" charset="0"/>
                <a:ea typeface="+mn-ea"/>
                <a:cs typeface="+mn-cs"/>
              </a:rPr>
              <a:t>WHITE:	high correlation (0.7 1]</a:t>
            </a:r>
          </a:p>
          <a:p>
            <a:pPr marL="0" marR="0" lvl="0" indent="0" algn="l" defTabSz="914400" rtl="0" eaLnBrk="1" fontAlgn="base" latinLnBrk="0" hangingPunct="1">
              <a:lnSpc>
                <a:spcPct val="100000"/>
              </a:lnSpc>
              <a:spcBef>
                <a:spcPct val="0"/>
              </a:spcBef>
              <a:spcAft>
                <a:spcPct val="0"/>
              </a:spcAft>
              <a:buClrTx/>
              <a:buSzTx/>
              <a:buFontTx/>
              <a:buNone/>
              <a:tabLst>
                <a:tab pos="712788" algn="l"/>
              </a:tabLst>
              <a:defRPr/>
            </a:pPr>
            <a:endParaRPr kumimoji="0" lang="en-US" sz="1400" b="0" i="0" u="none" strike="noStrike" kern="1200" cap="none" spc="0" normalizeH="0" baseline="0" noProof="0" dirty="0">
              <a:ln>
                <a:noFill/>
              </a:ln>
              <a:solidFill>
                <a:srgbClr val="000000"/>
              </a:solidFill>
              <a:effectLst/>
              <a:uLnTx/>
              <a:uFillTx/>
              <a:latin typeface="Arial" charset="0"/>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tabLst>
                <a:tab pos="712788" algn="l"/>
              </a:tabLst>
              <a:defRPr/>
            </a:pPr>
            <a:r>
              <a:rPr kumimoji="0" lang="en-US" sz="1400" b="0" i="0" u="none" strike="noStrike" kern="1200" cap="none" spc="0" normalizeH="0" baseline="0" noProof="0" dirty="0">
                <a:ln>
                  <a:noFill/>
                </a:ln>
                <a:solidFill>
                  <a:srgbClr val="000000"/>
                </a:solidFill>
                <a:effectLst/>
                <a:uLnTx/>
                <a:uFillTx/>
                <a:latin typeface="Arial" charset="0"/>
                <a:ea typeface="+mn-ea"/>
                <a:cs typeface="+mn-cs"/>
              </a:rPr>
              <a:t>GREY: 	medium correlation (0.4 0.7]</a:t>
            </a:r>
          </a:p>
          <a:p>
            <a:pPr marL="0" marR="0" lvl="0" indent="0" algn="l" defTabSz="914400" rtl="0" eaLnBrk="1" fontAlgn="base" latinLnBrk="0" hangingPunct="1">
              <a:lnSpc>
                <a:spcPct val="100000"/>
              </a:lnSpc>
              <a:spcBef>
                <a:spcPct val="0"/>
              </a:spcBef>
              <a:spcAft>
                <a:spcPct val="0"/>
              </a:spcAft>
              <a:buClrTx/>
              <a:buSzTx/>
              <a:buFontTx/>
              <a:buNone/>
              <a:tabLst>
                <a:tab pos="712788" algn="l"/>
              </a:tabLst>
              <a:defRPr/>
            </a:pPr>
            <a:endParaRPr kumimoji="0" lang="en-US" sz="1400" b="0" i="0" u="none" strike="noStrike" kern="1200" cap="none" spc="0" normalizeH="0" baseline="0" noProof="0" dirty="0">
              <a:ln>
                <a:noFill/>
              </a:ln>
              <a:solidFill>
                <a:srgbClr val="000000"/>
              </a:solidFill>
              <a:effectLst/>
              <a:uLnTx/>
              <a:uFillTx/>
              <a:latin typeface="Arial" charset="0"/>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tabLst>
                <a:tab pos="712788" algn="l"/>
              </a:tabLst>
              <a:defRPr/>
            </a:pPr>
            <a:r>
              <a:rPr kumimoji="0" lang="en-US" sz="1400" b="0" i="0" u="none" strike="noStrike" kern="1200" cap="none" spc="0" normalizeH="0" baseline="0" noProof="0" dirty="0">
                <a:ln>
                  <a:noFill/>
                </a:ln>
                <a:solidFill>
                  <a:srgbClr val="000000"/>
                </a:solidFill>
                <a:effectLst/>
                <a:uLnTx/>
                <a:uFillTx/>
                <a:latin typeface="Arial" charset="0"/>
                <a:ea typeface="+mn-ea"/>
                <a:cs typeface="+mn-cs"/>
              </a:rPr>
              <a:t>BLACK:	low correlation [0 0.4]</a:t>
            </a:r>
          </a:p>
        </p:txBody>
      </p:sp>
      <p:sp>
        <p:nvSpPr>
          <p:cNvPr id="9" name="Rettangolo 8"/>
          <p:cNvSpPr/>
          <p:nvPr/>
        </p:nvSpPr>
        <p:spPr bwMode="auto">
          <a:xfrm>
            <a:off x="1252989" y="5886739"/>
            <a:ext cx="427512" cy="296883"/>
          </a:xfrm>
          <a:prstGeom prst="rect">
            <a:avLst/>
          </a:prstGeom>
          <a:noFill/>
          <a:ln w="317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lvl="0" indent="0" algn="l"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mn-ea"/>
              <a:cs typeface="+mn-cs"/>
            </a:endParaRPr>
          </a:p>
        </p:txBody>
      </p:sp>
      <p:graphicFrame>
        <p:nvGraphicFramePr>
          <p:cNvPr id="12" name="Tabella 11"/>
          <p:cNvGraphicFramePr>
            <a:graphicFrameLocks noGrp="1"/>
          </p:cNvGraphicFramePr>
          <p:nvPr/>
        </p:nvGraphicFramePr>
        <p:xfrm>
          <a:off x="3990108" y="5197100"/>
          <a:ext cx="3265728" cy="274320"/>
        </p:xfrm>
        <a:graphic>
          <a:graphicData uri="http://schemas.openxmlformats.org/drawingml/2006/table">
            <a:tbl>
              <a:tblPr>
                <a:tableStyleId>{F5AB1C69-6EDB-4FF4-983F-18BD219EF322}</a:tableStyleId>
              </a:tblPr>
              <a:tblGrid>
                <a:gridCol w="68036">
                  <a:extLst>
                    <a:ext uri="{9D8B030D-6E8A-4147-A177-3AD203B41FA5}">
                      <a16:colId xmlns:a16="http://schemas.microsoft.com/office/drawing/2014/main" val="20000"/>
                    </a:ext>
                  </a:extLst>
                </a:gridCol>
                <a:gridCol w="68036">
                  <a:extLst>
                    <a:ext uri="{9D8B030D-6E8A-4147-A177-3AD203B41FA5}">
                      <a16:colId xmlns:a16="http://schemas.microsoft.com/office/drawing/2014/main" val="20001"/>
                    </a:ext>
                  </a:extLst>
                </a:gridCol>
                <a:gridCol w="68036">
                  <a:extLst>
                    <a:ext uri="{9D8B030D-6E8A-4147-A177-3AD203B41FA5}">
                      <a16:colId xmlns:a16="http://schemas.microsoft.com/office/drawing/2014/main" val="20002"/>
                    </a:ext>
                  </a:extLst>
                </a:gridCol>
                <a:gridCol w="68036">
                  <a:extLst>
                    <a:ext uri="{9D8B030D-6E8A-4147-A177-3AD203B41FA5}">
                      <a16:colId xmlns:a16="http://schemas.microsoft.com/office/drawing/2014/main" val="20003"/>
                    </a:ext>
                  </a:extLst>
                </a:gridCol>
                <a:gridCol w="68036">
                  <a:extLst>
                    <a:ext uri="{9D8B030D-6E8A-4147-A177-3AD203B41FA5}">
                      <a16:colId xmlns:a16="http://schemas.microsoft.com/office/drawing/2014/main" val="20004"/>
                    </a:ext>
                  </a:extLst>
                </a:gridCol>
                <a:gridCol w="68036">
                  <a:extLst>
                    <a:ext uri="{9D8B030D-6E8A-4147-A177-3AD203B41FA5}">
                      <a16:colId xmlns:a16="http://schemas.microsoft.com/office/drawing/2014/main" val="20005"/>
                    </a:ext>
                  </a:extLst>
                </a:gridCol>
                <a:gridCol w="68036">
                  <a:extLst>
                    <a:ext uri="{9D8B030D-6E8A-4147-A177-3AD203B41FA5}">
                      <a16:colId xmlns:a16="http://schemas.microsoft.com/office/drawing/2014/main" val="20006"/>
                    </a:ext>
                  </a:extLst>
                </a:gridCol>
                <a:gridCol w="68036">
                  <a:extLst>
                    <a:ext uri="{9D8B030D-6E8A-4147-A177-3AD203B41FA5}">
                      <a16:colId xmlns:a16="http://schemas.microsoft.com/office/drawing/2014/main" val="20007"/>
                    </a:ext>
                  </a:extLst>
                </a:gridCol>
                <a:gridCol w="68036">
                  <a:extLst>
                    <a:ext uri="{9D8B030D-6E8A-4147-A177-3AD203B41FA5}">
                      <a16:colId xmlns:a16="http://schemas.microsoft.com/office/drawing/2014/main" val="20008"/>
                    </a:ext>
                  </a:extLst>
                </a:gridCol>
                <a:gridCol w="68036">
                  <a:extLst>
                    <a:ext uri="{9D8B030D-6E8A-4147-A177-3AD203B41FA5}">
                      <a16:colId xmlns:a16="http://schemas.microsoft.com/office/drawing/2014/main" val="20009"/>
                    </a:ext>
                  </a:extLst>
                </a:gridCol>
                <a:gridCol w="68036">
                  <a:extLst>
                    <a:ext uri="{9D8B030D-6E8A-4147-A177-3AD203B41FA5}">
                      <a16:colId xmlns:a16="http://schemas.microsoft.com/office/drawing/2014/main" val="20010"/>
                    </a:ext>
                  </a:extLst>
                </a:gridCol>
                <a:gridCol w="68036">
                  <a:extLst>
                    <a:ext uri="{9D8B030D-6E8A-4147-A177-3AD203B41FA5}">
                      <a16:colId xmlns:a16="http://schemas.microsoft.com/office/drawing/2014/main" val="20011"/>
                    </a:ext>
                  </a:extLst>
                </a:gridCol>
                <a:gridCol w="68036">
                  <a:extLst>
                    <a:ext uri="{9D8B030D-6E8A-4147-A177-3AD203B41FA5}">
                      <a16:colId xmlns:a16="http://schemas.microsoft.com/office/drawing/2014/main" val="20012"/>
                    </a:ext>
                  </a:extLst>
                </a:gridCol>
                <a:gridCol w="68036">
                  <a:extLst>
                    <a:ext uri="{9D8B030D-6E8A-4147-A177-3AD203B41FA5}">
                      <a16:colId xmlns:a16="http://schemas.microsoft.com/office/drawing/2014/main" val="20013"/>
                    </a:ext>
                  </a:extLst>
                </a:gridCol>
                <a:gridCol w="68036">
                  <a:extLst>
                    <a:ext uri="{9D8B030D-6E8A-4147-A177-3AD203B41FA5}">
                      <a16:colId xmlns:a16="http://schemas.microsoft.com/office/drawing/2014/main" val="20014"/>
                    </a:ext>
                  </a:extLst>
                </a:gridCol>
                <a:gridCol w="68036">
                  <a:extLst>
                    <a:ext uri="{9D8B030D-6E8A-4147-A177-3AD203B41FA5}">
                      <a16:colId xmlns:a16="http://schemas.microsoft.com/office/drawing/2014/main" val="20015"/>
                    </a:ext>
                  </a:extLst>
                </a:gridCol>
                <a:gridCol w="68036">
                  <a:extLst>
                    <a:ext uri="{9D8B030D-6E8A-4147-A177-3AD203B41FA5}">
                      <a16:colId xmlns:a16="http://schemas.microsoft.com/office/drawing/2014/main" val="20016"/>
                    </a:ext>
                  </a:extLst>
                </a:gridCol>
                <a:gridCol w="68036">
                  <a:extLst>
                    <a:ext uri="{9D8B030D-6E8A-4147-A177-3AD203B41FA5}">
                      <a16:colId xmlns:a16="http://schemas.microsoft.com/office/drawing/2014/main" val="20017"/>
                    </a:ext>
                  </a:extLst>
                </a:gridCol>
                <a:gridCol w="68036">
                  <a:extLst>
                    <a:ext uri="{9D8B030D-6E8A-4147-A177-3AD203B41FA5}">
                      <a16:colId xmlns:a16="http://schemas.microsoft.com/office/drawing/2014/main" val="20018"/>
                    </a:ext>
                  </a:extLst>
                </a:gridCol>
                <a:gridCol w="68036">
                  <a:extLst>
                    <a:ext uri="{9D8B030D-6E8A-4147-A177-3AD203B41FA5}">
                      <a16:colId xmlns:a16="http://schemas.microsoft.com/office/drawing/2014/main" val="20019"/>
                    </a:ext>
                  </a:extLst>
                </a:gridCol>
                <a:gridCol w="68036">
                  <a:extLst>
                    <a:ext uri="{9D8B030D-6E8A-4147-A177-3AD203B41FA5}">
                      <a16:colId xmlns:a16="http://schemas.microsoft.com/office/drawing/2014/main" val="20020"/>
                    </a:ext>
                  </a:extLst>
                </a:gridCol>
                <a:gridCol w="68036">
                  <a:extLst>
                    <a:ext uri="{9D8B030D-6E8A-4147-A177-3AD203B41FA5}">
                      <a16:colId xmlns:a16="http://schemas.microsoft.com/office/drawing/2014/main" val="20021"/>
                    </a:ext>
                  </a:extLst>
                </a:gridCol>
                <a:gridCol w="68036">
                  <a:extLst>
                    <a:ext uri="{9D8B030D-6E8A-4147-A177-3AD203B41FA5}">
                      <a16:colId xmlns:a16="http://schemas.microsoft.com/office/drawing/2014/main" val="20022"/>
                    </a:ext>
                  </a:extLst>
                </a:gridCol>
                <a:gridCol w="68036">
                  <a:extLst>
                    <a:ext uri="{9D8B030D-6E8A-4147-A177-3AD203B41FA5}">
                      <a16:colId xmlns:a16="http://schemas.microsoft.com/office/drawing/2014/main" val="20023"/>
                    </a:ext>
                  </a:extLst>
                </a:gridCol>
                <a:gridCol w="68036">
                  <a:extLst>
                    <a:ext uri="{9D8B030D-6E8A-4147-A177-3AD203B41FA5}">
                      <a16:colId xmlns:a16="http://schemas.microsoft.com/office/drawing/2014/main" val="20024"/>
                    </a:ext>
                  </a:extLst>
                </a:gridCol>
                <a:gridCol w="68036">
                  <a:extLst>
                    <a:ext uri="{9D8B030D-6E8A-4147-A177-3AD203B41FA5}">
                      <a16:colId xmlns:a16="http://schemas.microsoft.com/office/drawing/2014/main" val="20025"/>
                    </a:ext>
                  </a:extLst>
                </a:gridCol>
                <a:gridCol w="68036">
                  <a:extLst>
                    <a:ext uri="{9D8B030D-6E8A-4147-A177-3AD203B41FA5}">
                      <a16:colId xmlns:a16="http://schemas.microsoft.com/office/drawing/2014/main" val="20026"/>
                    </a:ext>
                  </a:extLst>
                </a:gridCol>
                <a:gridCol w="68036">
                  <a:extLst>
                    <a:ext uri="{9D8B030D-6E8A-4147-A177-3AD203B41FA5}">
                      <a16:colId xmlns:a16="http://schemas.microsoft.com/office/drawing/2014/main" val="20027"/>
                    </a:ext>
                  </a:extLst>
                </a:gridCol>
                <a:gridCol w="68036">
                  <a:extLst>
                    <a:ext uri="{9D8B030D-6E8A-4147-A177-3AD203B41FA5}">
                      <a16:colId xmlns:a16="http://schemas.microsoft.com/office/drawing/2014/main" val="20028"/>
                    </a:ext>
                  </a:extLst>
                </a:gridCol>
                <a:gridCol w="68036">
                  <a:extLst>
                    <a:ext uri="{9D8B030D-6E8A-4147-A177-3AD203B41FA5}">
                      <a16:colId xmlns:a16="http://schemas.microsoft.com/office/drawing/2014/main" val="20029"/>
                    </a:ext>
                  </a:extLst>
                </a:gridCol>
                <a:gridCol w="68036">
                  <a:extLst>
                    <a:ext uri="{9D8B030D-6E8A-4147-A177-3AD203B41FA5}">
                      <a16:colId xmlns:a16="http://schemas.microsoft.com/office/drawing/2014/main" val="20030"/>
                    </a:ext>
                  </a:extLst>
                </a:gridCol>
                <a:gridCol w="68036">
                  <a:extLst>
                    <a:ext uri="{9D8B030D-6E8A-4147-A177-3AD203B41FA5}">
                      <a16:colId xmlns:a16="http://schemas.microsoft.com/office/drawing/2014/main" val="20031"/>
                    </a:ext>
                  </a:extLst>
                </a:gridCol>
                <a:gridCol w="68036">
                  <a:extLst>
                    <a:ext uri="{9D8B030D-6E8A-4147-A177-3AD203B41FA5}">
                      <a16:colId xmlns:a16="http://schemas.microsoft.com/office/drawing/2014/main" val="20032"/>
                    </a:ext>
                  </a:extLst>
                </a:gridCol>
                <a:gridCol w="68036">
                  <a:extLst>
                    <a:ext uri="{9D8B030D-6E8A-4147-A177-3AD203B41FA5}">
                      <a16:colId xmlns:a16="http://schemas.microsoft.com/office/drawing/2014/main" val="20033"/>
                    </a:ext>
                  </a:extLst>
                </a:gridCol>
                <a:gridCol w="68036">
                  <a:extLst>
                    <a:ext uri="{9D8B030D-6E8A-4147-A177-3AD203B41FA5}">
                      <a16:colId xmlns:a16="http://schemas.microsoft.com/office/drawing/2014/main" val="20034"/>
                    </a:ext>
                  </a:extLst>
                </a:gridCol>
                <a:gridCol w="68036">
                  <a:extLst>
                    <a:ext uri="{9D8B030D-6E8A-4147-A177-3AD203B41FA5}">
                      <a16:colId xmlns:a16="http://schemas.microsoft.com/office/drawing/2014/main" val="20035"/>
                    </a:ext>
                  </a:extLst>
                </a:gridCol>
                <a:gridCol w="68036">
                  <a:extLst>
                    <a:ext uri="{9D8B030D-6E8A-4147-A177-3AD203B41FA5}">
                      <a16:colId xmlns:a16="http://schemas.microsoft.com/office/drawing/2014/main" val="20036"/>
                    </a:ext>
                  </a:extLst>
                </a:gridCol>
                <a:gridCol w="68036">
                  <a:extLst>
                    <a:ext uri="{9D8B030D-6E8A-4147-A177-3AD203B41FA5}">
                      <a16:colId xmlns:a16="http://schemas.microsoft.com/office/drawing/2014/main" val="20037"/>
                    </a:ext>
                  </a:extLst>
                </a:gridCol>
                <a:gridCol w="68036">
                  <a:extLst>
                    <a:ext uri="{9D8B030D-6E8A-4147-A177-3AD203B41FA5}">
                      <a16:colId xmlns:a16="http://schemas.microsoft.com/office/drawing/2014/main" val="20038"/>
                    </a:ext>
                  </a:extLst>
                </a:gridCol>
                <a:gridCol w="68036">
                  <a:extLst>
                    <a:ext uri="{9D8B030D-6E8A-4147-A177-3AD203B41FA5}">
                      <a16:colId xmlns:a16="http://schemas.microsoft.com/office/drawing/2014/main" val="20039"/>
                    </a:ext>
                  </a:extLst>
                </a:gridCol>
                <a:gridCol w="68036">
                  <a:extLst>
                    <a:ext uri="{9D8B030D-6E8A-4147-A177-3AD203B41FA5}">
                      <a16:colId xmlns:a16="http://schemas.microsoft.com/office/drawing/2014/main" val="20040"/>
                    </a:ext>
                  </a:extLst>
                </a:gridCol>
                <a:gridCol w="68036">
                  <a:extLst>
                    <a:ext uri="{9D8B030D-6E8A-4147-A177-3AD203B41FA5}">
                      <a16:colId xmlns:a16="http://schemas.microsoft.com/office/drawing/2014/main" val="20041"/>
                    </a:ext>
                  </a:extLst>
                </a:gridCol>
                <a:gridCol w="68036">
                  <a:extLst>
                    <a:ext uri="{9D8B030D-6E8A-4147-A177-3AD203B41FA5}">
                      <a16:colId xmlns:a16="http://schemas.microsoft.com/office/drawing/2014/main" val="20042"/>
                    </a:ext>
                  </a:extLst>
                </a:gridCol>
                <a:gridCol w="68036">
                  <a:extLst>
                    <a:ext uri="{9D8B030D-6E8A-4147-A177-3AD203B41FA5}">
                      <a16:colId xmlns:a16="http://schemas.microsoft.com/office/drawing/2014/main" val="20043"/>
                    </a:ext>
                  </a:extLst>
                </a:gridCol>
                <a:gridCol w="68036">
                  <a:extLst>
                    <a:ext uri="{9D8B030D-6E8A-4147-A177-3AD203B41FA5}">
                      <a16:colId xmlns:a16="http://schemas.microsoft.com/office/drawing/2014/main" val="20044"/>
                    </a:ext>
                  </a:extLst>
                </a:gridCol>
                <a:gridCol w="68036">
                  <a:extLst>
                    <a:ext uri="{9D8B030D-6E8A-4147-A177-3AD203B41FA5}">
                      <a16:colId xmlns:a16="http://schemas.microsoft.com/office/drawing/2014/main" val="20045"/>
                    </a:ext>
                  </a:extLst>
                </a:gridCol>
                <a:gridCol w="68036">
                  <a:extLst>
                    <a:ext uri="{9D8B030D-6E8A-4147-A177-3AD203B41FA5}">
                      <a16:colId xmlns:a16="http://schemas.microsoft.com/office/drawing/2014/main" val="20046"/>
                    </a:ext>
                  </a:extLst>
                </a:gridCol>
                <a:gridCol w="68036">
                  <a:extLst>
                    <a:ext uri="{9D8B030D-6E8A-4147-A177-3AD203B41FA5}">
                      <a16:colId xmlns:a16="http://schemas.microsoft.com/office/drawing/2014/main" val="20047"/>
                    </a:ext>
                  </a:extLst>
                </a:gridCol>
              </a:tblGrid>
              <a:tr h="158669">
                <a:tc>
                  <a:txBody>
                    <a:bodyPr/>
                    <a:lstStyle/>
                    <a:p>
                      <a:endParaRPr lang="en-US"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alpha val="99000"/>
                      </a:srgbClr>
                    </a:solidFill>
                  </a:tcPr>
                </a:tc>
                <a:tc>
                  <a:txBody>
                    <a:bodyPr/>
                    <a:lstStyle/>
                    <a:p>
                      <a:endParaRPr lang="en-US"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alpha val="99000"/>
                      </a:srgbClr>
                    </a:solidFill>
                  </a:tcPr>
                </a:tc>
                <a:tc>
                  <a:txBody>
                    <a:bodyPr/>
                    <a:lstStyle/>
                    <a:p>
                      <a:endParaRPr lang="en-US"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alpha val="99000"/>
                      </a:srgbClr>
                    </a:solidFill>
                  </a:tcPr>
                </a:tc>
                <a:tc>
                  <a:txBody>
                    <a:bodyPr/>
                    <a:lstStyle/>
                    <a:p>
                      <a:endParaRPr lang="en-US"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alpha val="99000"/>
                      </a:srgbClr>
                    </a:solidFill>
                  </a:tcPr>
                </a:tc>
                <a:tc>
                  <a:txBody>
                    <a:bodyPr/>
                    <a:lstStyle/>
                    <a:p>
                      <a:endParaRPr lang="en-US"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endParaRPr lang="en-US"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endParaRPr lang="en-US"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endParaRPr lang="en-US"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endParaRPr lang="en-US"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33CC"/>
                    </a:solidFill>
                  </a:tcPr>
                </a:tc>
                <a:tc>
                  <a:txBody>
                    <a:bodyPr/>
                    <a:lstStyle/>
                    <a:p>
                      <a:endParaRPr lang="en-US"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33CC"/>
                    </a:solidFill>
                  </a:tcPr>
                </a:tc>
                <a:tc>
                  <a:txBody>
                    <a:bodyPr/>
                    <a:lstStyle/>
                    <a:p>
                      <a:endParaRPr lang="en-US"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33CC"/>
                    </a:solidFill>
                  </a:tcPr>
                </a:tc>
                <a:tc>
                  <a:txBody>
                    <a:bodyPr/>
                    <a:lstStyle/>
                    <a:p>
                      <a:endParaRPr lang="en-US"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33CC"/>
                    </a:solidFill>
                  </a:tcPr>
                </a:tc>
                <a:tc>
                  <a:txBody>
                    <a:bodyPr/>
                    <a:lstStyle/>
                    <a:p>
                      <a:endParaRPr lang="en-US"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bl>
          </a:graphicData>
        </a:graphic>
      </p:graphicFrame>
      <p:sp>
        <p:nvSpPr>
          <p:cNvPr id="6" name="Ovale 5"/>
          <p:cNvSpPr/>
          <p:nvPr/>
        </p:nvSpPr>
        <p:spPr bwMode="auto">
          <a:xfrm>
            <a:off x="6791678" y="5091295"/>
            <a:ext cx="581891" cy="510638"/>
          </a:xfrm>
          <a:prstGeom prst="ellipse">
            <a:avLst/>
          </a:prstGeom>
          <a:noFill/>
          <a:ln w="63500" cap="flat" cmpd="sng" algn="ctr">
            <a:solidFill>
              <a:srgbClr val="FF0000"/>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lvl="0" indent="0" algn="l"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 name="CasellaDiTesto 18"/>
          <p:cNvSpPr txBox="1"/>
          <p:nvPr/>
        </p:nvSpPr>
        <p:spPr>
          <a:xfrm>
            <a:off x="4096989" y="4940136"/>
            <a:ext cx="249381" cy="276999"/>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charset="0"/>
                <a:ea typeface="+mn-ea"/>
                <a:cs typeface="+mn-cs"/>
              </a:rPr>
              <a:t>4</a:t>
            </a:r>
          </a:p>
        </p:txBody>
      </p:sp>
      <p:sp>
        <p:nvSpPr>
          <p:cNvPr id="20" name="CasellaDiTesto 19"/>
          <p:cNvSpPr txBox="1"/>
          <p:nvPr/>
        </p:nvSpPr>
        <p:spPr>
          <a:xfrm>
            <a:off x="3669473" y="4095036"/>
            <a:ext cx="366173" cy="276999"/>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charset="0"/>
                <a:ea typeface="+mn-ea"/>
                <a:cs typeface="+mn-cs"/>
              </a:rPr>
              <a:t>11</a:t>
            </a:r>
          </a:p>
        </p:txBody>
      </p:sp>
      <p:sp>
        <p:nvSpPr>
          <p:cNvPr id="21" name="CasellaDiTesto 20"/>
          <p:cNvSpPr txBox="1"/>
          <p:nvPr/>
        </p:nvSpPr>
        <p:spPr>
          <a:xfrm>
            <a:off x="3679373" y="2537436"/>
            <a:ext cx="366173" cy="276999"/>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charset="0"/>
                <a:ea typeface="+mn-ea"/>
                <a:cs typeface="+mn-cs"/>
              </a:rPr>
              <a:t>33</a:t>
            </a:r>
          </a:p>
        </p:txBody>
      </p:sp>
      <p:sp>
        <p:nvSpPr>
          <p:cNvPr id="22" name="Ovale 21"/>
          <p:cNvSpPr/>
          <p:nvPr/>
        </p:nvSpPr>
        <p:spPr bwMode="auto">
          <a:xfrm>
            <a:off x="4168239" y="4144488"/>
            <a:ext cx="130629" cy="154380"/>
          </a:xfrm>
          <a:prstGeom prst="ellipse">
            <a:avLst/>
          </a:prstGeom>
          <a:noFill/>
          <a:ln w="6350"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lvl="0" indent="0" algn="l"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 name="Ovale 22"/>
          <p:cNvSpPr/>
          <p:nvPr/>
        </p:nvSpPr>
        <p:spPr bwMode="auto">
          <a:xfrm>
            <a:off x="4166261" y="2598717"/>
            <a:ext cx="130629" cy="154380"/>
          </a:xfrm>
          <a:prstGeom prst="ellipse">
            <a:avLst/>
          </a:prstGeom>
          <a:noFill/>
          <a:ln w="6350" cap="flat" cmpd="sng" algn="ctr">
            <a:solidFill>
              <a:schemeClr val="bg1"/>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lvl="0" indent="0" algn="l"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mn-ea"/>
              <a:cs typeface="+mn-cs"/>
            </a:endParaRPr>
          </a:p>
        </p:txBody>
      </p:sp>
      <p:cxnSp>
        <p:nvCxnSpPr>
          <p:cNvPr id="35" name="Connettore 2 34"/>
          <p:cNvCxnSpPr/>
          <p:nvPr/>
        </p:nvCxnSpPr>
        <p:spPr bwMode="auto">
          <a:xfrm rot="5400000" flipH="1" flipV="1">
            <a:off x="3742840" y="1650570"/>
            <a:ext cx="511444" cy="1588"/>
          </a:xfrm>
          <a:prstGeom prst="straightConnector1">
            <a:avLst/>
          </a:prstGeom>
          <a:noFill/>
          <a:ln w="3175" cap="flat" cmpd="sng" algn="ctr">
            <a:solidFill>
              <a:schemeClr val="tx1"/>
            </a:solidFill>
            <a:prstDash val="solid"/>
            <a:round/>
            <a:headEnd type="none" w="med" len="med"/>
            <a:tailEnd type="arrow"/>
          </a:ln>
          <a:effectLst/>
        </p:spPr>
      </p:cxnSp>
      <p:cxnSp>
        <p:nvCxnSpPr>
          <p:cNvPr id="36" name="Connettore 2 35"/>
          <p:cNvCxnSpPr/>
          <p:nvPr/>
        </p:nvCxnSpPr>
        <p:spPr bwMode="auto">
          <a:xfrm rot="10800000" flipH="1" flipV="1">
            <a:off x="7010399" y="4933627"/>
            <a:ext cx="511444" cy="1588"/>
          </a:xfrm>
          <a:prstGeom prst="straightConnector1">
            <a:avLst/>
          </a:prstGeom>
          <a:noFill/>
          <a:ln w="3175" cap="flat" cmpd="sng" algn="ctr">
            <a:solidFill>
              <a:schemeClr val="tx1"/>
            </a:solidFill>
            <a:prstDash val="solid"/>
            <a:round/>
            <a:headEnd type="none" w="med" len="med"/>
            <a:tailEnd type="arrow"/>
          </a:ln>
          <a:effectLst/>
        </p:spPr>
      </p:cxnSp>
      <p:sp>
        <p:nvSpPr>
          <p:cNvPr id="37" name="CasellaDiTesto 36"/>
          <p:cNvSpPr txBox="1"/>
          <p:nvPr/>
        </p:nvSpPr>
        <p:spPr>
          <a:xfrm>
            <a:off x="3301135" y="1425844"/>
            <a:ext cx="790414" cy="276999"/>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charset="0"/>
                <a:ea typeface="+mn-ea"/>
                <a:cs typeface="+mn-cs"/>
              </a:rPr>
              <a:t>signals</a:t>
            </a:r>
          </a:p>
        </p:txBody>
      </p:sp>
      <p:sp>
        <p:nvSpPr>
          <p:cNvPr id="38" name="CasellaDiTesto 37"/>
          <p:cNvSpPr txBox="1"/>
          <p:nvPr/>
        </p:nvSpPr>
        <p:spPr>
          <a:xfrm>
            <a:off x="7297115" y="4615912"/>
            <a:ext cx="790414" cy="276999"/>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charset="0"/>
                <a:ea typeface="+mn-ea"/>
                <a:cs typeface="+mn-cs"/>
              </a:rPr>
              <a:t>signals</a:t>
            </a:r>
          </a:p>
        </p:txBody>
      </p:sp>
      <p:sp>
        <p:nvSpPr>
          <p:cNvPr id="40" name="Rettangolo 39"/>
          <p:cNvSpPr/>
          <p:nvPr/>
        </p:nvSpPr>
        <p:spPr bwMode="auto">
          <a:xfrm>
            <a:off x="836908" y="4602997"/>
            <a:ext cx="1968285" cy="170481"/>
          </a:xfrm>
          <a:prstGeom prst="rect">
            <a:avLst/>
          </a:prstGeom>
          <a:solidFill>
            <a:srgbClr val="FF0000"/>
          </a:solidFill>
          <a:ln w="317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lvl="0" indent="0" algn="l"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41" name="Rettangolo 40"/>
          <p:cNvSpPr/>
          <p:nvPr/>
        </p:nvSpPr>
        <p:spPr bwMode="auto">
          <a:xfrm>
            <a:off x="834328" y="4786393"/>
            <a:ext cx="1968285" cy="170481"/>
          </a:xfrm>
          <a:prstGeom prst="rect">
            <a:avLst/>
          </a:prstGeom>
          <a:solidFill>
            <a:srgbClr val="00B050"/>
          </a:solidFill>
          <a:ln w="317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lvl="0" indent="0" algn="l"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42" name="Rettangolo 41"/>
          <p:cNvSpPr/>
          <p:nvPr/>
        </p:nvSpPr>
        <p:spPr bwMode="auto">
          <a:xfrm>
            <a:off x="834328" y="4972369"/>
            <a:ext cx="1968285" cy="170481"/>
          </a:xfrm>
          <a:prstGeom prst="rect">
            <a:avLst/>
          </a:prstGeom>
          <a:solidFill>
            <a:srgbClr val="FFFF00"/>
          </a:solidFill>
          <a:ln w="317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lvl="0" indent="0" algn="l"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43" name="Rettangolo 42"/>
          <p:cNvSpPr/>
          <p:nvPr/>
        </p:nvSpPr>
        <p:spPr bwMode="auto">
          <a:xfrm>
            <a:off x="834328" y="5158345"/>
            <a:ext cx="1968285" cy="170481"/>
          </a:xfrm>
          <a:prstGeom prst="rect">
            <a:avLst/>
          </a:prstGeom>
          <a:solidFill>
            <a:srgbClr val="0033CC"/>
          </a:solidFill>
          <a:ln w="317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lvl="0" indent="0" algn="l"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44" name="Rettangolo 43"/>
          <p:cNvSpPr/>
          <p:nvPr/>
        </p:nvSpPr>
        <p:spPr bwMode="auto">
          <a:xfrm>
            <a:off x="834328" y="5359819"/>
            <a:ext cx="1968285" cy="170481"/>
          </a:xfrm>
          <a:prstGeom prst="rect">
            <a:avLst/>
          </a:prstGeom>
          <a:solidFill>
            <a:schemeClr val="bg1"/>
          </a:solidFill>
          <a:ln w="3175"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lvl="0" indent="0" algn="l"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39" name="CasellaDiTesto 38"/>
          <p:cNvSpPr txBox="1"/>
          <p:nvPr/>
        </p:nvSpPr>
        <p:spPr>
          <a:xfrm>
            <a:off x="805905" y="4541006"/>
            <a:ext cx="2572719" cy="1015663"/>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charset="0"/>
                <a:ea typeface="+mn-ea"/>
                <a:cs typeface="+mn-cs"/>
              </a:rPr>
              <a:t>signal belonging to group 1</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charset="0"/>
                <a:ea typeface="+mn-ea"/>
                <a:cs typeface="+mn-cs"/>
              </a:rPr>
              <a:t>signal belonging to group 2</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charset="0"/>
                <a:ea typeface="+mn-ea"/>
                <a:cs typeface="+mn-cs"/>
              </a:rPr>
              <a:t>signal belonging to group 3</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charset="0"/>
                <a:ea typeface="+mn-ea"/>
                <a:cs typeface="+mn-cs"/>
              </a:rPr>
              <a:t>signal belonging to group 4</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charset="0"/>
                <a:ea typeface="+mn-ea"/>
                <a:cs typeface="+mn-cs"/>
              </a:rPr>
              <a:t>signal belonging to group 5</a:t>
            </a:r>
          </a:p>
        </p:txBody>
      </p:sp>
    </p:spTree>
    <p:extLst>
      <p:ext uri="{BB962C8B-B14F-4D97-AF65-F5344CB8AC3E}">
        <p14:creationId xmlns:p14="http://schemas.microsoft.com/office/powerpoint/2010/main" val="108202458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dirty="0"/>
              <a:t>Results: reconstruction of simulated sensor failures</a:t>
            </a:r>
          </a:p>
        </p:txBody>
      </p:sp>
      <p:sp>
        <p:nvSpPr>
          <p:cNvPr id="5" name="AutoShape 9"/>
          <p:cNvSpPr>
            <a:spLocks noChangeArrowheads="1"/>
          </p:cNvSpPr>
          <p:nvPr/>
        </p:nvSpPr>
        <p:spPr bwMode="auto">
          <a:xfrm>
            <a:off x="3862844" y="3322186"/>
            <a:ext cx="1679575" cy="204788"/>
          </a:xfrm>
          <a:prstGeom prst="downArrow">
            <a:avLst>
              <a:gd name="adj1" fmla="val 54898"/>
              <a:gd name="adj2" fmla="val 100000"/>
            </a:avLst>
          </a:prstGeom>
          <a:solidFill>
            <a:srgbClr val="FF3300"/>
          </a:solidFill>
          <a:ln w="9525">
            <a:solidFill>
              <a:schemeClr val="tx1"/>
            </a:solidFill>
            <a:miter lim="800000"/>
            <a:headEnd/>
            <a:tailEnd/>
          </a:ln>
          <a:scene3d>
            <a:camera prst="orthographicFront">
              <a:rot lat="0" lon="0" rev="5400000"/>
            </a:camera>
            <a:lightRig rig="threePt" dir="t"/>
          </a:scene3d>
        </p:spPr>
        <p:txBody>
          <a:bodyPr wrap="none" anchor="ctr"/>
          <a:lstStyle/>
          <a:p>
            <a:pPr marL="0" marR="0" lvl="0" indent="0" algn="ctr" defTabSz="914400" rtl="0" eaLnBrk="0" fontAlgn="auto" latinLnBrk="0" hangingPunct="0">
              <a:lnSpc>
                <a:spcPct val="100000"/>
              </a:lnSpc>
              <a:spcBef>
                <a:spcPct val="20000"/>
              </a:spcBef>
              <a:spcAft>
                <a:spcPts val="0"/>
              </a:spcAft>
              <a:buClrTx/>
              <a:buSzTx/>
              <a:buFontTx/>
              <a:buNone/>
              <a:tabLst/>
              <a:defRPr/>
            </a:pPr>
            <a:endParaRPr kumimoji="0" lang="it-IT" sz="1800" b="0" i="0" u="none" strike="noStrike" kern="1200" cap="none" spc="0" normalizeH="0" baseline="0" noProof="0">
              <a:ln>
                <a:noFill/>
              </a:ln>
              <a:solidFill>
                <a:srgbClr val="000000"/>
              </a:solidFill>
              <a:effectLst/>
              <a:uLnTx/>
              <a:uFillTx/>
              <a:latin typeface="Verdana"/>
              <a:ea typeface="+mn-ea"/>
              <a:cs typeface="+mn-cs"/>
            </a:endParaRPr>
          </a:p>
        </p:txBody>
      </p:sp>
      <p:grpSp>
        <p:nvGrpSpPr>
          <p:cNvPr id="3" name="Gruppo 14"/>
          <p:cNvGrpSpPr/>
          <p:nvPr/>
        </p:nvGrpSpPr>
        <p:grpSpPr>
          <a:xfrm>
            <a:off x="285720" y="1871102"/>
            <a:ext cx="8870505" cy="1027156"/>
            <a:chOff x="285720" y="1871102"/>
            <a:chExt cx="8870505" cy="1027156"/>
          </a:xfrm>
        </p:grpSpPr>
        <p:pic>
          <p:nvPicPr>
            <p:cNvPr id="4" name="Immagine 3"/>
            <p:cNvPicPr>
              <a:picLocks noChangeAspect="1"/>
            </p:cNvPicPr>
            <p:nvPr/>
          </p:nvPicPr>
          <p:blipFill>
            <a:blip r:embed="rId3" cstate="print"/>
            <a:srcRect l="6881" b="68342"/>
            <a:stretch>
              <a:fillRect/>
            </a:stretch>
          </p:blipFill>
          <p:spPr bwMode="auto">
            <a:xfrm>
              <a:off x="285720" y="1871102"/>
              <a:ext cx="3866880" cy="986399"/>
            </a:xfrm>
            <a:prstGeom prst="rect">
              <a:avLst/>
            </a:prstGeom>
            <a:noFill/>
            <a:ln w="9525">
              <a:noFill/>
              <a:miter lim="800000"/>
              <a:headEnd/>
              <a:tailEnd/>
            </a:ln>
          </p:spPr>
        </p:pic>
        <p:pic>
          <p:nvPicPr>
            <p:cNvPr id="6" name="Immagine 5"/>
            <p:cNvPicPr>
              <a:picLocks noChangeAspect="1"/>
            </p:cNvPicPr>
            <p:nvPr/>
          </p:nvPicPr>
          <p:blipFill>
            <a:blip r:embed="rId4" cstate="print"/>
            <a:srcRect b="67204"/>
            <a:stretch>
              <a:fillRect/>
            </a:stretch>
          </p:blipFill>
          <p:spPr bwMode="auto">
            <a:xfrm>
              <a:off x="4980225" y="1871102"/>
              <a:ext cx="4176000" cy="1027156"/>
            </a:xfrm>
            <a:prstGeom prst="rect">
              <a:avLst/>
            </a:prstGeom>
            <a:noFill/>
            <a:ln w="9525">
              <a:noFill/>
              <a:miter lim="800000"/>
              <a:headEnd/>
              <a:tailEnd/>
            </a:ln>
          </p:spPr>
        </p:pic>
      </p:grpSp>
      <p:sp>
        <p:nvSpPr>
          <p:cNvPr id="9" name="Rettangolo 8"/>
          <p:cNvSpPr/>
          <p:nvPr/>
        </p:nvSpPr>
        <p:spPr>
          <a:xfrm>
            <a:off x="0" y="836750"/>
            <a:ext cx="9144000" cy="338554"/>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Verdana"/>
                <a:ea typeface="+mn-ea"/>
                <a:cs typeface="+mn-cs"/>
              </a:rPr>
              <a:t>SENSOR: Temperature of the water flowing to the first seal of the pump in line 1:</a:t>
            </a:r>
          </a:p>
        </p:txBody>
      </p:sp>
      <p:sp>
        <p:nvSpPr>
          <p:cNvPr id="10" name="Rettangolo 9"/>
          <p:cNvSpPr/>
          <p:nvPr/>
        </p:nvSpPr>
        <p:spPr>
          <a:xfrm>
            <a:off x="587844" y="3059668"/>
            <a:ext cx="4572000" cy="338554"/>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Verdana"/>
                <a:ea typeface="+mn-ea"/>
                <a:cs typeface="+mn-cs"/>
              </a:rPr>
              <a:t>Failure 2 = sensor offset </a:t>
            </a:r>
          </a:p>
        </p:txBody>
      </p:sp>
      <p:sp>
        <p:nvSpPr>
          <p:cNvPr id="11" name="Rettangolo 10"/>
          <p:cNvSpPr/>
          <p:nvPr/>
        </p:nvSpPr>
        <p:spPr>
          <a:xfrm>
            <a:off x="587844" y="4844925"/>
            <a:ext cx="4572000" cy="338554"/>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Verdana"/>
                <a:ea typeface="+mn-ea"/>
                <a:cs typeface="+mn-cs"/>
              </a:rPr>
              <a:t>Failure 3 =sensor stuck </a:t>
            </a:r>
          </a:p>
        </p:txBody>
      </p:sp>
      <p:grpSp>
        <p:nvGrpSpPr>
          <p:cNvPr id="14" name="Gruppo 15"/>
          <p:cNvGrpSpPr/>
          <p:nvPr/>
        </p:nvGrpSpPr>
        <p:grpSpPr>
          <a:xfrm>
            <a:off x="285720" y="3555515"/>
            <a:ext cx="8870505" cy="1061357"/>
            <a:chOff x="285720" y="3526974"/>
            <a:chExt cx="8870505" cy="1061357"/>
          </a:xfrm>
        </p:grpSpPr>
        <p:pic>
          <p:nvPicPr>
            <p:cNvPr id="7" name="Immagine 6"/>
            <p:cNvPicPr>
              <a:picLocks noChangeAspect="1"/>
            </p:cNvPicPr>
            <p:nvPr/>
          </p:nvPicPr>
          <p:blipFill>
            <a:blip r:embed="rId3" cstate="print"/>
            <a:srcRect l="6881" t="32531" b="33405"/>
            <a:stretch>
              <a:fillRect/>
            </a:stretch>
          </p:blipFill>
          <p:spPr bwMode="auto">
            <a:xfrm>
              <a:off x="285720" y="3526974"/>
              <a:ext cx="3866880" cy="1061357"/>
            </a:xfrm>
            <a:prstGeom prst="rect">
              <a:avLst/>
            </a:prstGeom>
            <a:noFill/>
            <a:ln w="9525">
              <a:noFill/>
              <a:miter lim="800000"/>
              <a:headEnd/>
              <a:tailEnd/>
            </a:ln>
          </p:spPr>
        </p:pic>
        <p:pic>
          <p:nvPicPr>
            <p:cNvPr id="12" name="Immagine 11"/>
            <p:cNvPicPr>
              <a:picLocks noChangeAspect="1"/>
            </p:cNvPicPr>
            <p:nvPr/>
          </p:nvPicPr>
          <p:blipFill>
            <a:blip r:embed="rId4" cstate="print"/>
            <a:srcRect t="33143" b="38183"/>
            <a:stretch>
              <a:fillRect/>
            </a:stretch>
          </p:blipFill>
          <p:spPr bwMode="auto">
            <a:xfrm>
              <a:off x="4980225" y="3608617"/>
              <a:ext cx="4176000" cy="898071"/>
            </a:xfrm>
            <a:prstGeom prst="rect">
              <a:avLst/>
            </a:prstGeom>
            <a:noFill/>
            <a:ln w="9525">
              <a:noFill/>
              <a:miter lim="800000"/>
              <a:headEnd/>
              <a:tailEnd/>
            </a:ln>
          </p:spPr>
        </p:pic>
      </p:grpSp>
      <p:grpSp>
        <p:nvGrpSpPr>
          <p:cNvPr id="15" name="Gruppo 13"/>
          <p:cNvGrpSpPr/>
          <p:nvPr/>
        </p:nvGrpSpPr>
        <p:grpSpPr>
          <a:xfrm>
            <a:off x="285720" y="5274128"/>
            <a:ext cx="8870505" cy="1136015"/>
            <a:chOff x="285720" y="5274128"/>
            <a:chExt cx="8870505" cy="1136015"/>
          </a:xfrm>
        </p:grpSpPr>
        <p:pic>
          <p:nvPicPr>
            <p:cNvPr id="8" name="Immagine 7"/>
            <p:cNvPicPr>
              <a:picLocks noChangeAspect="1"/>
            </p:cNvPicPr>
            <p:nvPr/>
          </p:nvPicPr>
          <p:blipFill>
            <a:blip r:embed="rId3" cstate="print"/>
            <a:srcRect l="6881" t="67469"/>
            <a:stretch>
              <a:fillRect/>
            </a:stretch>
          </p:blipFill>
          <p:spPr bwMode="auto">
            <a:xfrm>
              <a:off x="285720" y="5335328"/>
              <a:ext cx="3866880" cy="1013614"/>
            </a:xfrm>
            <a:prstGeom prst="rect">
              <a:avLst/>
            </a:prstGeom>
            <a:noFill/>
            <a:ln w="9525">
              <a:noFill/>
              <a:miter lim="800000"/>
              <a:headEnd/>
              <a:tailEnd/>
            </a:ln>
          </p:spPr>
        </p:pic>
        <p:pic>
          <p:nvPicPr>
            <p:cNvPr id="13" name="Immagine 12"/>
            <p:cNvPicPr>
              <a:picLocks noChangeAspect="1"/>
            </p:cNvPicPr>
            <p:nvPr/>
          </p:nvPicPr>
          <p:blipFill>
            <a:blip r:embed="rId4" cstate="print"/>
            <a:srcRect t="63729"/>
            <a:stretch>
              <a:fillRect/>
            </a:stretch>
          </p:blipFill>
          <p:spPr bwMode="auto">
            <a:xfrm>
              <a:off x="4980225" y="5274128"/>
              <a:ext cx="4176000" cy="1136015"/>
            </a:xfrm>
            <a:prstGeom prst="rect">
              <a:avLst/>
            </a:prstGeom>
            <a:noFill/>
            <a:ln w="9525">
              <a:noFill/>
              <a:miter lim="800000"/>
              <a:headEnd/>
              <a:tailEnd/>
            </a:ln>
          </p:spPr>
        </p:pic>
      </p:grpSp>
      <p:sp>
        <p:nvSpPr>
          <p:cNvPr id="17" name="Rettangolo 16"/>
          <p:cNvSpPr/>
          <p:nvPr/>
        </p:nvSpPr>
        <p:spPr>
          <a:xfrm>
            <a:off x="357158" y="1428736"/>
            <a:ext cx="4572000" cy="338554"/>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Verdana"/>
                <a:ea typeface="+mn-ea"/>
                <a:cs typeface="+mn-cs"/>
              </a:rPr>
              <a:t>Failure 1 = measurement noise increase</a:t>
            </a:r>
          </a:p>
        </p:txBody>
      </p:sp>
      <p:sp>
        <p:nvSpPr>
          <p:cNvPr id="19" name="CasellaDiTesto 18"/>
          <p:cNvSpPr txBox="1"/>
          <p:nvPr/>
        </p:nvSpPr>
        <p:spPr>
          <a:xfrm rot="16200000">
            <a:off x="4495802" y="2253337"/>
            <a:ext cx="995785" cy="338554"/>
          </a:xfrm>
          <a:prstGeom prst="rect">
            <a:avLst/>
          </a:prstGeom>
          <a:solidFill>
            <a:schemeClr val="bg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Verdana"/>
                <a:ea typeface="+mn-ea"/>
                <a:cs typeface="+mn-cs"/>
              </a:rPr>
              <a:t>residual</a:t>
            </a:r>
          </a:p>
        </p:txBody>
      </p:sp>
      <p:sp>
        <p:nvSpPr>
          <p:cNvPr id="20" name="CasellaDiTesto 19"/>
          <p:cNvSpPr txBox="1"/>
          <p:nvPr/>
        </p:nvSpPr>
        <p:spPr>
          <a:xfrm rot="16200000">
            <a:off x="4495802" y="3973279"/>
            <a:ext cx="995785" cy="338554"/>
          </a:xfrm>
          <a:prstGeom prst="rect">
            <a:avLst/>
          </a:prstGeom>
          <a:solidFill>
            <a:schemeClr val="bg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Verdana"/>
                <a:ea typeface="+mn-ea"/>
                <a:cs typeface="+mn-cs"/>
              </a:rPr>
              <a:t>residual</a:t>
            </a:r>
          </a:p>
        </p:txBody>
      </p:sp>
      <p:sp>
        <p:nvSpPr>
          <p:cNvPr id="21" name="CasellaDiTesto 20"/>
          <p:cNvSpPr txBox="1"/>
          <p:nvPr/>
        </p:nvSpPr>
        <p:spPr>
          <a:xfrm rot="16200000">
            <a:off x="4495802" y="5687777"/>
            <a:ext cx="995785" cy="338554"/>
          </a:xfrm>
          <a:prstGeom prst="rect">
            <a:avLst/>
          </a:prstGeom>
          <a:solidFill>
            <a:schemeClr val="bg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Verdana"/>
                <a:ea typeface="+mn-ea"/>
                <a:cs typeface="+mn-cs"/>
              </a:rPr>
              <a:t>residual</a:t>
            </a:r>
          </a:p>
        </p:txBody>
      </p:sp>
      <p:cxnSp>
        <p:nvCxnSpPr>
          <p:cNvPr id="22" name="Connettore 1 21"/>
          <p:cNvCxnSpPr/>
          <p:nvPr/>
        </p:nvCxnSpPr>
        <p:spPr bwMode="auto">
          <a:xfrm>
            <a:off x="5274131" y="2334978"/>
            <a:ext cx="3882094" cy="17044"/>
          </a:xfrm>
          <a:prstGeom prst="line">
            <a:avLst/>
          </a:prstGeom>
          <a:solidFill>
            <a:schemeClr val="accent1"/>
          </a:solidFill>
          <a:ln w="9525" cap="flat" cmpd="sng" algn="ctr">
            <a:solidFill>
              <a:srgbClr val="FF0000"/>
            </a:solidFill>
            <a:prstDash val="solid"/>
            <a:round/>
            <a:headEnd type="none" w="med" len="med"/>
            <a:tailEnd type="none" w="med" len="med"/>
          </a:ln>
          <a:effectLst/>
        </p:spPr>
      </p:cxnSp>
      <p:cxnSp>
        <p:nvCxnSpPr>
          <p:cNvPr id="25" name="Connettore 1 24"/>
          <p:cNvCxnSpPr/>
          <p:nvPr/>
        </p:nvCxnSpPr>
        <p:spPr bwMode="auto">
          <a:xfrm>
            <a:off x="5290457" y="4104664"/>
            <a:ext cx="3838549" cy="0"/>
          </a:xfrm>
          <a:prstGeom prst="line">
            <a:avLst/>
          </a:prstGeom>
          <a:solidFill>
            <a:schemeClr val="accent1"/>
          </a:solidFill>
          <a:ln w="9525" cap="flat" cmpd="sng" algn="ctr">
            <a:solidFill>
              <a:srgbClr val="FF0000"/>
            </a:solidFill>
            <a:prstDash val="solid"/>
            <a:round/>
            <a:headEnd type="none" w="med" len="med"/>
            <a:tailEnd type="none" w="med" len="med"/>
          </a:ln>
          <a:effectLst/>
        </p:spPr>
      </p:cxnSp>
      <p:cxnSp>
        <p:nvCxnSpPr>
          <p:cNvPr id="26" name="Connettore 1 25"/>
          <p:cNvCxnSpPr/>
          <p:nvPr/>
        </p:nvCxnSpPr>
        <p:spPr bwMode="auto">
          <a:xfrm>
            <a:off x="5290457" y="5802500"/>
            <a:ext cx="3805891" cy="16709"/>
          </a:xfrm>
          <a:prstGeom prst="line">
            <a:avLst/>
          </a:prstGeom>
          <a:solidFill>
            <a:schemeClr val="accent1"/>
          </a:solidFill>
          <a:ln w="9525" cap="flat" cmpd="sng" algn="ctr">
            <a:solidFill>
              <a:srgbClr val="FF0000"/>
            </a:solidFill>
            <a:prstDash val="solid"/>
            <a:round/>
            <a:headEnd type="none" w="med" len="med"/>
            <a:tailEnd type="none" w="med" len="med"/>
          </a:ln>
          <a:effectLst/>
        </p:spPr>
      </p:cxnSp>
      <p:cxnSp>
        <p:nvCxnSpPr>
          <p:cNvPr id="24" name="Connettore 1 23"/>
          <p:cNvCxnSpPr/>
          <p:nvPr/>
        </p:nvCxnSpPr>
        <p:spPr bwMode="auto">
          <a:xfrm flipV="1">
            <a:off x="2111079" y="1945966"/>
            <a:ext cx="17929" cy="4464177"/>
          </a:xfrm>
          <a:prstGeom prst="line">
            <a:avLst/>
          </a:prstGeom>
          <a:solidFill>
            <a:schemeClr val="accent1"/>
          </a:solidFill>
          <a:ln w="9525" cap="flat" cmpd="sng" algn="ctr">
            <a:solidFill>
              <a:srgbClr val="FF0000"/>
            </a:solidFill>
            <a:prstDash val="solid"/>
            <a:round/>
            <a:headEnd type="triangle" w="med" len="med"/>
            <a:tailEnd type="none" w="med" len="med"/>
          </a:ln>
          <a:effectLst/>
        </p:spPr>
      </p:cxnSp>
      <p:sp>
        <p:nvSpPr>
          <p:cNvPr id="31" name="CasellaDiTesto 30"/>
          <p:cNvSpPr txBox="1"/>
          <p:nvPr/>
        </p:nvSpPr>
        <p:spPr>
          <a:xfrm>
            <a:off x="1376809" y="6379322"/>
            <a:ext cx="1451872"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0000"/>
                </a:solidFill>
                <a:effectLst/>
                <a:uLnTx/>
                <a:uFillTx/>
                <a:latin typeface="Verdana"/>
                <a:ea typeface="+mn-ea"/>
                <a:cs typeface="+mn-cs"/>
              </a:rPr>
              <a:t>Fault injection</a:t>
            </a:r>
          </a:p>
        </p:txBody>
      </p:sp>
    </p:spTree>
    <p:extLst>
      <p:ext uri="{BB962C8B-B14F-4D97-AF65-F5344CB8AC3E}">
        <p14:creationId xmlns:p14="http://schemas.microsoft.com/office/powerpoint/2010/main" val="8532086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 name="Immagine 68" descr="fig3.bmp"/>
          <p:cNvPicPr>
            <a:picLocks noChangeAspect="1"/>
          </p:cNvPicPr>
          <p:nvPr/>
        </p:nvPicPr>
        <p:blipFill>
          <a:blip r:embed="rId3" cstate="print"/>
          <a:srcRect l="14531"/>
          <a:stretch>
            <a:fillRect/>
          </a:stretch>
        </p:blipFill>
        <p:spPr>
          <a:xfrm>
            <a:off x="6858016" y="3789493"/>
            <a:ext cx="2461493" cy="1604000"/>
          </a:xfrm>
          <a:prstGeom prst="rect">
            <a:avLst/>
          </a:prstGeom>
        </p:spPr>
      </p:pic>
      <p:pic>
        <p:nvPicPr>
          <p:cNvPr id="71" name="Immagine 70" descr="fig2.bmp"/>
          <p:cNvPicPr>
            <a:picLocks noChangeAspect="1"/>
          </p:cNvPicPr>
          <p:nvPr/>
        </p:nvPicPr>
        <p:blipFill>
          <a:blip r:embed="rId4" cstate="print"/>
          <a:srcRect l="13205"/>
          <a:stretch>
            <a:fillRect/>
          </a:stretch>
        </p:blipFill>
        <p:spPr>
          <a:xfrm>
            <a:off x="4071934" y="1035921"/>
            <a:ext cx="2499687" cy="1604000"/>
          </a:xfrm>
          <a:prstGeom prst="rect">
            <a:avLst/>
          </a:prstGeom>
        </p:spPr>
      </p:pic>
      <p:sp>
        <p:nvSpPr>
          <p:cNvPr id="9218" name="Titolo 1"/>
          <p:cNvSpPr>
            <a:spLocks noGrp="1"/>
          </p:cNvSpPr>
          <p:nvPr>
            <p:ph type="title"/>
          </p:nvPr>
        </p:nvSpPr>
        <p:spPr/>
        <p:txBody>
          <a:bodyPr/>
          <a:lstStyle/>
          <a:p>
            <a:pPr eaLnBrk="1" hangingPunct="1"/>
            <a:r>
              <a:rPr lang="en-US" dirty="0"/>
              <a:t>Results: seal deterioration detection</a:t>
            </a:r>
            <a:endParaRPr lang="en-US" noProof="0" dirty="0"/>
          </a:p>
        </p:txBody>
      </p:sp>
      <p:sp>
        <p:nvSpPr>
          <p:cNvPr id="9219" name="Segnaposto numero diapositiva 3"/>
          <p:cNvSpPr txBox="1">
            <a:spLocks noGrp="1"/>
          </p:cNvSpPr>
          <p:nvPr/>
        </p:nvSpPr>
        <p:spPr bwMode="auto">
          <a:xfrm>
            <a:off x="7907338" y="152400"/>
            <a:ext cx="1192212" cy="244475"/>
          </a:xfrm>
          <a:prstGeom prst="rect">
            <a:avLst/>
          </a:prstGeom>
          <a:noFill/>
          <a:ln w="9525">
            <a:noFill/>
            <a:miter lim="800000"/>
            <a:headEnd/>
            <a:tailEnd/>
          </a:ln>
        </p:spPr>
        <p:txBody>
          <a:bodyPr wrap="none" lIns="0" tIns="0" rIns="1080000" bIns="0">
            <a:spAutoFit/>
          </a:bodyPr>
          <a:lstStyle/>
          <a:p>
            <a:pPr marL="0" marR="0" lvl="0" indent="0" algn="r" defTabSz="914400" rtl="0" eaLnBrk="0" fontAlgn="auto" latinLnBrk="0" hangingPunct="0">
              <a:lnSpc>
                <a:spcPct val="100000"/>
              </a:lnSpc>
              <a:spcBef>
                <a:spcPct val="20000"/>
              </a:spcBef>
              <a:spcAft>
                <a:spcPts val="0"/>
              </a:spcAft>
              <a:buClrTx/>
              <a:buSzTx/>
              <a:buFontTx/>
              <a:buNone/>
              <a:tabLst/>
              <a:defRPr/>
            </a:pPr>
            <a:fld id="{A48C2517-FA86-4901-8B9F-C61A354E8166}" type="slidenum">
              <a:rPr kumimoji="0" lang="it-IT" sz="1600" b="1" i="0" u="none" strike="noStrike" kern="1200" cap="none" spc="0" normalizeH="0" baseline="0" noProof="0">
                <a:ln>
                  <a:noFill/>
                </a:ln>
                <a:solidFill>
                  <a:srgbClr val="FF9900"/>
                </a:solidFill>
                <a:effectLst/>
                <a:uLnTx/>
                <a:uFillTx/>
                <a:latin typeface="Verdana"/>
                <a:ea typeface="+mn-ea"/>
                <a:cs typeface="+mn-cs"/>
              </a:rPr>
              <a:pPr marL="0" marR="0" lvl="0" indent="0" algn="r" defTabSz="914400" rtl="0" eaLnBrk="0" fontAlgn="auto" latinLnBrk="0" hangingPunct="0">
                <a:lnSpc>
                  <a:spcPct val="100000"/>
                </a:lnSpc>
                <a:spcBef>
                  <a:spcPct val="20000"/>
                </a:spcBef>
                <a:spcAft>
                  <a:spcPts val="0"/>
                </a:spcAft>
                <a:buClrTx/>
                <a:buSzTx/>
                <a:buFontTx/>
                <a:buNone/>
                <a:tabLst/>
                <a:defRPr/>
              </a:pPr>
              <a:t>102</a:t>
            </a:fld>
            <a:endParaRPr kumimoji="0" lang="it-IT" sz="1600" b="1" i="0" u="none" strike="noStrike" kern="1200" cap="none" spc="0" normalizeH="0" baseline="0" noProof="0">
              <a:ln>
                <a:noFill/>
              </a:ln>
              <a:solidFill>
                <a:srgbClr val="FF9900"/>
              </a:solidFill>
              <a:effectLst/>
              <a:uLnTx/>
              <a:uFillTx/>
              <a:latin typeface="Verdana"/>
              <a:ea typeface="+mn-ea"/>
              <a:cs typeface="+mn-cs"/>
            </a:endParaRPr>
          </a:p>
        </p:txBody>
      </p:sp>
      <p:cxnSp>
        <p:nvCxnSpPr>
          <p:cNvPr id="9254" name="Connettore 2 33"/>
          <p:cNvCxnSpPr>
            <a:cxnSpLocks noChangeShapeType="1"/>
            <a:endCxn id="9231" idx="1"/>
          </p:cNvCxnSpPr>
          <p:nvPr/>
        </p:nvCxnSpPr>
        <p:spPr bwMode="auto">
          <a:xfrm>
            <a:off x="724395" y="2861953"/>
            <a:ext cx="6153955" cy="906"/>
          </a:xfrm>
          <a:prstGeom prst="straightConnector1">
            <a:avLst/>
          </a:prstGeom>
          <a:noFill/>
          <a:ln w="25400" algn="ctr">
            <a:solidFill>
              <a:schemeClr val="tx1"/>
            </a:solidFill>
            <a:round/>
            <a:headEnd/>
            <a:tailEnd type="arrow" w="med" len="med"/>
          </a:ln>
        </p:spPr>
      </p:cxnSp>
      <p:sp>
        <p:nvSpPr>
          <p:cNvPr id="9231" name="CasellaDiTesto 52"/>
          <p:cNvSpPr txBox="1">
            <a:spLocks noChangeArrowheads="1"/>
          </p:cNvSpPr>
          <p:nvPr/>
        </p:nvSpPr>
        <p:spPr bwMode="auto">
          <a:xfrm>
            <a:off x="6878350" y="2401194"/>
            <a:ext cx="1757525" cy="923330"/>
          </a:xfrm>
          <a:prstGeom prst="rect">
            <a:avLst/>
          </a:prstGeom>
          <a:noFill/>
          <a:ln w="25400">
            <a:solidFill>
              <a:schemeClr val="tx1"/>
            </a:solidFill>
            <a:miter lim="800000"/>
            <a:headEnd/>
            <a:tailEnd/>
          </a:ln>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dirty="0">
              <a:ln>
                <a:noFill/>
              </a:ln>
              <a:solidFill>
                <a:srgbClr val="000000"/>
              </a:solidFill>
              <a:effectLst/>
              <a:uLnTx/>
              <a:uFillTx/>
              <a:latin typeface="Arial" pitchFamily="34" charset="0"/>
              <a:ea typeface="+mn-ea"/>
              <a:cs typeface="Arial"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1800" b="0" i="0" u="none" strike="noStrike" kern="1200" cap="none" spc="0" normalizeH="0" baseline="0" noProof="0" dirty="0">
                <a:ln>
                  <a:noFill/>
                </a:ln>
                <a:solidFill>
                  <a:srgbClr val="000000"/>
                </a:solidFill>
                <a:effectLst/>
                <a:uLnTx/>
                <a:uFillTx/>
                <a:latin typeface="Arial" pitchFamily="34" charset="0"/>
                <a:ea typeface="+mn-ea"/>
                <a:cs typeface="Arial" pitchFamily="34" charset="0"/>
              </a:rPr>
              <a:t>COMPARISON</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dirty="0">
              <a:ln>
                <a:noFill/>
              </a:ln>
              <a:solidFill>
                <a:srgbClr val="000000"/>
              </a:solidFill>
              <a:effectLst/>
              <a:uLnTx/>
              <a:uFillTx/>
              <a:latin typeface="Arial" pitchFamily="34" charset="0"/>
              <a:ea typeface="+mn-ea"/>
              <a:cs typeface="Arial" pitchFamily="34" charset="0"/>
            </a:endParaRPr>
          </a:p>
        </p:txBody>
      </p:sp>
      <p:cxnSp>
        <p:nvCxnSpPr>
          <p:cNvPr id="92" name="Connettore 1 91"/>
          <p:cNvCxnSpPr/>
          <p:nvPr/>
        </p:nvCxnSpPr>
        <p:spPr>
          <a:xfrm rot="10800000">
            <a:off x="3610099" y="985653"/>
            <a:ext cx="4150332" cy="190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250" name="CasellaDiTesto 136"/>
          <p:cNvSpPr txBox="1">
            <a:spLocks noChangeArrowheads="1"/>
          </p:cNvSpPr>
          <p:nvPr/>
        </p:nvSpPr>
        <p:spPr bwMode="auto">
          <a:xfrm>
            <a:off x="5075440" y="5126351"/>
            <a:ext cx="1412444" cy="369332"/>
          </a:xfrm>
          <a:prstGeom prst="rect">
            <a:avLst/>
          </a:prstGeom>
          <a:noFill/>
          <a:ln w="25400">
            <a:solidFill>
              <a:schemeClr val="tx1"/>
            </a:solidFill>
            <a:miter lim="800000"/>
            <a:headEnd/>
            <a:tailEnd/>
          </a:ln>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1800" b="0" i="0" u="none" strike="noStrike" kern="1200" cap="none" spc="0" normalizeH="0" baseline="0" noProof="0" dirty="0">
                <a:ln>
                  <a:noFill/>
                </a:ln>
                <a:solidFill>
                  <a:srgbClr val="000000"/>
                </a:solidFill>
                <a:effectLst/>
                <a:uLnTx/>
                <a:uFillTx/>
                <a:latin typeface="Arial" pitchFamily="34" charset="0"/>
                <a:ea typeface="+mn-ea"/>
                <a:cs typeface="Arial" pitchFamily="34" charset="0"/>
              </a:rPr>
              <a:t>DECISION</a:t>
            </a:r>
          </a:p>
        </p:txBody>
      </p:sp>
      <p:cxnSp>
        <p:nvCxnSpPr>
          <p:cNvPr id="58" name="Connettore 2 57"/>
          <p:cNvCxnSpPr>
            <a:endCxn id="9231" idx="0"/>
          </p:cNvCxnSpPr>
          <p:nvPr/>
        </p:nvCxnSpPr>
        <p:spPr>
          <a:xfrm rot="5400000">
            <a:off x="7045856" y="1686620"/>
            <a:ext cx="1425831" cy="3316"/>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88" name="CasellaDiTesto 87"/>
          <p:cNvSpPr txBox="1"/>
          <p:nvPr/>
        </p:nvSpPr>
        <p:spPr>
          <a:xfrm>
            <a:off x="3591380" y="1033558"/>
            <a:ext cx="356260" cy="3231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000000"/>
                </a:solidFill>
                <a:effectLst/>
                <a:uLnTx/>
                <a:uFillTx/>
                <a:latin typeface="Arial" pitchFamily="34" charset="0"/>
                <a:ea typeface="+mn-ea"/>
                <a:cs typeface="Arial" pitchFamily="34" charset="0"/>
              </a:rPr>
              <a:t>ŝ</a:t>
            </a:r>
            <a:r>
              <a:rPr kumimoji="0" lang="en-US" sz="1500" b="0" i="0" u="none" strike="noStrike" kern="1200" cap="none" spc="0" normalizeH="0" baseline="-25000" noProof="0" dirty="0">
                <a:ln>
                  <a:noFill/>
                </a:ln>
                <a:solidFill>
                  <a:srgbClr val="000000"/>
                </a:solidFill>
                <a:effectLst/>
                <a:uLnTx/>
                <a:uFillTx/>
                <a:latin typeface="Arial" pitchFamily="34" charset="0"/>
                <a:ea typeface="+mn-ea"/>
                <a:cs typeface="Arial" pitchFamily="34" charset="0"/>
              </a:rPr>
              <a:t>1</a:t>
            </a:r>
          </a:p>
        </p:txBody>
      </p:sp>
      <p:sp>
        <p:nvSpPr>
          <p:cNvPr id="89" name="CasellaDiTesto 88"/>
          <p:cNvSpPr txBox="1"/>
          <p:nvPr/>
        </p:nvSpPr>
        <p:spPr>
          <a:xfrm>
            <a:off x="6349657" y="2319944"/>
            <a:ext cx="239536" cy="3231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000000"/>
                </a:solidFill>
                <a:effectLst/>
                <a:uLnTx/>
                <a:uFillTx/>
                <a:latin typeface="Arial" pitchFamily="34" charset="0"/>
                <a:ea typeface="+mn-ea"/>
                <a:cs typeface="Arial" pitchFamily="34" charset="0"/>
              </a:rPr>
              <a:t>t</a:t>
            </a:r>
            <a:endParaRPr kumimoji="0" lang="en-US" sz="1500" b="0" i="0" u="none" strike="noStrike" kern="1200" cap="none" spc="0" normalizeH="0" baseline="-25000" noProof="0" dirty="0">
              <a:ln>
                <a:noFill/>
              </a:ln>
              <a:solidFill>
                <a:srgbClr val="000000"/>
              </a:solidFill>
              <a:effectLst/>
              <a:uLnTx/>
              <a:uFillTx/>
              <a:latin typeface="Arial" pitchFamily="34" charset="0"/>
              <a:ea typeface="+mn-ea"/>
              <a:cs typeface="Arial" pitchFamily="34" charset="0"/>
            </a:endParaRPr>
          </a:p>
        </p:txBody>
      </p:sp>
      <p:sp>
        <p:nvSpPr>
          <p:cNvPr id="129" name="CasellaDiTesto 128"/>
          <p:cNvSpPr txBox="1"/>
          <p:nvPr/>
        </p:nvSpPr>
        <p:spPr>
          <a:xfrm>
            <a:off x="8928214" y="5229536"/>
            <a:ext cx="239536" cy="3231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000000"/>
                </a:solidFill>
                <a:effectLst/>
                <a:uLnTx/>
                <a:uFillTx/>
                <a:latin typeface="Arial" pitchFamily="34" charset="0"/>
                <a:ea typeface="+mn-ea"/>
                <a:cs typeface="Arial" pitchFamily="34" charset="0"/>
              </a:rPr>
              <a:t>t</a:t>
            </a:r>
            <a:endParaRPr kumimoji="0" lang="en-US" sz="1500" b="0" i="0" u="none" strike="noStrike" kern="1200" cap="none" spc="0" normalizeH="0" baseline="-25000" noProof="0" dirty="0">
              <a:ln>
                <a:noFill/>
              </a:ln>
              <a:solidFill>
                <a:srgbClr val="000000"/>
              </a:solidFill>
              <a:effectLst/>
              <a:uLnTx/>
              <a:uFillTx/>
              <a:latin typeface="Arial" pitchFamily="34" charset="0"/>
              <a:ea typeface="+mn-ea"/>
              <a:cs typeface="Arial" pitchFamily="34" charset="0"/>
            </a:endParaRPr>
          </a:p>
        </p:txBody>
      </p:sp>
      <p:sp>
        <p:nvSpPr>
          <p:cNvPr id="132" name="CasellaDiTesto 131"/>
          <p:cNvSpPr txBox="1"/>
          <p:nvPr/>
        </p:nvSpPr>
        <p:spPr>
          <a:xfrm>
            <a:off x="6401825" y="3520307"/>
            <a:ext cx="769925" cy="3231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000000"/>
                </a:solidFill>
                <a:effectLst/>
                <a:uLnTx/>
                <a:uFillTx/>
                <a:latin typeface="Arial" pitchFamily="34" charset="0"/>
                <a:ea typeface="+mn-ea"/>
                <a:cs typeface="Arial" pitchFamily="34" charset="0"/>
              </a:rPr>
              <a:t>s</a:t>
            </a:r>
            <a:r>
              <a:rPr kumimoji="0" lang="en-US" sz="1500" b="0" i="0" u="none" strike="noStrike" kern="1200" cap="none" spc="0" normalizeH="0" baseline="-25000" noProof="0" dirty="0">
                <a:ln>
                  <a:noFill/>
                </a:ln>
                <a:solidFill>
                  <a:srgbClr val="000000"/>
                </a:solidFill>
                <a:effectLst/>
                <a:uLnTx/>
                <a:uFillTx/>
                <a:latin typeface="Arial" pitchFamily="34" charset="0"/>
                <a:ea typeface="+mn-ea"/>
                <a:cs typeface="Arial" pitchFamily="34" charset="0"/>
              </a:rPr>
              <a:t>1</a:t>
            </a:r>
            <a:r>
              <a:rPr kumimoji="0" lang="en-US" sz="1500" b="0" i="0" u="none" strike="noStrike" kern="1200" cap="none" spc="0" normalizeH="0" baseline="0" noProof="0" dirty="0">
                <a:ln>
                  <a:noFill/>
                </a:ln>
                <a:solidFill>
                  <a:srgbClr val="000000"/>
                </a:solidFill>
                <a:effectLst/>
                <a:uLnTx/>
                <a:uFillTx/>
                <a:latin typeface="Arial" pitchFamily="34" charset="0"/>
                <a:ea typeface="+mn-ea"/>
                <a:cs typeface="Arial" pitchFamily="34" charset="0"/>
              </a:rPr>
              <a:t> – ŝ</a:t>
            </a:r>
            <a:r>
              <a:rPr kumimoji="0" lang="en-US" sz="1500" b="0" i="0" u="none" strike="noStrike" kern="1200" cap="none" spc="0" normalizeH="0" baseline="-25000" noProof="0" dirty="0">
                <a:ln>
                  <a:noFill/>
                </a:ln>
                <a:solidFill>
                  <a:srgbClr val="000000"/>
                </a:solidFill>
                <a:effectLst/>
                <a:uLnTx/>
                <a:uFillTx/>
                <a:latin typeface="Arial" pitchFamily="34" charset="0"/>
                <a:ea typeface="+mn-ea"/>
                <a:cs typeface="Arial" pitchFamily="34" charset="0"/>
              </a:rPr>
              <a:t>1</a:t>
            </a:r>
          </a:p>
        </p:txBody>
      </p:sp>
      <p:pic>
        <p:nvPicPr>
          <p:cNvPr id="67" name="Immagine 66" descr="fig2.bmp"/>
          <p:cNvPicPr>
            <a:picLocks noChangeAspect="1"/>
          </p:cNvPicPr>
          <p:nvPr/>
        </p:nvPicPr>
        <p:blipFill>
          <a:blip r:embed="rId5" cstate="print"/>
          <a:srcRect l="13865"/>
          <a:stretch>
            <a:fillRect/>
          </a:stretch>
        </p:blipFill>
        <p:spPr>
          <a:xfrm>
            <a:off x="1071538" y="3759558"/>
            <a:ext cx="2480686" cy="1604000"/>
          </a:xfrm>
          <a:prstGeom prst="rect">
            <a:avLst/>
          </a:prstGeom>
        </p:spPr>
      </p:pic>
      <p:sp>
        <p:nvSpPr>
          <p:cNvPr id="66" name="CasellaDiTesto 65"/>
          <p:cNvSpPr txBox="1"/>
          <p:nvPr/>
        </p:nvSpPr>
        <p:spPr>
          <a:xfrm>
            <a:off x="3303768" y="5063548"/>
            <a:ext cx="239536" cy="3231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000000"/>
                </a:solidFill>
                <a:effectLst/>
                <a:uLnTx/>
                <a:uFillTx/>
                <a:latin typeface="Arial" pitchFamily="34" charset="0"/>
                <a:ea typeface="+mn-ea"/>
                <a:cs typeface="Arial" pitchFamily="34" charset="0"/>
              </a:rPr>
              <a:t>t</a:t>
            </a:r>
            <a:endParaRPr kumimoji="0" lang="en-US" sz="1500" b="0" i="0" u="none" strike="noStrike" kern="1200" cap="none" spc="0" normalizeH="0" baseline="-25000" noProof="0" dirty="0">
              <a:ln>
                <a:noFill/>
              </a:ln>
              <a:solidFill>
                <a:srgbClr val="000000"/>
              </a:solidFill>
              <a:effectLst/>
              <a:uLnTx/>
              <a:uFillTx/>
              <a:latin typeface="Arial" pitchFamily="34" charset="0"/>
              <a:ea typeface="+mn-ea"/>
              <a:cs typeface="Arial" pitchFamily="34" charset="0"/>
            </a:endParaRPr>
          </a:p>
        </p:txBody>
      </p:sp>
      <p:sp>
        <p:nvSpPr>
          <p:cNvPr id="112" name="CasellaDiTesto 111"/>
          <p:cNvSpPr txBox="1"/>
          <p:nvPr/>
        </p:nvSpPr>
        <p:spPr>
          <a:xfrm>
            <a:off x="612608" y="3699471"/>
            <a:ext cx="356260" cy="3231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000000"/>
                </a:solidFill>
                <a:effectLst/>
                <a:uLnTx/>
                <a:uFillTx/>
                <a:latin typeface="Arial" pitchFamily="34" charset="0"/>
                <a:ea typeface="+mn-ea"/>
                <a:cs typeface="Arial" pitchFamily="34" charset="0"/>
              </a:rPr>
              <a:t>s</a:t>
            </a:r>
            <a:r>
              <a:rPr kumimoji="0" lang="en-US" sz="1500" b="0" i="0" u="none" strike="noStrike" kern="1200" cap="none" spc="0" normalizeH="0" baseline="-25000" noProof="0" dirty="0">
                <a:ln>
                  <a:noFill/>
                </a:ln>
                <a:solidFill>
                  <a:srgbClr val="000000"/>
                </a:solidFill>
                <a:effectLst/>
                <a:uLnTx/>
                <a:uFillTx/>
                <a:latin typeface="Arial" pitchFamily="34" charset="0"/>
                <a:ea typeface="+mn-ea"/>
                <a:cs typeface="Arial" pitchFamily="34" charset="0"/>
              </a:rPr>
              <a:t>1</a:t>
            </a:r>
          </a:p>
        </p:txBody>
      </p:sp>
      <p:sp>
        <p:nvSpPr>
          <p:cNvPr id="25" name="CasellaDiTesto 108"/>
          <p:cNvSpPr txBox="1">
            <a:spLocks noChangeArrowheads="1"/>
          </p:cNvSpPr>
          <p:nvPr/>
        </p:nvSpPr>
        <p:spPr bwMode="auto">
          <a:xfrm>
            <a:off x="237501" y="5795136"/>
            <a:ext cx="2945080" cy="646331"/>
          </a:xfrm>
          <a:prstGeom prst="rect">
            <a:avLst/>
          </a:prstGeom>
          <a:noFill/>
          <a:ln w="28575">
            <a:noFill/>
            <a:miter lim="800000"/>
            <a:headEnd/>
            <a:tailEnd/>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itchFamily="34" charset="0"/>
                <a:ea typeface="+mn-ea"/>
                <a:cs typeface="Arial" pitchFamily="34" charset="0"/>
              </a:rPr>
              <a:t>ABNORMAL CONDITION: seal deterioration</a:t>
            </a:r>
          </a:p>
        </p:txBody>
      </p:sp>
      <p:cxnSp>
        <p:nvCxnSpPr>
          <p:cNvPr id="26" name="Connettore 1 25"/>
          <p:cNvCxnSpPr/>
          <p:nvPr/>
        </p:nvCxnSpPr>
        <p:spPr>
          <a:xfrm rot="16200000" flipV="1">
            <a:off x="1561633" y="5527937"/>
            <a:ext cx="449217" cy="9884"/>
          </a:xfrm>
          <a:prstGeom prst="line">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7" name="CasellaDiTesto 108"/>
          <p:cNvSpPr txBox="1">
            <a:spLocks noChangeArrowheads="1"/>
          </p:cNvSpPr>
          <p:nvPr/>
        </p:nvSpPr>
        <p:spPr bwMode="auto">
          <a:xfrm>
            <a:off x="0" y="4142481"/>
            <a:ext cx="1021277" cy="646331"/>
          </a:xfrm>
          <a:prstGeom prst="rect">
            <a:avLst/>
          </a:prstGeom>
          <a:noFill/>
          <a:ln w="28575">
            <a:noFill/>
            <a:miter lim="800000"/>
            <a:headEnd/>
            <a:tailEnd/>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small" spc="0" normalizeH="0" baseline="0" noProof="0" dirty="0">
                <a:ln>
                  <a:noFill/>
                </a:ln>
                <a:solidFill>
                  <a:srgbClr val="000000"/>
                </a:solidFill>
                <a:effectLst/>
                <a:uLnTx/>
                <a:uFillTx/>
                <a:latin typeface="Arial" pitchFamily="34" charset="0"/>
                <a:ea typeface="+mn-ea"/>
                <a:cs typeface="Arial" pitchFamily="34" charset="0"/>
              </a:rPr>
              <a:t>(seal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small" spc="0" normalizeH="0" baseline="0" noProof="0" dirty="0" err="1">
                <a:ln>
                  <a:noFill/>
                </a:ln>
                <a:solidFill>
                  <a:srgbClr val="000000"/>
                </a:solidFill>
                <a:effectLst/>
                <a:uLnTx/>
                <a:uFillTx/>
                <a:latin typeface="Arial" pitchFamily="34" charset="0"/>
                <a:ea typeface="+mn-ea"/>
                <a:cs typeface="Arial" pitchFamily="34" charset="0"/>
              </a:rPr>
              <a:t>outcoming</a:t>
            </a:r>
            <a:endParaRPr kumimoji="0" lang="en-US" sz="1200" b="0" i="0" u="none" strike="noStrike" kern="1200" cap="small" spc="0" normalizeH="0" baseline="0" noProof="0" dirty="0">
              <a:ln>
                <a:noFill/>
              </a:ln>
              <a:solidFill>
                <a:srgbClr val="000000"/>
              </a:solidFill>
              <a:effectLst/>
              <a:uLnTx/>
              <a:uFillTx/>
              <a:latin typeface="Arial" pitchFamily="34" charset="0"/>
              <a:ea typeface="+mn-ea"/>
              <a:cs typeface="Arial"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small" spc="0" normalizeH="0" baseline="0" noProof="0" dirty="0">
                <a:ln>
                  <a:noFill/>
                </a:ln>
                <a:solidFill>
                  <a:srgbClr val="000000"/>
                </a:solidFill>
                <a:effectLst/>
                <a:uLnTx/>
                <a:uFillTx/>
                <a:latin typeface="Arial" pitchFamily="34" charset="0"/>
                <a:ea typeface="+mn-ea"/>
                <a:cs typeface="Arial" pitchFamily="34" charset="0"/>
              </a:rPr>
              <a:t>flow)</a:t>
            </a:r>
          </a:p>
        </p:txBody>
      </p:sp>
      <p:sp>
        <p:nvSpPr>
          <p:cNvPr id="28" name="Rettangolo 27"/>
          <p:cNvSpPr/>
          <p:nvPr/>
        </p:nvSpPr>
        <p:spPr>
          <a:xfrm>
            <a:off x="502819" y="3305043"/>
            <a:ext cx="2557111"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itchFamily="34" charset="0"/>
                <a:ea typeface="+mn-ea"/>
                <a:cs typeface="Arial" pitchFamily="34" charset="0"/>
              </a:rPr>
              <a:t>MEASURED SIGNALS</a:t>
            </a:r>
          </a:p>
        </p:txBody>
      </p:sp>
      <p:sp>
        <p:nvSpPr>
          <p:cNvPr id="32" name="CasellaDiTesto 60"/>
          <p:cNvSpPr txBox="1">
            <a:spLocks noChangeArrowheads="1"/>
          </p:cNvSpPr>
          <p:nvPr/>
        </p:nvSpPr>
        <p:spPr bwMode="auto">
          <a:xfrm>
            <a:off x="4168241" y="5805550"/>
            <a:ext cx="1494000" cy="646331"/>
          </a:xfrm>
          <a:prstGeom prst="rect">
            <a:avLst/>
          </a:prstGeom>
          <a:noFill/>
          <a:ln w="25400" cap="flat">
            <a:noFill/>
            <a:round/>
            <a:headEnd/>
            <a:tailEnd/>
          </a:ln>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1800" b="0" i="0" u="none" strike="noStrike" kern="1200" cap="none" spc="0" normalizeH="0" baseline="0" noProof="0" dirty="0">
                <a:ln>
                  <a:noFill/>
                </a:ln>
                <a:solidFill>
                  <a:srgbClr val="000000"/>
                </a:solidFill>
                <a:effectLst/>
                <a:uLnTx/>
                <a:uFillTx/>
                <a:latin typeface="Arial" pitchFamily="34" charset="0"/>
                <a:ea typeface="+mn-ea"/>
                <a:cs typeface="Arial" pitchFamily="34" charset="0"/>
              </a:rPr>
              <a:t>NORMAL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1800" b="0" i="0" u="none" strike="noStrike" kern="1200" cap="none" spc="0" normalizeH="0" baseline="0" noProof="0" dirty="0">
                <a:ln>
                  <a:noFill/>
                </a:ln>
                <a:solidFill>
                  <a:srgbClr val="000000"/>
                </a:solidFill>
                <a:effectLst/>
                <a:uLnTx/>
                <a:uFillTx/>
                <a:latin typeface="Arial" pitchFamily="34" charset="0"/>
                <a:ea typeface="+mn-ea"/>
                <a:cs typeface="Arial" pitchFamily="34" charset="0"/>
              </a:rPr>
              <a:t>CONDITION</a:t>
            </a:r>
          </a:p>
        </p:txBody>
      </p:sp>
      <p:sp>
        <p:nvSpPr>
          <p:cNvPr id="33" name="CasellaDiTesto 61"/>
          <p:cNvSpPr txBox="1">
            <a:spLocks noChangeArrowheads="1"/>
          </p:cNvSpPr>
          <p:nvPr/>
        </p:nvSpPr>
        <p:spPr bwMode="auto">
          <a:xfrm>
            <a:off x="5975840" y="5808723"/>
            <a:ext cx="1493737" cy="646331"/>
          </a:xfrm>
          <a:prstGeom prst="rect">
            <a:avLst/>
          </a:prstGeom>
          <a:noFill/>
          <a:ln w="25400">
            <a:noFill/>
            <a:miter lim="800000"/>
            <a:headEnd/>
            <a:tailEnd/>
          </a:ln>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1800" b="0" i="0" u="none" strike="noStrike" kern="1200" cap="none" spc="0" normalizeH="0" baseline="0" noProof="0" dirty="0">
                <a:ln>
                  <a:noFill/>
                </a:ln>
                <a:solidFill>
                  <a:srgbClr val="FF0000"/>
                </a:solidFill>
                <a:effectLst/>
                <a:uLnTx/>
                <a:uFillTx/>
                <a:latin typeface="Arial" pitchFamily="34" charset="0"/>
                <a:ea typeface="+mn-ea"/>
                <a:cs typeface="Arial" pitchFamily="34" charset="0"/>
              </a:rPr>
              <a:t>ABNORMAL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1800" b="0" i="0" u="none" strike="noStrike" kern="1200" cap="none" spc="0" normalizeH="0" baseline="0" noProof="0" dirty="0">
                <a:ln>
                  <a:noFill/>
                </a:ln>
                <a:solidFill>
                  <a:srgbClr val="FF0000"/>
                </a:solidFill>
                <a:effectLst/>
                <a:uLnTx/>
                <a:uFillTx/>
                <a:latin typeface="Arial" pitchFamily="34" charset="0"/>
                <a:ea typeface="+mn-ea"/>
                <a:cs typeface="Arial" pitchFamily="34" charset="0"/>
              </a:rPr>
              <a:t>CONDITION</a:t>
            </a:r>
          </a:p>
        </p:txBody>
      </p:sp>
      <p:sp>
        <p:nvSpPr>
          <p:cNvPr id="34" name="Ovale 33"/>
          <p:cNvSpPr/>
          <p:nvPr/>
        </p:nvSpPr>
        <p:spPr bwMode="auto">
          <a:xfrm>
            <a:off x="4108876" y="5795161"/>
            <a:ext cx="1620000" cy="720000"/>
          </a:xfrm>
          <a:prstGeom prst="ellipse">
            <a:avLst/>
          </a:prstGeom>
          <a:noFill/>
          <a:ln w="25400"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lvl="0" indent="0" algn="l"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pitchFamily="34" charset="0"/>
              <a:ea typeface="+mn-ea"/>
              <a:cs typeface="Arial" pitchFamily="34" charset="0"/>
            </a:endParaRPr>
          </a:p>
        </p:txBody>
      </p:sp>
      <p:sp>
        <p:nvSpPr>
          <p:cNvPr id="35" name="Ovale 34"/>
          <p:cNvSpPr/>
          <p:nvPr/>
        </p:nvSpPr>
        <p:spPr bwMode="auto">
          <a:xfrm>
            <a:off x="5888151" y="5781311"/>
            <a:ext cx="1620000" cy="720000"/>
          </a:xfrm>
          <a:prstGeom prst="ellipse">
            <a:avLst/>
          </a:prstGeom>
          <a:noFill/>
          <a:ln w="63500" cap="flat" cmpd="sng" algn="ctr">
            <a:solidFill>
              <a:srgbClr val="FF0000"/>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lvl="0" indent="0" algn="l"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pitchFamily="34" charset="0"/>
              <a:ea typeface="+mn-ea"/>
              <a:cs typeface="Arial" pitchFamily="34" charset="0"/>
            </a:endParaRPr>
          </a:p>
        </p:txBody>
      </p:sp>
      <p:cxnSp>
        <p:nvCxnSpPr>
          <p:cNvPr id="59" name="Connettore 2 58"/>
          <p:cNvCxnSpPr>
            <a:stCxn id="9250" idx="2"/>
            <a:endCxn id="35" idx="0"/>
          </p:cNvCxnSpPr>
          <p:nvPr/>
        </p:nvCxnSpPr>
        <p:spPr bwMode="auto">
          <a:xfrm rot="16200000" flipH="1">
            <a:off x="6097092" y="5180252"/>
            <a:ext cx="285628" cy="916489"/>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6" name="Forma 35"/>
          <p:cNvCxnSpPr>
            <a:endCxn id="45" idx="1"/>
          </p:cNvCxnSpPr>
          <p:nvPr/>
        </p:nvCxnSpPr>
        <p:spPr bwMode="auto">
          <a:xfrm rot="5400000" flipH="1" flipV="1">
            <a:off x="-5832" y="2274199"/>
            <a:ext cx="1709875" cy="249413"/>
          </a:xfrm>
          <a:prstGeom prst="bentConnector2">
            <a:avLst/>
          </a:prstGeom>
          <a:noFill/>
          <a:ln w="25400" cap="flat" cmpd="sng" algn="ctr">
            <a:solidFill>
              <a:schemeClr val="tx1"/>
            </a:solidFill>
            <a:prstDash val="solid"/>
            <a:round/>
            <a:headEnd type="none" w="med" len="med"/>
            <a:tailEnd type="arrow"/>
          </a:ln>
          <a:effectLst/>
        </p:spPr>
      </p:cxnSp>
      <p:cxnSp>
        <p:nvCxnSpPr>
          <p:cNvPr id="43" name="Connettore 4 42"/>
          <p:cNvCxnSpPr>
            <a:stCxn id="9231" idx="2"/>
            <a:endCxn id="9250" idx="0"/>
          </p:cNvCxnSpPr>
          <p:nvPr/>
        </p:nvCxnSpPr>
        <p:spPr bwMode="auto">
          <a:xfrm rot="5400000">
            <a:off x="5868475" y="3237712"/>
            <a:ext cx="1801827" cy="1975451"/>
          </a:xfrm>
          <a:prstGeom prst="bentConnector3">
            <a:avLst>
              <a:gd name="adj1" fmla="val 10456"/>
            </a:avLst>
          </a:prstGeom>
          <a:noFill/>
          <a:ln w="25400" cap="flat" cmpd="sng" algn="ctr">
            <a:solidFill>
              <a:schemeClr val="tx1"/>
            </a:solidFill>
            <a:prstDash val="solid"/>
            <a:round/>
            <a:headEnd type="none" w="med" len="med"/>
            <a:tailEnd type="arrow"/>
          </a:ln>
          <a:effectLst/>
        </p:spPr>
      </p:cxnSp>
      <p:sp>
        <p:nvSpPr>
          <p:cNvPr id="45" name="CasellaDiTesto 55"/>
          <p:cNvSpPr txBox="1">
            <a:spLocks noChangeArrowheads="1"/>
          </p:cNvSpPr>
          <p:nvPr/>
        </p:nvSpPr>
        <p:spPr bwMode="auto">
          <a:xfrm>
            <a:off x="973812" y="917266"/>
            <a:ext cx="2639633" cy="1253402"/>
          </a:xfrm>
          <a:prstGeom prst="rect">
            <a:avLst/>
          </a:prstGeom>
          <a:noFill/>
          <a:ln w="25400">
            <a:solidFill>
              <a:schemeClr val="tx1"/>
            </a:solidFill>
            <a:miter lim="800000"/>
            <a:headEnd/>
            <a:tailEnd/>
          </a:ln>
        </p:spPr>
        <p:txBody>
          <a:bodyPr wrap="square" lIns="72000" tIns="72000" rIns="72000" bIns="7200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1800" b="0" i="0" u="none" strike="noStrike" kern="1200" cap="none" spc="0" normalizeH="0" baseline="0" noProof="0" dirty="0">
                <a:ln>
                  <a:noFill/>
                </a:ln>
                <a:solidFill>
                  <a:srgbClr val="000000"/>
                </a:solidFill>
                <a:effectLst/>
                <a:uLnTx/>
                <a:uFillTx/>
                <a:latin typeface="Arial" pitchFamily="34" charset="0"/>
                <a:ea typeface="+mn-ea"/>
                <a:cs typeface="Arial" pitchFamily="34" charset="0"/>
              </a:rPr>
              <a:t>AUTO-ASSOCIATIVE MODEL OF PLANT BEHAVIOR IN NORMAL CONDITIONS</a:t>
            </a:r>
            <a:endParaRPr kumimoji="0" lang="it-IT" sz="1000" b="0" i="0" u="none" strike="noStrike" kern="1200" cap="none" spc="0" normalizeH="0" baseline="0" noProof="0" dirty="0">
              <a:ln>
                <a:noFill/>
              </a:ln>
              <a:solidFill>
                <a:srgbClr val="000000"/>
              </a:solidFill>
              <a:effectLst/>
              <a:uLnTx/>
              <a:uFillTx/>
              <a:latin typeface="Arial" pitchFamily="34" charset="0"/>
              <a:ea typeface="+mn-ea"/>
              <a:cs typeface="Arial" pitchFamily="34" charset="0"/>
            </a:endParaRPr>
          </a:p>
        </p:txBody>
      </p:sp>
    </p:spTree>
    <p:extLst>
      <p:ext uri="{BB962C8B-B14F-4D97-AF65-F5344CB8AC3E}">
        <p14:creationId xmlns:p14="http://schemas.microsoft.com/office/powerpoint/2010/main" val="136678746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6790220-7FE4-4819-BC41-1AE49591EE9F}"/>
              </a:ext>
            </a:extLst>
          </p:cNvPr>
          <p:cNvSpPr>
            <a:spLocks noGrp="1"/>
          </p:cNvSpPr>
          <p:nvPr>
            <p:ph type="title"/>
          </p:nvPr>
        </p:nvSpPr>
        <p:spPr/>
        <p:txBody>
          <a:bodyPr/>
          <a:lstStyle/>
          <a:p>
            <a:r>
              <a:rPr lang="it-IT" dirty="0"/>
              <a:t>Data-</a:t>
            </a:r>
            <a:r>
              <a:rPr lang="it-IT" dirty="0" err="1"/>
              <a:t>Driven</a:t>
            </a:r>
            <a:r>
              <a:rPr lang="it-IT" dirty="0"/>
              <a:t> Fault </a:t>
            </a:r>
            <a:r>
              <a:rPr lang="it-IT" dirty="0" err="1"/>
              <a:t>Detection</a:t>
            </a:r>
            <a:r>
              <a:rPr lang="it-IT" dirty="0"/>
              <a:t> </a:t>
            </a:r>
          </a:p>
        </p:txBody>
      </p:sp>
      <p:sp>
        <p:nvSpPr>
          <p:cNvPr id="3" name="Segnaposto contenuto 2">
            <a:extLst>
              <a:ext uri="{FF2B5EF4-FFF2-40B4-BE49-F238E27FC236}">
                <a16:creationId xmlns:a16="http://schemas.microsoft.com/office/drawing/2014/main" id="{84F9B2DC-B991-4DDC-8484-F8C518BEA2C7}"/>
              </a:ext>
            </a:extLst>
          </p:cNvPr>
          <p:cNvSpPr>
            <a:spLocks noGrp="1"/>
          </p:cNvSpPr>
          <p:nvPr>
            <p:ph idx="1"/>
          </p:nvPr>
        </p:nvSpPr>
        <p:spPr>
          <a:xfrm>
            <a:off x="2713382" y="2533023"/>
            <a:ext cx="4512365" cy="5620352"/>
          </a:xfrm>
        </p:spPr>
        <p:txBody>
          <a:bodyPr>
            <a:normAutofit/>
          </a:bodyPr>
          <a:lstStyle/>
          <a:p>
            <a:pPr marL="0" indent="0">
              <a:buNone/>
            </a:pPr>
            <a:r>
              <a:rPr lang="it-IT" sz="5400" b="1" dirty="0"/>
              <a:t>Challenges?</a:t>
            </a:r>
          </a:p>
        </p:txBody>
      </p:sp>
      <p:sp>
        <p:nvSpPr>
          <p:cNvPr id="4" name="Segnaposto numero diapositiva 3">
            <a:extLst>
              <a:ext uri="{FF2B5EF4-FFF2-40B4-BE49-F238E27FC236}">
                <a16:creationId xmlns:a16="http://schemas.microsoft.com/office/drawing/2014/main" id="{CBB8533A-9765-46EA-84FC-B3DFBFEAFDD2}"/>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CF46B70-BEEE-447A-8354-9995F2AD6C56}" type="slidenum">
              <a:rPr kumimoji="0" lang="en-US" sz="1200" b="0" i="0" u="none" strike="noStrike" kern="1200" cap="none" spc="0" normalizeH="0" baseline="0" noProof="0" smtClean="0">
                <a:ln>
                  <a:noFill/>
                </a:ln>
                <a:solidFill>
                  <a:srgbClr val="E7E6E6">
                    <a:lumMod val="90000"/>
                  </a:srgbClr>
                </a:solidFill>
                <a:effectLst/>
                <a:uLnTx/>
                <a:uFillTx/>
                <a:latin typeface="Arial" panose="020B0604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103</a:t>
            </a:fld>
            <a:endParaRPr kumimoji="0" lang="en-US" sz="1200" b="0" i="0" u="none" strike="noStrike" kern="1200" cap="none" spc="0" normalizeH="0" baseline="0" noProof="0" dirty="0">
              <a:ln>
                <a:noFill/>
              </a:ln>
              <a:solidFill>
                <a:srgbClr val="E7E6E6">
                  <a:lumMod val="90000"/>
                </a:srgb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305751810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2E89AF5-798A-47F4-9003-BA0908F5330E}"/>
              </a:ext>
            </a:extLst>
          </p:cNvPr>
          <p:cNvSpPr>
            <a:spLocks noGrp="1"/>
          </p:cNvSpPr>
          <p:nvPr>
            <p:ph type="title"/>
          </p:nvPr>
        </p:nvSpPr>
        <p:spPr/>
        <p:txBody>
          <a:bodyPr/>
          <a:lstStyle/>
          <a:p>
            <a:r>
              <a:rPr lang="it-IT" dirty="0"/>
              <a:t>Data-</a:t>
            </a:r>
            <a:r>
              <a:rPr lang="it-IT" dirty="0" err="1"/>
              <a:t>Driven</a:t>
            </a:r>
            <a:r>
              <a:rPr lang="it-IT" dirty="0"/>
              <a:t> Fault </a:t>
            </a:r>
            <a:r>
              <a:rPr lang="it-IT" dirty="0" err="1"/>
              <a:t>Detection</a:t>
            </a:r>
            <a:r>
              <a:rPr lang="it-IT" dirty="0"/>
              <a:t>: Challenge I</a:t>
            </a:r>
          </a:p>
        </p:txBody>
      </p:sp>
      <p:sp>
        <p:nvSpPr>
          <p:cNvPr id="4" name="Segnaposto numero diapositiva 3">
            <a:extLst>
              <a:ext uri="{FF2B5EF4-FFF2-40B4-BE49-F238E27FC236}">
                <a16:creationId xmlns:a16="http://schemas.microsoft.com/office/drawing/2014/main" id="{A715277F-3700-431E-90C6-946B4775F4F0}"/>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CF46B70-BEEE-447A-8354-9995F2AD6C56}" type="slidenum">
              <a:rPr kumimoji="0" lang="en-US" sz="1200" b="0" i="0" u="none" strike="noStrike" kern="1200" cap="none" spc="0" normalizeH="0" baseline="0" noProof="0" smtClean="0">
                <a:ln>
                  <a:noFill/>
                </a:ln>
                <a:solidFill>
                  <a:srgbClr val="E7E6E6">
                    <a:lumMod val="90000"/>
                  </a:srgbClr>
                </a:solidFill>
                <a:effectLst/>
                <a:uLnTx/>
                <a:uFillTx/>
                <a:latin typeface="Arial" panose="020B0604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104</a:t>
            </a:fld>
            <a:endParaRPr kumimoji="0" lang="en-US" sz="1200" b="0" i="0" u="none" strike="noStrike" kern="1200" cap="none" spc="0" normalizeH="0" baseline="0" noProof="0" dirty="0">
              <a:ln>
                <a:noFill/>
              </a:ln>
              <a:solidFill>
                <a:srgbClr val="E7E6E6">
                  <a:lumMod val="90000"/>
                </a:srgbClr>
              </a:solidFill>
              <a:effectLst/>
              <a:uLnTx/>
              <a:uFillTx/>
              <a:latin typeface="Arial" panose="020B0604020202020204"/>
              <a:ea typeface="+mn-ea"/>
              <a:cs typeface="+mn-cs"/>
            </a:endParaRPr>
          </a:p>
        </p:txBody>
      </p:sp>
      <p:grpSp>
        <p:nvGrpSpPr>
          <p:cNvPr id="5" name="Gruppo 4">
            <a:extLst>
              <a:ext uri="{FF2B5EF4-FFF2-40B4-BE49-F238E27FC236}">
                <a16:creationId xmlns:a16="http://schemas.microsoft.com/office/drawing/2014/main" id="{3FDBB0C1-E6AD-4CB5-B609-AA192B98CD50}"/>
              </a:ext>
            </a:extLst>
          </p:cNvPr>
          <p:cNvGrpSpPr/>
          <p:nvPr/>
        </p:nvGrpSpPr>
        <p:grpSpPr>
          <a:xfrm>
            <a:off x="2614582" y="1166957"/>
            <a:ext cx="3320140" cy="979914"/>
            <a:chOff x="2942812" y="1166957"/>
            <a:chExt cx="3320140" cy="979914"/>
          </a:xfrm>
        </p:grpSpPr>
        <p:sp>
          <p:nvSpPr>
            <p:cNvPr id="6" name="CasellaDiTesto 5">
              <a:extLst>
                <a:ext uri="{FF2B5EF4-FFF2-40B4-BE49-F238E27FC236}">
                  <a16:creationId xmlns:a16="http://schemas.microsoft.com/office/drawing/2014/main" id="{25645170-6BFF-4F42-9941-C1C33DAA01B6}"/>
                </a:ext>
              </a:extLst>
            </p:cNvPr>
            <p:cNvSpPr txBox="1"/>
            <p:nvPr/>
          </p:nvSpPr>
          <p:spPr>
            <a:xfrm>
              <a:off x="2942812" y="1166957"/>
              <a:ext cx="3320140" cy="338554"/>
            </a:xfrm>
            <a:prstGeom prst="rect">
              <a:avLst/>
            </a:prstGeom>
            <a:solidFill>
              <a:schemeClr val="accent5"/>
            </a:solid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Arial" panose="020B0604020202020204"/>
                  <a:ea typeface="+mn-ea"/>
                  <a:cs typeface="+mn-cs"/>
                </a:rPr>
                <a:t>Hundreds of signals are monitored</a:t>
              </a:r>
            </a:p>
          </p:txBody>
        </p:sp>
        <p:sp>
          <p:nvSpPr>
            <p:cNvPr id="7" name="Triangolo isoscele 6">
              <a:extLst>
                <a:ext uri="{FF2B5EF4-FFF2-40B4-BE49-F238E27FC236}">
                  <a16:creationId xmlns:a16="http://schemas.microsoft.com/office/drawing/2014/main" id="{0A450ABF-AF51-4D2C-BA87-B3C9C6242AE5}"/>
                </a:ext>
              </a:extLst>
            </p:cNvPr>
            <p:cNvSpPr/>
            <p:nvPr/>
          </p:nvSpPr>
          <p:spPr bwMode="auto">
            <a:xfrm flipV="1">
              <a:off x="3823156" y="1905000"/>
              <a:ext cx="1559453" cy="241871"/>
            </a:xfrm>
            <a:prstGeom prst="triangle">
              <a:avLst/>
            </a:prstGeom>
            <a:solidFill>
              <a:srgbClr val="FF0000"/>
            </a:solidFill>
            <a:ln w="9525" cap="flat" cmpd="sng" algn="ctr">
              <a:solidFill>
                <a:srgbClr val="FF0000"/>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Arial" charset="0"/>
                <a:ea typeface="+mn-ea"/>
                <a:cs typeface="+mn-cs"/>
              </a:endParaRPr>
            </a:p>
          </p:txBody>
        </p:sp>
      </p:grpSp>
      <p:sp>
        <p:nvSpPr>
          <p:cNvPr id="8" name="CasellaDiTesto 55">
            <a:extLst>
              <a:ext uri="{FF2B5EF4-FFF2-40B4-BE49-F238E27FC236}">
                <a16:creationId xmlns:a16="http://schemas.microsoft.com/office/drawing/2014/main" id="{93EAB1FA-3EFA-4DD9-864F-77F2D2FEFED7}"/>
              </a:ext>
            </a:extLst>
          </p:cNvPr>
          <p:cNvSpPr txBox="1">
            <a:spLocks noChangeArrowheads="1"/>
          </p:cNvSpPr>
          <p:nvPr/>
        </p:nvSpPr>
        <p:spPr bwMode="auto">
          <a:xfrm>
            <a:off x="2622960" y="3310793"/>
            <a:ext cx="2724246" cy="2042460"/>
          </a:xfrm>
          <a:prstGeom prst="rect">
            <a:avLst/>
          </a:prstGeom>
          <a:noFill/>
          <a:ln w="25400">
            <a:solidFill>
              <a:schemeClr val="tx1"/>
            </a:solidFill>
            <a:miter lim="800000"/>
            <a:headEnd/>
            <a:tailEnd/>
          </a:ln>
        </p:spPr>
        <p:txBody>
          <a:bodyPr wrap="square" lIns="72000" tIns="72000" rIns="72000" bIns="7200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it-IT" sz="1400" b="0" i="0" u="none" strike="noStrike" kern="1200" cap="none" spc="0" normalizeH="0" baseline="0" noProof="0" dirty="0">
                <a:ln>
                  <a:noFill/>
                </a:ln>
                <a:solidFill>
                  <a:prstClr val="black"/>
                </a:solidFill>
                <a:effectLst/>
                <a:uLnTx/>
                <a:uFillTx/>
                <a:latin typeface="Arial" panose="020B0604020202020204"/>
                <a:ea typeface="+mn-ea"/>
                <a:cs typeface="+mn-cs"/>
              </a:rPr>
              <a:t>EMPIRICAL MODEL OF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it-IT" sz="1400" b="0" i="0" u="none" strike="noStrike" kern="1200" cap="none" spc="0" normalizeH="0" baseline="0" noProof="0" dirty="0">
                <a:ln>
                  <a:noFill/>
                </a:ln>
                <a:solidFill>
                  <a:prstClr val="black"/>
                </a:solidFill>
                <a:effectLst/>
                <a:uLnTx/>
                <a:uFillTx/>
                <a:latin typeface="Arial" panose="020B0604020202020204"/>
                <a:ea typeface="+mn-ea"/>
                <a:cs typeface="+mn-cs"/>
              </a:rPr>
              <a:t>PLANT BEHAVIOR</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it-IT" sz="1400" b="0" i="0" u="none" strike="noStrike" kern="1200" cap="none" spc="0" normalizeH="0" baseline="0" noProof="0" dirty="0">
                <a:ln>
                  <a:noFill/>
                </a:ln>
                <a:solidFill>
                  <a:prstClr val="black"/>
                </a:solidFill>
                <a:effectLst/>
                <a:uLnTx/>
                <a:uFillTx/>
                <a:latin typeface="Arial" panose="020B0604020202020204"/>
                <a:ea typeface="+mn-ea"/>
                <a:cs typeface="+mn-cs"/>
              </a:rPr>
              <a:t>IN NORMAL OPERATION</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it-IT" sz="1400" b="0" i="0" u="none" strike="noStrike" kern="1200" cap="none" spc="0" normalizeH="0" baseline="0" noProof="0" dirty="0">
                <a:ln>
                  <a:noFill/>
                </a:ln>
                <a:solidFill>
                  <a:prstClr val="black"/>
                </a:solidFill>
                <a:effectLst/>
                <a:uLnTx/>
                <a:uFillTx/>
                <a:latin typeface="Arial" panose="020B0604020202020204"/>
                <a:ea typeface="+mn-ea"/>
                <a:cs typeface="+mn-cs"/>
              </a:rPr>
              <a:t>(AAKR, PCA, ANN)</a:t>
            </a:r>
            <a:endParaRPr kumimoji="0" lang="it-IT" sz="800" b="0" i="0" u="none" strike="noStrike" kern="1200" cap="none" spc="0" normalizeH="0" baseline="0" noProof="0" dirty="0">
              <a:ln>
                <a:noFill/>
              </a:ln>
              <a:solidFill>
                <a:prstClr val="black"/>
              </a:solidFill>
              <a:effectLst/>
              <a:uLnTx/>
              <a:uFillTx/>
              <a:latin typeface="Arial" panose="020B0604020202020204"/>
              <a:ea typeface="+mn-ea"/>
              <a:cs typeface="+mn-cs"/>
            </a:endParaRPr>
          </a:p>
        </p:txBody>
      </p:sp>
      <p:cxnSp>
        <p:nvCxnSpPr>
          <p:cNvPr id="9" name="Connettore 2 8">
            <a:extLst>
              <a:ext uri="{FF2B5EF4-FFF2-40B4-BE49-F238E27FC236}">
                <a16:creationId xmlns:a16="http://schemas.microsoft.com/office/drawing/2014/main" id="{4108410E-E745-4063-9CCF-F56F509E599A}"/>
              </a:ext>
            </a:extLst>
          </p:cNvPr>
          <p:cNvCxnSpPr/>
          <p:nvPr/>
        </p:nvCxnSpPr>
        <p:spPr bwMode="auto">
          <a:xfrm>
            <a:off x="5350985" y="3844209"/>
            <a:ext cx="1008112" cy="0"/>
          </a:xfrm>
          <a:prstGeom prst="straightConnector1">
            <a:avLst/>
          </a:prstGeom>
          <a:noFill/>
          <a:ln w="9525" cap="flat" cmpd="sng" algn="ctr">
            <a:solidFill>
              <a:srgbClr val="008000"/>
            </a:solidFill>
            <a:prstDash val="solid"/>
            <a:round/>
            <a:headEnd type="none" w="med" len="med"/>
            <a:tailEnd type="triangle"/>
          </a:ln>
          <a:effectLst/>
        </p:spPr>
      </p:cxnSp>
      <p:cxnSp>
        <p:nvCxnSpPr>
          <p:cNvPr id="10" name="Connettore 2 9">
            <a:extLst>
              <a:ext uri="{FF2B5EF4-FFF2-40B4-BE49-F238E27FC236}">
                <a16:creationId xmlns:a16="http://schemas.microsoft.com/office/drawing/2014/main" id="{B6F92C47-06A3-4281-A246-F4F1833F1F2B}"/>
              </a:ext>
            </a:extLst>
          </p:cNvPr>
          <p:cNvCxnSpPr/>
          <p:nvPr/>
        </p:nvCxnSpPr>
        <p:spPr bwMode="auto">
          <a:xfrm>
            <a:off x="5317647" y="5144773"/>
            <a:ext cx="1008112" cy="0"/>
          </a:xfrm>
          <a:prstGeom prst="straightConnector1">
            <a:avLst/>
          </a:prstGeom>
          <a:noFill/>
          <a:ln w="9525" cap="flat" cmpd="sng" algn="ctr">
            <a:solidFill>
              <a:srgbClr val="008000"/>
            </a:solidFill>
            <a:prstDash val="solid"/>
            <a:round/>
            <a:headEnd type="none" w="med" len="med"/>
            <a:tailEnd type="triangle"/>
          </a:ln>
          <a:effectLst/>
        </p:spPr>
      </p:cxnSp>
      <p:sp>
        <p:nvSpPr>
          <p:cNvPr id="11" name="CasellaDiTesto 10">
            <a:extLst>
              <a:ext uri="{FF2B5EF4-FFF2-40B4-BE49-F238E27FC236}">
                <a16:creationId xmlns:a16="http://schemas.microsoft.com/office/drawing/2014/main" id="{E332A5A3-E38C-4845-8DAA-BE366EC08A7C}"/>
              </a:ext>
            </a:extLst>
          </p:cNvPr>
          <p:cNvSpPr txBox="1"/>
          <p:nvPr/>
        </p:nvSpPr>
        <p:spPr>
          <a:xfrm>
            <a:off x="4457469" y="2371343"/>
            <a:ext cx="2795144" cy="707886"/>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it-IT" sz="2000" b="0" i="0" u="none" strike="noStrike" kern="1200" cap="none" spc="0" normalizeH="0" baseline="0" noProof="0" dirty="0" err="1">
                <a:ln>
                  <a:noFill/>
                </a:ln>
                <a:solidFill>
                  <a:srgbClr val="008000"/>
                </a:solidFill>
                <a:effectLst/>
                <a:uLnTx/>
                <a:uFillTx/>
                <a:latin typeface="Calibri" panose="020F0502020204030204" pitchFamily="34" charset="0"/>
                <a:ea typeface="+mn-ea"/>
                <a:cs typeface="+mn-cs"/>
              </a:rPr>
              <a:t>Signal</a:t>
            </a:r>
            <a:endParaRPr kumimoji="0" lang="it-IT" sz="2000" b="0" i="0" u="none" strike="noStrike" kern="1200" cap="none" spc="0" normalizeH="0" baseline="0" noProof="0" dirty="0">
              <a:ln>
                <a:noFill/>
              </a:ln>
              <a:solidFill>
                <a:srgbClr val="008000"/>
              </a:solidFill>
              <a:effectLst/>
              <a:uLnTx/>
              <a:uFillTx/>
              <a:latin typeface="Calibri" panose="020F0502020204030204" pitchFamily="34" charset="0"/>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it-IT" sz="2000" b="0" i="0" u="none" strike="noStrike" kern="1200" cap="none" spc="0" normalizeH="0" baseline="0" noProof="0" dirty="0" err="1">
                <a:ln>
                  <a:noFill/>
                </a:ln>
                <a:solidFill>
                  <a:srgbClr val="008000"/>
                </a:solidFill>
                <a:effectLst/>
                <a:uLnTx/>
                <a:uFillTx/>
                <a:latin typeface="Calibri" panose="020F0502020204030204" pitchFamily="34" charset="0"/>
                <a:ea typeface="+mn-ea"/>
                <a:cs typeface="+mn-cs"/>
              </a:rPr>
              <a:t>reconstructions</a:t>
            </a:r>
            <a:endParaRPr kumimoji="0" lang="it-IT" sz="2000" b="0" i="0" u="none" strike="noStrike" kern="1200" cap="none" spc="0" normalizeH="0" baseline="0" noProof="0" dirty="0">
              <a:ln>
                <a:noFill/>
              </a:ln>
              <a:solidFill>
                <a:srgbClr val="008000"/>
              </a:solidFill>
              <a:effectLst/>
              <a:uLnTx/>
              <a:uFillTx/>
              <a:latin typeface="Calibri" panose="020F0502020204030204" pitchFamily="34" charset="0"/>
              <a:ea typeface="+mn-ea"/>
              <a:cs typeface="+mn-cs"/>
            </a:endParaRPr>
          </a:p>
        </p:txBody>
      </p:sp>
      <p:pic>
        <p:nvPicPr>
          <p:cNvPr id="12" name="Picture 105">
            <a:extLst>
              <a:ext uri="{FF2B5EF4-FFF2-40B4-BE49-F238E27FC236}">
                <a16:creationId xmlns:a16="http://schemas.microsoft.com/office/drawing/2014/main" id="{4F423595-364A-4DA8-816A-351811B61B8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3759" b="15791"/>
          <a:stretch>
            <a:fillRect/>
          </a:stretch>
        </p:blipFill>
        <p:spPr bwMode="auto">
          <a:xfrm>
            <a:off x="5497513" y="3186984"/>
            <a:ext cx="903287"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106">
            <a:extLst>
              <a:ext uri="{FF2B5EF4-FFF2-40B4-BE49-F238E27FC236}">
                <a16:creationId xmlns:a16="http://schemas.microsoft.com/office/drawing/2014/main" id="{A405ECFA-43C3-4AF3-8F94-7B943DB72C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3759" b="15791"/>
          <a:stretch>
            <a:fillRect/>
          </a:stretch>
        </p:blipFill>
        <p:spPr bwMode="auto">
          <a:xfrm>
            <a:off x="5451346" y="4451052"/>
            <a:ext cx="903287"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4" name="Connettore 2 13">
            <a:extLst>
              <a:ext uri="{FF2B5EF4-FFF2-40B4-BE49-F238E27FC236}">
                <a16:creationId xmlns:a16="http://schemas.microsoft.com/office/drawing/2014/main" id="{DBFF1994-BE0B-440A-8052-D3A3A88D1BF8}"/>
              </a:ext>
            </a:extLst>
          </p:cNvPr>
          <p:cNvCxnSpPr/>
          <p:nvPr/>
        </p:nvCxnSpPr>
        <p:spPr bwMode="auto">
          <a:xfrm>
            <a:off x="5350985" y="4185098"/>
            <a:ext cx="1008112" cy="0"/>
          </a:xfrm>
          <a:prstGeom prst="straightConnector1">
            <a:avLst/>
          </a:prstGeom>
          <a:noFill/>
          <a:ln w="9525" cap="flat" cmpd="sng" algn="ctr">
            <a:solidFill>
              <a:srgbClr val="008000"/>
            </a:solidFill>
            <a:prstDash val="solid"/>
            <a:round/>
            <a:headEnd type="none" w="med" len="med"/>
            <a:tailEnd type="triangle"/>
          </a:ln>
          <a:effectLst/>
        </p:spPr>
      </p:cxnSp>
      <p:cxnSp>
        <p:nvCxnSpPr>
          <p:cNvPr id="15" name="Connettore 1 3">
            <a:extLst>
              <a:ext uri="{FF2B5EF4-FFF2-40B4-BE49-F238E27FC236}">
                <a16:creationId xmlns:a16="http://schemas.microsoft.com/office/drawing/2014/main" id="{36F8FE86-28A2-4DD1-88EC-AFCDE55205EE}"/>
              </a:ext>
            </a:extLst>
          </p:cNvPr>
          <p:cNvCxnSpPr/>
          <p:nvPr/>
        </p:nvCxnSpPr>
        <p:spPr bwMode="auto">
          <a:xfrm>
            <a:off x="2170192" y="2940403"/>
            <a:ext cx="3552111" cy="2613554"/>
          </a:xfrm>
          <a:prstGeom prst="line">
            <a:avLst/>
          </a:prstGeom>
          <a:solidFill>
            <a:srgbClr val="FFFFFF"/>
          </a:solidFill>
          <a:ln w="76200" cap="flat" cmpd="sng" algn="ctr">
            <a:solidFill>
              <a:schemeClr val="tx1"/>
            </a:solidFill>
            <a:prstDash val="solid"/>
            <a:round/>
            <a:headEnd type="none" w="med" len="med"/>
            <a:tailEnd type="none" w="med" len="med"/>
          </a:ln>
          <a:effectLst/>
        </p:spPr>
      </p:cxnSp>
      <p:cxnSp>
        <p:nvCxnSpPr>
          <p:cNvPr id="16" name="Connettore 1 58">
            <a:extLst>
              <a:ext uri="{FF2B5EF4-FFF2-40B4-BE49-F238E27FC236}">
                <a16:creationId xmlns:a16="http://schemas.microsoft.com/office/drawing/2014/main" id="{442FF22C-0DF7-437F-BB63-09153E6261A8}"/>
              </a:ext>
            </a:extLst>
          </p:cNvPr>
          <p:cNvCxnSpPr/>
          <p:nvPr/>
        </p:nvCxnSpPr>
        <p:spPr bwMode="auto">
          <a:xfrm flipH="1">
            <a:off x="2347517" y="3091544"/>
            <a:ext cx="3329406" cy="2311272"/>
          </a:xfrm>
          <a:prstGeom prst="line">
            <a:avLst/>
          </a:prstGeom>
          <a:solidFill>
            <a:srgbClr val="FFFFFF"/>
          </a:solidFill>
          <a:ln w="76200" cap="flat" cmpd="sng" algn="ctr">
            <a:solidFill>
              <a:schemeClr val="tx1"/>
            </a:solidFill>
            <a:prstDash val="solid"/>
            <a:round/>
            <a:headEnd type="none" w="med" len="med"/>
            <a:tailEnd type="none" w="med" len="med"/>
          </a:ln>
          <a:effectLst/>
        </p:spPr>
      </p:cxnSp>
      <p:sp>
        <p:nvSpPr>
          <p:cNvPr id="17" name="CasellaDiTesto 16">
            <a:extLst>
              <a:ext uri="{FF2B5EF4-FFF2-40B4-BE49-F238E27FC236}">
                <a16:creationId xmlns:a16="http://schemas.microsoft.com/office/drawing/2014/main" id="{BCF53407-ECBA-434D-AC91-46C40F5D9E64}"/>
              </a:ext>
            </a:extLst>
          </p:cNvPr>
          <p:cNvSpPr txBox="1"/>
          <p:nvPr/>
        </p:nvSpPr>
        <p:spPr>
          <a:xfrm>
            <a:off x="1850445" y="5715059"/>
            <a:ext cx="9008376"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Arial" panose="020B0604020202020204"/>
                <a:ea typeface="+mn-ea"/>
                <a:cs typeface="+mn-cs"/>
              </a:rPr>
              <a:t>DIFFICULT TO DEVELOP</a:t>
            </a:r>
          </a:p>
        </p:txBody>
      </p:sp>
      <p:graphicFrame>
        <p:nvGraphicFramePr>
          <p:cNvPr id="18" name="Object 4">
            <a:extLst>
              <a:ext uri="{FF2B5EF4-FFF2-40B4-BE49-F238E27FC236}">
                <a16:creationId xmlns:a16="http://schemas.microsoft.com/office/drawing/2014/main" id="{41AD1365-2C26-420E-A23A-82C576435905}"/>
              </a:ext>
            </a:extLst>
          </p:cNvPr>
          <p:cNvGraphicFramePr>
            <a:graphicFrameLocks noChangeAspect="1"/>
          </p:cNvGraphicFramePr>
          <p:nvPr/>
        </p:nvGraphicFramePr>
        <p:xfrm>
          <a:off x="110305" y="989160"/>
          <a:ext cx="1650145" cy="1831679"/>
        </p:xfrm>
        <a:graphic>
          <a:graphicData uri="http://schemas.openxmlformats.org/presentationml/2006/ole">
            <mc:AlternateContent xmlns:mc="http://schemas.openxmlformats.org/markup-compatibility/2006">
              <mc:Choice xmlns:v="urn:schemas-microsoft-com:vml" Requires="v">
                <p:oleObj name="Foglio di lavoro" r:id="rId4" imgW="4467157" imgH="5029200" progId="Excel.Sheet.8">
                  <p:embed/>
                </p:oleObj>
              </mc:Choice>
              <mc:Fallback>
                <p:oleObj name="Foglio di lavoro" r:id="rId4" imgW="4467157" imgH="5029200" progId="Excel.Sheet.8">
                  <p:embed/>
                  <p:pic>
                    <p:nvPicPr>
                      <p:cNvPr id="18" name="Object 4">
                        <a:extLst>
                          <a:ext uri="{FF2B5EF4-FFF2-40B4-BE49-F238E27FC236}">
                            <a16:creationId xmlns:a16="http://schemas.microsoft.com/office/drawing/2014/main" id="{41AD1365-2C26-420E-A23A-82C576435905}"/>
                          </a:ext>
                        </a:extLst>
                      </p:cNvPr>
                      <p:cNvPicPr>
                        <a:picLocks noChangeAspect="1" noChangeArrowheads="1"/>
                      </p:cNvPicPr>
                      <p:nvPr/>
                    </p:nvPicPr>
                    <p:blipFill>
                      <a:blip r:embed="rId5"/>
                      <a:srcRect/>
                      <a:stretch>
                        <a:fillRect/>
                      </a:stretch>
                    </p:blipFill>
                    <p:spPr bwMode="auto">
                      <a:xfrm>
                        <a:off x="110305" y="989160"/>
                        <a:ext cx="1650145" cy="1831679"/>
                      </a:xfrm>
                      <a:prstGeom prst="rect">
                        <a:avLst/>
                      </a:prstGeom>
                      <a:noFill/>
                      <a:ln>
                        <a:noFill/>
                      </a:ln>
                      <a:effectLst/>
                    </p:spPr>
                  </p:pic>
                </p:oleObj>
              </mc:Fallback>
            </mc:AlternateContent>
          </a:graphicData>
        </a:graphic>
      </p:graphicFrame>
      <p:pic>
        <p:nvPicPr>
          <p:cNvPr id="19" name="Picture 7" descr="untitled">
            <a:extLst>
              <a:ext uri="{FF2B5EF4-FFF2-40B4-BE49-F238E27FC236}">
                <a16:creationId xmlns:a16="http://schemas.microsoft.com/office/drawing/2014/main" id="{EFBDCE81-B742-4165-B783-309E83DB01B0}"/>
              </a:ext>
            </a:extLst>
          </p:cNvPr>
          <p:cNvPicPr>
            <a:picLocks noChangeAspect="1" noChangeArrowheads="1"/>
          </p:cNvPicPr>
          <p:nvPr/>
        </p:nvPicPr>
        <p:blipFill>
          <a:blip r:embed="rId6" cstate="print"/>
          <a:srcRect/>
          <a:stretch>
            <a:fillRect/>
          </a:stretch>
        </p:blipFill>
        <p:spPr bwMode="auto">
          <a:xfrm flipH="1">
            <a:off x="6788855" y="862469"/>
            <a:ext cx="2322115" cy="1783653"/>
          </a:xfrm>
          <a:prstGeom prst="rect">
            <a:avLst/>
          </a:prstGeom>
          <a:noFill/>
          <a:ln w="9525">
            <a:noFill/>
            <a:miter lim="800000"/>
            <a:headEnd/>
            <a:tailEnd/>
          </a:ln>
        </p:spPr>
      </p:pic>
      <mc:AlternateContent xmlns:mc="http://schemas.openxmlformats.org/markup-compatibility/2006" xmlns:a14="http://schemas.microsoft.com/office/drawing/2010/main">
        <mc:Choice Requires="a14">
          <p:sp>
            <p:nvSpPr>
              <p:cNvPr id="20" name="CasellaDiTesto 19">
                <a:extLst>
                  <a:ext uri="{FF2B5EF4-FFF2-40B4-BE49-F238E27FC236}">
                    <a16:creationId xmlns:a16="http://schemas.microsoft.com/office/drawing/2014/main" id="{7AE0CA3D-796C-478B-9E76-9EC2AA747773}"/>
                  </a:ext>
                </a:extLst>
              </p:cNvPr>
              <p:cNvSpPr txBox="1"/>
              <p:nvPr/>
            </p:nvSpPr>
            <p:spPr>
              <a:xfrm>
                <a:off x="6400800" y="4062514"/>
                <a:ext cx="388055" cy="369332"/>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it-IT"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it-IT"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𝑥</m:t>
                          </m:r>
                        </m:e>
                        <m:sub>
                          <m:r>
                            <a:rPr kumimoji="0" lang="it-IT"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sub>
                      </m:sSub>
                    </m:oMath>
                  </m:oMathPara>
                </a14:m>
                <a:endParaRPr kumimoji="0" lang="en-US" sz="2400" b="0" i="0" u="none" strike="noStrike" kern="1200" cap="none" spc="0" normalizeH="0" baseline="0" noProof="0" dirty="0">
                  <a:ln>
                    <a:noFill/>
                  </a:ln>
                  <a:solidFill>
                    <a:prstClr val="black"/>
                  </a:solidFill>
                  <a:effectLst/>
                  <a:uLnTx/>
                  <a:uFillTx/>
                  <a:latin typeface="Arial" panose="020B0604020202020204"/>
                  <a:ea typeface="+mn-ea"/>
                  <a:cs typeface="+mn-cs"/>
                </a:endParaRPr>
              </a:p>
            </p:txBody>
          </p:sp>
        </mc:Choice>
        <mc:Fallback xmlns="">
          <p:sp>
            <p:nvSpPr>
              <p:cNvPr id="20" name="CasellaDiTesto 19">
                <a:extLst>
                  <a:ext uri="{FF2B5EF4-FFF2-40B4-BE49-F238E27FC236}">
                    <a16:creationId xmlns:a16="http://schemas.microsoft.com/office/drawing/2014/main" id="{7AE0CA3D-796C-478B-9E76-9EC2AA747773}"/>
                  </a:ext>
                </a:extLst>
              </p:cNvPr>
              <p:cNvSpPr txBox="1">
                <a:spLocks noRot="1" noChangeAspect="1" noMove="1" noResize="1" noEditPoints="1" noAdjustHandles="1" noChangeArrowheads="1" noChangeShapeType="1" noTextEdit="1"/>
              </p:cNvSpPr>
              <p:nvPr/>
            </p:nvSpPr>
            <p:spPr>
              <a:xfrm>
                <a:off x="6400800" y="4062514"/>
                <a:ext cx="388055" cy="369332"/>
              </a:xfrm>
              <a:prstGeom prst="rect">
                <a:avLst/>
              </a:prstGeom>
              <a:blipFill>
                <a:blip r:embed="rId8"/>
                <a:stretch>
                  <a:fillRect l="-7813" r="-4688" b="-16393"/>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21" name="CasellaDiTesto 20">
                <a:extLst>
                  <a:ext uri="{FF2B5EF4-FFF2-40B4-BE49-F238E27FC236}">
                    <a16:creationId xmlns:a16="http://schemas.microsoft.com/office/drawing/2014/main" id="{21B3D3C0-A3D0-4579-A31F-783F216F2F2C}"/>
                  </a:ext>
                </a:extLst>
              </p:cNvPr>
              <p:cNvSpPr txBox="1"/>
              <p:nvPr/>
            </p:nvSpPr>
            <p:spPr>
              <a:xfrm>
                <a:off x="6400800" y="3607981"/>
                <a:ext cx="380937" cy="369332"/>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it-IT"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it-IT"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𝑥</m:t>
                          </m:r>
                        </m:e>
                        <m:sub>
                          <m:r>
                            <a:rPr kumimoji="0" lang="it-IT"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sub>
                      </m:sSub>
                    </m:oMath>
                  </m:oMathPara>
                </a14:m>
                <a:endParaRPr kumimoji="0" lang="en-US" sz="2400" b="0" i="0" u="none" strike="noStrike" kern="1200" cap="none" spc="0" normalizeH="0" baseline="0" noProof="0" dirty="0">
                  <a:ln>
                    <a:noFill/>
                  </a:ln>
                  <a:solidFill>
                    <a:prstClr val="black"/>
                  </a:solidFill>
                  <a:effectLst/>
                  <a:uLnTx/>
                  <a:uFillTx/>
                  <a:latin typeface="Arial" panose="020B0604020202020204"/>
                  <a:ea typeface="+mn-ea"/>
                  <a:cs typeface="+mn-cs"/>
                </a:endParaRPr>
              </a:p>
            </p:txBody>
          </p:sp>
        </mc:Choice>
        <mc:Fallback xmlns="">
          <p:sp>
            <p:nvSpPr>
              <p:cNvPr id="21" name="CasellaDiTesto 20">
                <a:extLst>
                  <a:ext uri="{FF2B5EF4-FFF2-40B4-BE49-F238E27FC236}">
                    <a16:creationId xmlns:a16="http://schemas.microsoft.com/office/drawing/2014/main" id="{21B3D3C0-A3D0-4579-A31F-783F216F2F2C}"/>
                  </a:ext>
                </a:extLst>
              </p:cNvPr>
              <p:cNvSpPr txBox="1">
                <a:spLocks noRot="1" noChangeAspect="1" noMove="1" noResize="1" noEditPoints="1" noAdjustHandles="1" noChangeArrowheads="1" noChangeShapeType="1" noTextEdit="1"/>
              </p:cNvSpPr>
              <p:nvPr/>
            </p:nvSpPr>
            <p:spPr>
              <a:xfrm>
                <a:off x="6400800" y="3607981"/>
                <a:ext cx="380937" cy="369332"/>
              </a:xfrm>
              <a:prstGeom prst="rect">
                <a:avLst/>
              </a:prstGeom>
              <a:blipFill>
                <a:blip r:embed="rId9"/>
                <a:stretch>
                  <a:fillRect l="-8065" r="-6452" b="-18333"/>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22" name="CasellaDiTesto 21">
                <a:extLst>
                  <a:ext uri="{FF2B5EF4-FFF2-40B4-BE49-F238E27FC236}">
                    <a16:creationId xmlns:a16="http://schemas.microsoft.com/office/drawing/2014/main" id="{04B23BA3-8FAE-42A9-9A23-F70B65FB386E}"/>
                  </a:ext>
                </a:extLst>
              </p:cNvPr>
              <p:cNvSpPr txBox="1"/>
              <p:nvPr/>
            </p:nvSpPr>
            <p:spPr>
              <a:xfrm>
                <a:off x="6400800" y="4923611"/>
                <a:ext cx="640625" cy="369332"/>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it-IT"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it-IT"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𝑥</m:t>
                          </m:r>
                        </m:e>
                        <m:sub>
                          <m:r>
                            <a:rPr kumimoji="0" lang="it-IT"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123</m:t>
                          </m:r>
                        </m:sub>
                      </m:sSub>
                    </m:oMath>
                  </m:oMathPara>
                </a14:m>
                <a:endParaRPr kumimoji="0" lang="en-US" sz="2400" b="0" i="0" u="none" strike="noStrike" kern="1200" cap="none" spc="0" normalizeH="0" baseline="0" noProof="0" dirty="0">
                  <a:ln>
                    <a:noFill/>
                  </a:ln>
                  <a:solidFill>
                    <a:prstClr val="black"/>
                  </a:solidFill>
                  <a:effectLst/>
                  <a:uLnTx/>
                  <a:uFillTx/>
                  <a:latin typeface="Arial" panose="020B0604020202020204"/>
                  <a:ea typeface="+mn-ea"/>
                  <a:cs typeface="+mn-cs"/>
                </a:endParaRPr>
              </a:p>
            </p:txBody>
          </p:sp>
        </mc:Choice>
        <mc:Fallback xmlns="">
          <p:sp>
            <p:nvSpPr>
              <p:cNvPr id="22" name="CasellaDiTesto 21">
                <a:extLst>
                  <a:ext uri="{FF2B5EF4-FFF2-40B4-BE49-F238E27FC236}">
                    <a16:creationId xmlns:a16="http://schemas.microsoft.com/office/drawing/2014/main" id="{04B23BA3-8FAE-42A9-9A23-F70B65FB386E}"/>
                  </a:ext>
                </a:extLst>
              </p:cNvPr>
              <p:cNvSpPr txBox="1">
                <a:spLocks noRot="1" noChangeAspect="1" noMove="1" noResize="1" noEditPoints="1" noAdjustHandles="1" noChangeArrowheads="1" noChangeShapeType="1" noTextEdit="1"/>
              </p:cNvSpPr>
              <p:nvPr/>
            </p:nvSpPr>
            <p:spPr>
              <a:xfrm>
                <a:off x="6400800" y="4923611"/>
                <a:ext cx="640625" cy="369332"/>
              </a:xfrm>
              <a:prstGeom prst="rect">
                <a:avLst/>
              </a:prstGeom>
              <a:blipFill>
                <a:blip r:embed="rId10"/>
                <a:stretch>
                  <a:fillRect l="-4762" r="-2857" b="-18333"/>
                </a:stretch>
              </a:blipFill>
            </p:spPr>
            <p:txBody>
              <a:bodyPr/>
              <a:lstStyle/>
              <a:p>
                <a:r>
                  <a:rPr lang="it-IT">
                    <a:noFill/>
                  </a:rPr>
                  <a:t> </a:t>
                </a:r>
              </a:p>
            </p:txBody>
          </p:sp>
        </mc:Fallback>
      </mc:AlternateContent>
    </p:spTree>
    <p:extLst>
      <p:ext uri="{BB962C8B-B14F-4D97-AF65-F5344CB8AC3E}">
        <p14:creationId xmlns:p14="http://schemas.microsoft.com/office/powerpoint/2010/main" val="223093691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olo 7">
            <a:extLst>
              <a:ext uri="{FF2B5EF4-FFF2-40B4-BE49-F238E27FC236}">
                <a16:creationId xmlns:a16="http://schemas.microsoft.com/office/drawing/2014/main" id="{1EA92642-F664-42DA-8B7F-896AB25D81BD}"/>
              </a:ext>
            </a:extLst>
          </p:cNvPr>
          <p:cNvSpPr>
            <a:spLocks noGrp="1"/>
          </p:cNvSpPr>
          <p:nvPr>
            <p:ph type="title"/>
          </p:nvPr>
        </p:nvSpPr>
        <p:spPr/>
        <p:txBody>
          <a:bodyPr>
            <a:normAutofit fontScale="90000"/>
          </a:bodyPr>
          <a:lstStyle/>
          <a:p>
            <a:r>
              <a:rPr lang="it-IT" kern="0" dirty="0"/>
              <a:t>Fault </a:t>
            </a:r>
            <a:r>
              <a:rPr lang="it-IT" kern="0" dirty="0" err="1"/>
              <a:t>Detection</a:t>
            </a:r>
            <a:r>
              <a:rPr lang="it-IT" kern="0" dirty="0"/>
              <a:t>: Challenge I</a:t>
            </a:r>
            <a:br>
              <a:rPr lang="it-IT" kern="0" dirty="0"/>
            </a:br>
            <a:endParaRPr lang="it-IT" dirty="0"/>
          </a:p>
        </p:txBody>
      </p:sp>
      <p:sp>
        <p:nvSpPr>
          <p:cNvPr id="2" name="Segnaposto numero diapositiva 1"/>
          <p:cNvSpPr>
            <a:spLocks noGrp="1"/>
          </p:cNvSpPr>
          <p:nvPr>
            <p:ph type="sldNum" sz="quarter" idx="12"/>
          </p:nvPr>
        </p:nvSpPr>
        <p:spPr bwMode="auto">
          <a:prstGeom prst="rect">
            <a:avLst/>
          </a:prstGeom>
          <a:noFill/>
          <a:ln w="9525">
            <a:noFill/>
            <a:miter lim="800000"/>
            <a:headEnd/>
            <a:tailEnd/>
          </a:ln>
          <a:effectLst/>
        </p:spPr>
        <p:txBody>
          <a:bodyPr vert="horz" wrap="none" lIns="0" tIns="0" rIns="1080000" bIns="0" numCol="1" anchor="t" anchorCtr="0" compatLnSpc="1">
            <a:prstTxWarp prst="textNoShape">
              <a:avLst/>
            </a:prstTxWarp>
            <a:spAutoFit/>
          </a:bodyPr>
          <a:lstStyle>
            <a:defPPr>
              <a:defRPr lang="it-IT"/>
            </a:defPPr>
            <a:lvl1pPr algn="r" rtl="0" eaLnBrk="0" fontAlgn="base" hangingPunct="0">
              <a:spcBef>
                <a:spcPct val="20000"/>
              </a:spcBef>
              <a:spcAft>
                <a:spcPct val="0"/>
              </a:spcAft>
              <a:defRPr sz="1600" b="1" kern="1200">
                <a:solidFill>
                  <a:srgbClr val="FF9900"/>
                </a:solidFill>
                <a:latin typeface="Arial" pitchFamily="34" charset="0"/>
                <a:ea typeface="+mn-ea"/>
                <a:cs typeface="Arial" pitchFamily="34" charset="0"/>
              </a:defRPr>
            </a:lvl1pPr>
            <a:lvl2pPr marL="457200" algn="l" rtl="0" fontAlgn="base">
              <a:spcBef>
                <a:spcPct val="0"/>
              </a:spcBef>
              <a:spcAft>
                <a:spcPct val="0"/>
              </a:spcAft>
              <a:defRPr sz="2400" kern="1200">
                <a:solidFill>
                  <a:schemeClr val="tx1"/>
                </a:solidFill>
                <a:latin typeface="Arial" pitchFamily="34" charset="0"/>
                <a:ea typeface="+mn-ea"/>
                <a:cs typeface="Arial" pitchFamily="34" charset="0"/>
              </a:defRPr>
            </a:lvl2pPr>
            <a:lvl3pPr marL="914400" algn="l" rtl="0" fontAlgn="base">
              <a:spcBef>
                <a:spcPct val="0"/>
              </a:spcBef>
              <a:spcAft>
                <a:spcPct val="0"/>
              </a:spcAft>
              <a:defRPr sz="2400" kern="1200">
                <a:solidFill>
                  <a:schemeClr val="tx1"/>
                </a:solidFill>
                <a:latin typeface="Arial" pitchFamily="34" charset="0"/>
                <a:ea typeface="+mn-ea"/>
                <a:cs typeface="Arial" pitchFamily="34" charset="0"/>
              </a:defRPr>
            </a:lvl3pPr>
            <a:lvl4pPr marL="1371600" algn="l" rtl="0" fontAlgn="base">
              <a:spcBef>
                <a:spcPct val="0"/>
              </a:spcBef>
              <a:spcAft>
                <a:spcPct val="0"/>
              </a:spcAft>
              <a:defRPr sz="2400" kern="1200">
                <a:solidFill>
                  <a:schemeClr val="tx1"/>
                </a:solidFill>
                <a:latin typeface="Arial" pitchFamily="34" charset="0"/>
                <a:ea typeface="+mn-ea"/>
                <a:cs typeface="Arial" pitchFamily="34" charset="0"/>
              </a:defRPr>
            </a:lvl4pPr>
            <a:lvl5pPr marL="1828800" algn="l" rtl="0" fontAlgn="base">
              <a:spcBef>
                <a:spcPct val="0"/>
              </a:spcBef>
              <a:spcAft>
                <a:spcPct val="0"/>
              </a:spcAft>
              <a:defRPr sz="2400" kern="1200">
                <a:solidFill>
                  <a:schemeClr val="tx1"/>
                </a:solidFill>
                <a:latin typeface="Arial" pitchFamily="34" charset="0"/>
                <a:ea typeface="+mn-ea"/>
                <a:cs typeface="Arial" pitchFamily="34" charset="0"/>
              </a:defRPr>
            </a:lvl5pPr>
            <a:lvl6pPr marL="2286000" algn="l" defTabSz="914400" rtl="0" eaLnBrk="1" latinLnBrk="0" hangingPunct="1">
              <a:defRPr sz="2400" kern="1200">
                <a:solidFill>
                  <a:schemeClr val="tx1"/>
                </a:solidFill>
                <a:latin typeface="Arial" pitchFamily="34" charset="0"/>
                <a:ea typeface="+mn-ea"/>
                <a:cs typeface="Arial" pitchFamily="34" charset="0"/>
              </a:defRPr>
            </a:lvl6pPr>
            <a:lvl7pPr marL="2743200" algn="l" defTabSz="914400" rtl="0" eaLnBrk="1" latinLnBrk="0" hangingPunct="1">
              <a:defRPr sz="2400" kern="1200">
                <a:solidFill>
                  <a:schemeClr val="tx1"/>
                </a:solidFill>
                <a:latin typeface="Arial" pitchFamily="34" charset="0"/>
                <a:ea typeface="+mn-ea"/>
                <a:cs typeface="Arial" pitchFamily="34" charset="0"/>
              </a:defRPr>
            </a:lvl7pPr>
            <a:lvl8pPr marL="3200400" algn="l" defTabSz="914400" rtl="0" eaLnBrk="1" latinLnBrk="0" hangingPunct="1">
              <a:defRPr sz="2400" kern="1200">
                <a:solidFill>
                  <a:schemeClr val="tx1"/>
                </a:solidFill>
                <a:latin typeface="Arial" pitchFamily="34" charset="0"/>
                <a:ea typeface="+mn-ea"/>
                <a:cs typeface="Arial" pitchFamily="34" charset="0"/>
              </a:defRPr>
            </a:lvl8pPr>
            <a:lvl9pPr marL="3657600" algn="l" defTabSz="914400" rtl="0" eaLnBrk="1" latinLnBrk="0" hangingPunct="1">
              <a:defRPr sz="2400" kern="1200">
                <a:solidFill>
                  <a:schemeClr val="tx1"/>
                </a:solidFill>
                <a:latin typeface="Arial" pitchFamily="34" charset="0"/>
                <a:ea typeface="+mn-ea"/>
                <a:cs typeface="Arial" pitchFamily="34" charset="0"/>
              </a:defRPr>
            </a:lvl9pPr>
          </a:lstStyle>
          <a:p>
            <a:pPr marL="0" marR="0" lvl="0" indent="0" algn="r" defTabSz="457200" rtl="0" eaLnBrk="0" fontAlgn="base" latinLnBrk="0" hangingPunct="0">
              <a:lnSpc>
                <a:spcPct val="100000"/>
              </a:lnSpc>
              <a:spcBef>
                <a:spcPct val="20000"/>
              </a:spcBef>
              <a:spcAft>
                <a:spcPct val="0"/>
              </a:spcAft>
              <a:buClrTx/>
              <a:buSzTx/>
              <a:buFontTx/>
              <a:buNone/>
              <a:tabLst/>
              <a:defRPr/>
            </a:pPr>
            <a:fld id="{811F29B5-7295-49A7-A2C3-160824D2646E}" type="slidenum">
              <a:rPr kumimoji="0" lang="it-IT" sz="1600" b="1" i="0" u="none" strike="noStrike" kern="1200" cap="none" spc="0" normalizeH="0" baseline="0" noProof="0" smtClean="0">
                <a:ln>
                  <a:noFill/>
                </a:ln>
                <a:solidFill>
                  <a:srgbClr val="FF9900"/>
                </a:solidFill>
                <a:effectLst/>
                <a:uLnTx/>
                <a:uFillTx/>
                <a:latin typeface="Arial" pitchFamily="34" charset="0"/>
                <a:ea typeface="+mn-ea"/>
                <a:cs typeface="Arial" pitchFamily="34" charset="0"/>
              </a:rPr>
              <a:pPr marL="0" marR="0" lvl="0" indent="0" algn="r" defTabSz="457200" rtl="0" eaLnBrk="0" fontAlgn="base" latinLnBrk="0" hangingPunct="0">
                <a:lnSpc>
                  <a:spcPct val="100000"/>
                </a:lnSpc>
                <a:spcBef>
                  <a:spcPct val="20000"/>
                </a:spcBef>
                <a:spcAft>
                  <a:spcPct val="0"/>
                </a:spcAft>
                <a:buClrTx/>
                <a:buSzTx/>
                <a:buFontTx/>
                <a:buNone/>
                <a:tabLst/>
                <a:defRPr/>
              </a:pPr>
              <a:t>105</a:t>
            </a:fld>
            <a:endParaRPr kumimoji="0" lang="it-IT" sz="1600" b="1" i="0" u="none" strike="noStrike" kern="1200" cap="none" spc="0" normalizeH="0" baseline="0" noProof="0">
              <a:ln>
                <a:noFill/>
              </a:ln>
              <a:solidFill>
                <a:srgbClr val="FF9900"/>
              </a:solidFill>
              <a:effectLst/>
              <a:uLnTx/>
              <a:uFillTx/>
              <a:latin typeface="Arial" pitchFamily="34" charset="0"/>
              <a:ea typeface="+mn-ea"/>
              <a:cs typeface="Arial" pitchFamily="34" charset="0"/>
            </a:endParaRPr>
          </a:p>
        </p:txBody>
      </p:sp>
      <p:grpSp>
        <p:nvGrpSpPr>
          <p:cNvPr id="3" name="Gruppo 74"/>
          <p:cNvGrpSpPr>
            <a:grpSpLocks/>
          </p:cNvGrpSpPr>
          <p:nvPr/>
        </p:nvGrpSpPr>
        <p:grpSpPr bwMode="auto">
          <a:xfrm>
            <a:off x="173038" y="2931939"/>
            <a:ext cx="1357312" cy="1397000"/>
            <a:chOff x="152400" y="2057400"/>
            <a:chExt cx="1357313" cy="1396999"/>
          </a:xfrm>
        </p:grpSpPr>
        <p:sp>
          <p:nvSpPr>
            <p:cNvPr id="4" name="Rectangle 5"/>
            <p:cNvSpPr>
              <a:spLocks noChangeArrowheads="1"/>
            </p:cNvSpPr>
            <p:nvPr/>
          </p:nvSpPr>
          <p:spPr bwMode="auto">
            <a:xfrm>
              <a:off x="152400" y="2057400"/>
              <a:ext cx="1357313" cy="1396999"/>
            </a:xfrm>
            <a:prstGeom prst="rect">
              <a:avLst/>
            </a:prstGeom>
            <a:solidFill>
              <a:schemeClr val="bg1"/>
            </a:solidFill>
            <a:ln w="19050">
              <a:solidFill>
                <a:schemeClr val="accent6">
                  <a:lumMod val="50000"/>
                </a:schemeClr>
              </a:solidFill>
              <a:miter lim="800000"/>
              <a:headEnd/>
              <a:tailEnd/>
            </a:ln>
          </p:spPr>
          <p:txBody>
            <a:bodyPr wrap="none"/>
            <a:lstStyle/>
            <a:p>
              <a:pPr marL="0" marR="0" lvl="0" indent="0" algn="ctr" defTabSz="457200" rtl="0" eaLnBrk="0" fontAlgn="auto" latinLnBrk="0" hangingPunct="0">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outerShdw blurRad="38100" dist="38100" dir="2700000" algn="tl">
                      <a:srgbClr val="FFFFFF"/>
                    </a:outerShdw>
                  </a:effectLst>
                  <a:uLnTx/>
                  <a:uFillTx/>
                  <a:latin typeface="Arial" panose="020B0604020202020204"/>
                  <a:ea typeface="+mn-ea"/>
                  <a:cs typeface="Tahoma" pitchFamily="34" charset="0"/>
                </a:rPr>
                <a:t>Measured </a:t>
              </a:r>
            </a:p>
            <a:p>
              <a:pPr marL="0" marR="0" lvl="0" indent="0" algn="ctr" defTabSz="457200" rtl="0" eaLnBrk="0" fontAlgn="auto" latinLnBrk="0" hangingPunct="0">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outerShdw blurRad="38100" dist="38100" dir="2700000" algn="tl">
                      <a:srgbClr val="FFFFFF"/>
                    </a:outerShdw>
                  </a:effectLst>
                  <a:uLnTx/>
                  <a:uFillTx/>
                  <a:latin typeface="Arial" panose="020B0604020202020204"/>
                  <a:ea typeface="+mn-ea"/>
                  <a:cs typeface="Tahoma" pitchFamily="34" charset="0"/>
                </a:rPr>
                <a:t>Signals</a:t>
              </a:r>
              <a:endParaRPr kumimoji="0" lang="en-US" sz="1800" b="1" i="0" u="none" strike="noStrike" kern="1200" cap="none" spc="0" normalizeH="0" baseline="0" noProof="0" dirty="0">
                <a:ln>
                  <a:noFill/>
                </a:ln>
                <a:solidFill>
                  <a:prstClr val="black"/>
                </a:solidFill>
                <a:effectLst>
                  <a:outerShdw blurRad="38100" dist="38100" dir="2700000" algn="tl">
                    <a:srgbClr val="FFFFFF"/>
                  </a:outerShdw>
                </a:effectLst>
                <a:uLnTx/>
                <a:uFillTx/>
                <a:latin typeface="Arial" panose="020B0604020202020204"/>
                <a:ea typeface="+mn-ea"/>
                <a:cs typeface="Tahoma" pitchFamily="34" charset="0"/>
              </a:endParaRPr>
            </a:p>
            <a:p>
              <a:pPr marL="0" marR="0" lvl="0" indent="0" algn="ctr" defTabSz="457200" rtl="0" eaLnBrk="0" fontAlgn="auto" latinLnBrk="0" hangingPunct="0">
                <a:lnSpc>
                  <a:spcPct val="100000"/>
                </a:lnSpc>
                <a:spcBef>
                  <a:spcPts val="0"/>
                </a:spcBef>
                <a:spcAft>
                  <a:spcPts val="0"/>
                </a:spcAft>
                <a:buClrTx/>
                <a:buSzTx/>
                <a:buFontTx/>
                <a:buNone/>
                <a:tabLst/>
                <a:defRPr/>
              </a:pPr>
              <a:endParaRPr kumimoji="0" lang="en-US" sz="1800" b="1" i="1" u="none" strike="noStrike" kern="1200" cap="none" spc="0" normalizeH="0" baseline="0" noProof="0" dirty="0">
                <a:ln>
                  <a:noFill/>
                </a:ln>
                <a:solidFill>
                  <a:prstClr val="black"/>
                </a:solidFill>
                <a:effectLst>
                  <a:outerShdw blurRad="38100" dist="38100" dir="2700000" algn="tl">
                    <a:srgbClr val="FFFFFF"/>
                  </a:outerShdw>
                </a:effectLst>
                <a:uLnTx/>
                <a:uFillTx/>
                <a:latin typeface="Arial" panose="020B0604020202020204"/>
                <a:ea typeface="+mn-ea"/>
                <a:cs typeface="Tahoma" pitchFamily="34" charset="0"/>
              </a:endParaRPr>
            </a:p>
            <a:p>
              <a:pPr marL="0" marR="0" lvl="0" indent="0" algn="ctr" defTabSz="457200" rtl="0" eaLnBrk="0" fontAlgn="auto" latinLnBrk="0" hangingPunct="0">
                <a:lnSpc>
                  <a:spcPct val="100000"/>
                </a:lnSpc>
                <a:spcBef>
                  <a:spcPts val="0"/>
                </a:spcBef>
                <a:spcAft>
                  <a:spcPts val="0"/>
                </a:spcAft>
                <a:buClrTx/>
                <a:buSzTx/>
                <a:buFontTx/>
                <a:buNone/>
                <a:tabLst/>
                <a:defRPr/>
              </a:pPr>
              <a:endParaRPr kumimoji="0" lang="en-US" sz="1800" b="1" i="1" u="none" strike="noStrike" kern="1200" cap="none" spc="0" normalizeH="0" baseline="0" noProof="0" dirty="0">
                <a:ln>
                  <a:noFill/>
                </a:ln>
                <a:solidFill>
                  <a:prstClr val="black"/>
                </a:solidFill>
                <a:effectLst>
                  <a:outerShdw blurRad="38100" dist="38100" dir="2700000" algn="tl">
                    <a:srgbClr val="FFFFFF"/>
                  </a:outerShdw>
                </a:effectLst>
                <a:uLnTx/>
                <a:uFillTx/>
                <a:latin typeface="Arial" panose="020B0604020202020204"/>
                <a:ea typeface="+mn-ea"/>
                <a:cs typeface="Tahoma" pitchFamily="34" charset="0"/>
              </a:endParaRPr>
            </a:p>
            <a:p>
              <a:pPr marL="0" marR="0" lvl="0" indent="0" algn="ctr" defTabSz="457200" rtl="0" eaLnBrk="0" fontAlgn="auto" latinLnBrk="0" hangingPunct="0">
                <a:lnSpc>
                  <a:spcPct val="100000"/>
                </a:lnSpc>
                <a:spcBef>
                  <a:spcPts val="0"/>
                </a:spcBef>
                <a:spcAft>
                  <a:spcPts val="0"/>
                </a:spcAft>
                <a:buClrTx/>
                <a:buSzTx/>
                <a:buFontTx/>
                <a:buNone/>
                <a:tabLst/>
                <a:defRPr/>
              </a:pPr>
              <a:endParaRPr kumimoji="0" lang="en-US" sz="1800" b="0" i="1" u="none" strike="noStrike" kern="1200" cap="none" spc="0" normalizeH="0" baseline="0" noProof="0" dirty="0">
                <a:ln>
                  <a:noFill/>
                </a:ln>
                <a:solidFill>
                  <a:srgbClr val="FF0000"/>
                </a:solidFill>
                <a:effectLst>
                  <a:outerShdw blurRad="38100" dist="38100" dir="2700000" algn="tl">
                    <a:srgbClr val="FFFFFF"/>
                  </a:outerShdw>
                </a:effectLst>
                <a:uLnTx/>
                <a:uFillTx/>
                <a:latin typeface="Arial" panose="020B0604020202020204"/>
                <a:ea typeface="+mn-ea"/>
                <a:cs typeface="Tahoma" pitchFamily="34" charset="0"/>
              </a:endParaRPr>
            </a:p>
            <a:p>
              <a:pPr marL="0" marR="0" lvl="0" indent="0" algn="ctr" defTabSz="457200" rtl="0" eaLnBrk="0" fontAlgn="auto" latinLnBrk="0" hangingPunct="0">
                <a:lnSpc>
                  <a:spcPct val="100000"/>
                </a:lnSpc>
                <a:spcBef>
                  <a:spcPts val="0"/>
                </a:spcBef>
                <a:spcAft>
                  <a:spcPts val="0"/>
                </a:spcAft>
                <a:buClrTx/>
                <a:buSzTx/>
                <a:buFontTx/>
                <a:buNone/>
                <a:tabLst/>
                <a:defRPr/>
              </a:pPr>
              <a:endParaRPr kumimoji="0" lang="en-US" sz="1800" b="0" i="1" u="none" strike="noStrike" kern="1200" cap="none" spc="0" normalizeH="0" baseline="0" noProof="0" dirty="0">
                <a:ln>
                  <a:noFill/>
                </a:ln>
                <a:solidFill>
                  <a:srgbClr val="FF0000"/>
                </a:solidFill>
                <a:effectLst>
                  <a:outerShdw blurRad="38100" dist="38100" dir="2700000" algn="tl">
                    <a:srgbClr val="FFFFFF"/>
                  </a:outerShdw>
                </a:effectLst>
                <a:uLnTx/>
                <a:uFillTx/>
                <a:latin typeface="Arial" panose="020B0604020202020204"/>
                <a:ea typeface="+mn-ea"/>
                <a:cs typeface="Tahoma" pitchFamily="34" charset="0"/>
              </a:endParaRPr>
            </a:p>
            <a:p>
              <a:pPr marL="0" marR="0" lvl="0" indent="0" algn="ctr" defTabSz="457200" rtl="0" eaLnBrk="0"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outerShdw blurRad="38100" dist="38100" dir="2700000" algn="tl">
                    <a:srgbClr val="FFFFFF"/>
                  </a:outerShdw>
                </a:effectLst>
                <a:uLnTx/>
                <a:uFillTx/>
                <a:latin typeface="Arial" panose="020B0604020202020204"/>
                <a:ea typeface="+mn-ea"/>
                <a:cs typeface="Tahoma" pitchFamily="34" charset="0"/>
              </a:endParaRPr>
            </a:p>
            <a:p>
              <a:pPr marL="0" marR="0" lvl="0" indent="0" algn="ctr" defTabSz="457200" rtl="0" eaLnBrk="0"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outerShdw blurRad="38100" dist="38100" dir="2700000" algn="tl">
                    <a:srgbClr val="FFFFFF"/>
                  </a:outerShdw>
                </a:effectLst>
                <a:uLnTx/>
                <a:uFillTx/>
                <a:latin typeface="Arial" panose="020B0604020202020204"/>
                <a:ea typeface="+mn-ea"/>
                <a:cs typeface="Tahoma" pitchFamily="34" charset="0"/>
              </a:endParaRPr>
            </a:p>
          </p:txBody>
        </p:sp>
        <p:sp>
          <p:nvSpPr>
            <p:cNvPr id="5" name="Rettangolo 4"/>
            <p:cNvSpPr/>
            <p:nvPr/>
          </p:nvSpPr>
          <p:spPr>
            <a:xfrm>
              <a:off x="244475" y="3089274"/>
              <a:ext cx="263525" cy="2635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6" name="Rettangolo 5"/>
            <p:cNvSpPr/>
            <p:nvPr/>
          </p:nvSpPr>
          <p:spPr>
            <a:xfrm>
              <a:off x="660400" y="3078162"/>
              <a:ext cx="263525" cy="26511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7" name="Rettangolo 6"/>
            <p:cNvSpPr/>
            <p:nvPr/>
          </p:nvSpPr>
          <p:spPr>
            <a:xfrm>
              <a:off x="1138238" y="3068637"/>
              <a:ext cx="263525" cy="263525"/>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grpSp>
      <p:sp>
        <p:nvSpPr>
          <p:cNvPr id="9" name="AutoShape 8"/>
          <p:cNvSpPr>
            <a:spLocks noChangeArrowheads="1"/>
          </p:cNvSpPr>
          <p:nvPr/>
        </p:nvSpPr>
        <p:spPr bwMode="auto">
          <a:xfrm>
            <a:off x="1719263" y="2839864"/>
            <a:ext cx="1214437" cy="1579563"/>
          </a:xfrm>
          <a:prstGeom prst="roundRect">
            <a:avLst>
              <a:gd name="adj" fmla="val 16667"/>
            </a:avLst>
          </a:prstGeom>
          <a:solidFill>
            <a:schemeClr val="bg1"/>
          </a:solidFill>
          <a:ln w="19050">
            <a:solidFill>
              <a:schemeClr val="accent6">
                <a:lumMod val="50000"/>
              </a:schemeClr>
            </a:solidFill>
            <a:round/>
            <a:headEnd/>
            <a:tailEnd/>
          </a:ln>
        </p:spPr>
        <p:txBody>
          <a:bodyPr lIns="0" rIns="0" anchor="ctr"/>
          <a:lstStyle/>
          <a:p>
            <a:pPr marL="0" marR="0" lvl="0" indent="0" algn="ctr" defTabSz="457200" rtl="0" eaLnBrk="0" fontAlgn="auto" latinLnBrk="0" hangingPunct="0">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Tahoma" pitchFamily="34" charset="0"/>
              </a:rPr>
              <a:t>Group generation</a:t>
            </a:r>
          </a:p>
          <a:p>
            <a:pPr marL="0" marR="0" lvl="0" indent="0" algn="ctr" defTabSz="457200" rtl="0" eaLnBrk="0" fontAlgn="auto" latinLnBrk="0" hangingPunct="0">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pitchFamily="34" charset="0"/>
              <a:ea typeface="+mn-ea"/>
              <a:cs typeface="Tahoma" pitchFamily="34" charset="0"/>
            </a:endParaRPr>
          </a:p>
        </p:txBody>
      </p:sp>
      <p:sp>
        <p:nvSpPr>
          <p:cNvPr id="10" name="Rectangle 25"/>
          <p:cNvSpPr>
            <a:spLocks noChangeArrowheads="1"/>
          </p:cNvSpPr>
          <p:nvPr/>
        </p:nvSpPr>
        <p:spPr bwMode="auto">
          <a:xfrm>
            <a:off x="3367088" y="3259343"/>
            <a:ext cx="1143000" cy="689841"/>
          </a:xfrm>
          <a:prstGeom prst="rect">
            <a:avLst/>
          </a:prstGeom>
          <a:solidFill>
            <a:schemeClr val="bg2">
              <a:lumMod val="50000"/>
            </a:schemeClr>
          </a:solidFill>
          <a:ln w="19050">
            <a:noFill/>
            <a:miter lim="800000"/>
            <a:headEnd/>
            <a:tailEnd/>
          </a:ln>
        </p:spPr>
        <p:txBody>
          <a:bodyPr wrap="none" lIns="36000" rIns="36000"/>
          <a:lstStyle/>
          <a:p>
            <a:pPr marL="0" marR="0" lvl="0" indent="0" algn="ctr" defTabSz="457200" rtl="0" eaLnBrk="0" fontAlgn="auto" latinLnBrk="0" hangingPunct="0">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Arial" panose="020B0604020202020204"/>
                <a:ea typeface="+mn-ea"/>
                <a:cs typeface="Tahoma" pitchFamily="34" charset="0"/>
              </a:rPr>
              <a:t>Subset 2</a:t>
            </a:r>
            <a:endParaRPr kumimoji="0" lang="en-US" sz="1800" b="0" i="0" u="none" strike="noStrike" kern="1200" cap="none" spc="0" normalizeH="0" baseline="-25000" noProof="0" dirty="0">
              <a:ln>
                <a:noFill/>
              </a:ln>
              <a:solidFill>
                <a:prstClr val="white"/>
              </a:solidFill>
              <a:effectLst/>
              <a:uLnTx/>
              <a:uFillTx/>
              <a:latin typeface="Arial" panose="020B0604020202020204"/>
              <a:ea typeface="+mn-ea"/>
              <a:cs typeface="Tahoma" pitchFamily="34" charset="0"/>
            </a:endParaRPr>
          </a:p>
        </p:txBody>
      </p:sp>
      <p:sp>
        <p:nvSpPr>
          <p:cNvPr id="11" name="Rectangle 24"/>
          <p:cNvSpPr>
            <a:spLocks noChangeArrowheads="1"/>
          </p:cNvSpPr>
          <p:nvPr/>
        </p:nvSpPr>
        <p:spPr bwMode="auto">
          <a:xfrm>
            <a:off x="3367088" y="1556792"/>
            <a:ext cx="1143000" cy="690563"/>
          </a:xfrm>
          <a:prstGeom prst="rect">
            <a:avLst/>
          </a:prstGeom>
          <a:solidFill>
            <a:schemeClr val="bg2">
              <a:lumMod val="50000"/>
            </a:schemeClr>
          </a:solidFill>
          <a:ln w="19050">
            <a:noFill/>
            <a:miter lim="800000"/>
            <a:headEnd/>
            <a:tailEnd/>
          </a:ln>
        </p:spPr>
        <p:txBody>
          <a:bodyPr wrap="none" lIns="36000" tIns="36000" rIns="36000"/>
          <a:lstStyle/>
          <a:p>
            <a:pPr marL="0" marR="0" lvl="0" indent="0" algn="ctr" defTabSz="457200" rtl="0" eaLnBrk="0" fontAlgn="auto" latinLnBrk="0" hangingPunct="0">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Arial" panose="020B0604020202020204"/>
                <a:ea typeface="+mn-ea"/>
                <a:cs typeface="Tahoma" pitchFamily="34" charset="0"/>
              </a:rPr>
              <a:t>Subset 1</a:t>
            </a:r>
            <a:endParaRPr kumimoji="0" lang="en-US" sz="1800" b="0" i="0" u="none" strike="noStrike" kern="1200" cap="none" spc="0" normalizeH="0" baseline="-25000" noProof="0" dirty="0">
              <a:ln>
                <a:noFill/>
              </a:ln>
              <a:solidFill>
                <a:prstClr val="white"/>
              </a:solidFill>
              <a:effectLst/>
              <a:uLnTx/>
              <a:uFillTx/>
              <a:latin typeface="Arial" panose="020B0604020202020204"/>
              <a:ea typeface="+mn-ea"/>
              <a:cs typeface="Tahoma" pitchFamily="34" charset="0"/>
            </a:endParaRPr>
          </a:p>
        </p:txBody>
      </p:sp>
      <p:sp>
        <p:nvSpPr>
          <p:cNvPr id="12" name="Rettangolo 11"/>
          <p:cNvSpPr/>
          <p:nvPr/>
        </p:nvSpPr>
        <p:spPr bwMode="auto">
          <a:xfrm>
            <a:off x="3606868" y="1936609"/>
            <a:ext cx="265113" cy="2651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13" name="Rettangolo 12"/>
          <p:cNvSpPr/>
          <p:nvPr/>
        </p:nvSpPr>
        <p:spPr bwMode="auto">
          <a:xfrm>
            <a:off x="4038318" y="1939752"/>
            <a:ext cx="263525" cy="26511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14" name="Rectangle 26"/>
          <p:cNvSpPr>
            <a:spLocks noChangeArrowheads="1"/>
          </p:cNvSpPr>
          <p:nvPr/>
        </p:nvSpPr>
        <p:spPr bwMode="auto">
          <a:xfrm>
            <a:off x="3367088" y="5105501"/>
            <a:ext cx="1143000" cy="765175"/>
          </a:xfrm>
          <a:prstGeom prst="rect">
            <a:avLst/>
          </a:prstGeom>
          <a:solidFill>
            <a:schemeClr val="bg2">
              <a:lumMod val="50000"/>
            </a:schemeClr>
          </a:solidFill>
          <a:ln w="19050">
            <a:noFill/>
            <a:miter lim="800000"/>
            <a:headEnd/>
            <a:tailEnd/>
          </a:ln>
        </p:spPr>
        <p:txBody>
          <a:bodyPr wrap="none" lIns="36000" rIns="36000"/>
          <a:lstStyle/>
          <a:p>
            <a:pPr marL="0" marR="0" lvl="0" indent="0" algn="ctr" defTabSz="457200" rtl="0" eaLnBrk="0" fontAlgn="auto" latinLnBrk="0" hangingPunct="0">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Arial" panose="020B0604020202020204"/>
                <a:ea typeface="+mn-ea"/>
                <a:cs typeface="Tahoma" pitchFamily="34" charset="0"/>
              </a:rPr>
              <a:t>Subset </a:t>
            </a:r>
            <a:r>
              <a:rPr kumimoji="0" lang="en-US" sz="1800" b="1" i="1" u="none" strike="noStrike" kern="1200" cap="none" spc="0" normalizeH="0" baseline="0" noProof="0" dirty="0">
                <a:ln>
                  <a:noFill/>
                </a:ln>
                <a:solidFill>
                  <a:prstClr val="white"/>
                </a:solidFill>
                <a:effectLst/>
                <a:uLnTx/>
                <a:uFillTx/>
                <a:latin typeface="Arial" panose="020B0604020202020204"/>
                <a:ea typeface="+mn-ea"/>
                <a:cs typeface="Tahoma" pitchFamily="34" charset="0"/>
              </a:rPr>
              <a:t>H</a:t>
            </a:r>
            <a:endParaRPr kumimoji="0" lang="en-US" sz="1800" b="0" i="1" u="none" strike="noStrike" kern="1200" cap="none" spc="0" normalizeH="0" baseline="-25000" noProof="0" dirty="0">
              <a:ln>
                <a:noFill/>
              </a:ln>
              <a:solidFill>
                <a:prstClr val="white"/>
              </a:solidFill>
              <a:effectLst/>
              <a:uLnTx/>
              <a:uFillTx/>
              <a:latin typeface="Arial" panose="020B0604020202020204"/>
              <a:ea typeface="+mn-ea"/>
              <a:cs typeface="Tahoma" pitchFamily="34" charset="0"/>
            </a:endParaRPr>
          </a:p>
        </p:txBody>
      </p:sp>
      <p:sp>
        <p:nvSpPr>
          <p:cNvPr id="15" name="Rettangolo 14"/>
          <p:cNvSpPr/>
          <p:nvPr/>
        </p:nvSpPr>
        <p:spPr bwMode="auto">
          <a:xfrm>
            <a:off x="3611563" y="5469731"/>
            <a:ext cx="263525" cy="26352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16" name="Rettangolo 15"/>
          <p:cNvSpPr/>
          <p:nvPr/>
        </p:nvSpPr>
        <p:spPr bwMode="auto">
          <a:xfrm>
            <a:off x="4089400" y="5469731"/>
            <a:ext cx="263525" cy="263525"/>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17" name="Rettangolo 16"/>
          <p:cNvSpPr/>
          <p:nvPr/>
        </p:nvSpPr>
        <p:spPr bwMode="auto">
          <a:xfrm>
            <a:off x="3570288" y="3645024"/>
            <a:ext cx="265112" cy="263525"/>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18" name="Rettangolo 17"/>
          <p:cNvSpPr/>
          <p:nvPr/>
        </p:nvSpPr>
        <p:spPr bwMode="auto">
          <a:xfrm>
            <a:off x="3997325" y="3645024"/>
            <a:ext cx="265113" cy="263525"/>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cxnSp>
        <p:nvCxnSpPr>
          <p:cNvPr id="19" name="Connettore 2 18"/>
          <p:cNvCxnSpPr/>
          <p:nvPr/>
        </p:nvCxnSpPr>
        <p:spPr bwMode="auto">
          <a:xfrm>
            <a:off x="2951955" y="3624947"/>
            <a:ext cx="392113" cy="1"/>
          </a:xfrm>
          <a:prstGeom prst="straightConnector1">
            <a:avLst/>
          </a:prstGeom>
          <a:ln>
            <a:solidFill>
              <a:schemeClr val="accent2"/>
            </a:solidFill>
            <a:tailEnd type="stealth"/>
          </a:ln>
        </p:spPr>
        <p:style>
          <a:lnRef idx="1">
            <a:schemeClr val="accent1"/>
          </a:lnRef>
          <a:fillRef idx="0">
            <a:schemeClr val="accent1"/>
          </a:fillRef>
          <a:effectRef idx="0">
            <a:schemeClr val="accent1"/>
          </a:effectRef>
          <a:fontRef idx="minor">
            <a:schemeClr val="tx1"/>
          </a:fontRef>
        </p:style>
      </p:cxnSp>
      <p:cxnSp>
        <p:nvCxnSpPr>
          <p:cNvPr id="20" name="Connettore 2 19"/>
          <p:cNvCxnSpPr>
            <a:stCxn id="9" idx="3"/>
            <a:endCxn id="14" idx="1"/>
          </p:cNvCxnSpPr>
          <p:nvPr/>
        </p:nvCxnSpPr>
        <p:spPr bwMode="auto">
          <a:xfrm>
            <a:off x="2933700" y="3629646"/>
            <a:ext cx="433388" cy="1858443"/>
          </a:xfrm>
          <a:prstGeom prst="straightConnector1">
            <a:avLst/>
          </a:prstGeom>
          <a:ln>
            <a:solidFill>
              <a:schemeClr val="accent2"/>
            </a:solidFill>
            <a:tailEnd type="stealth"/>
          </a:ln>
        </p:spPr>
        <p:style>
          <a:lnRef idx="1">
            <a:schemeClr val="accent1"/>
          </a:lnRef>
          <a:fillRef idx="0">
            <a:schemeClr val="accent1"/>
          </a:fillRef>
          <a:effectRef idx="0">
            <a:schemeClr val="accent1"/>
          </a:effectRef>
          <a:fontRef idx="minor">
            <a:schemeClr val="tx1"/>
          </a:fontRef>
        </p:style>
      </p:cxnSp>
      <p:cxnSp>
        <p:nvCxnSpPr>
          <p:cNvPr id="21" name="Connettore 2 20"/>
          <p:cNvCxnSpPr>
            <a:stCxn id="9" idx="3"/>
            <a:endCxn id="11" idx="1"/>
          </p:cNvCxnSpPr>
          <p:nvPr/>
        </p:nvCxnSpPr>
        <p:spPr bwMode="auto">
          <a:xfrm flipV="1">
            <a:off x="2933700" y="1902074"/>
            <a:ext cx="433388" cy="1727572"/>
          </a:xfrm>
          <a:prstGeom prst="straightConnector1">
            <a:avLst/>
          </a:prstGeom>
          <a:ln>
            <a:solidFill>
              <a:schemeClr val="accent2"/>
            </a:solidFill>
            <a:tailEnd type="arrow"/>
          </a:ln>
        </p:spPr>
        <p:style>
          <a:lnRef idx="1">
            <a:schemeClr val="accent1"/>
          </a:lnRef>
          <a:fillRef idx="0">
            <a:schemeClr val="accent1"/>
          </a:fillRef>
          <a:effectRef idx="0">
            <a:schemeClr val="accent1"/>
          </a:effectRef>
          <a:fontRef idx="minor">
            <a:schemeClr val="tx1"/>
          </a:fontRef>
        </p:style>
      </p:cxnSp>
      <p:sp>
        <p:nvSpPr>
          <p:cNvPr id="23" name="Rectangle 22"/>
          <p:cNvSpPr>
            <a:spLocks noChangeArrowheads="1"/>
          </p:cNvSpPr>
          <p:nvPr/>
        </p:nvSpPr>
        <p:spPr bwMode="auto">
          <a:xfrm>
            <a:off x="4724400" y="3369789"/>
            <a:ext cx="1086644" cy="459089"/>
          </a:xfrm>
          <a:prstGeom prst="rect">
            <a:avLst/>
          </a:prstGeom>
          <a:solidFill>
            <a:schemeClr val="accent6">
              <a:lumMod val="50000"/>
            </a:schemeClr>
          </a:solidFill>
          <a:ln w="19050">
            <a:noFill/>
            <a:miter lim="800000"/>
            <a:headEnd/>
            <a:tailEnd/>
          </a:ln>
        </p:spPr>
        <p:txBody>
          <a:bodyPr wrap="none" lIns="54000" rIns="54000"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r>
              <a:rPr kumimoji="0" lang="en-US" sz="2000" b="1" i="0" u="none" strike="noStrike" kern="1200" cap="none" spc="0" normalizeH="0" baseline="0" noProof="0" dirty="0">
                <a:ln>
                  <a:noFill/>
                </a:ln>
                <a:solidFill>
                  <a:prstClr val="white"/>
                </a:solidFill>
                <a:effectLst/>
                <a:uLnTx/>
                <a:uFillTx/>
                <a:latin typeface="Arial" panose="020B0604020202020204"/>
                <a:ea typeface="+mn-ea"/>
                <a:cs typeface="Tahoma" pitchFamily="34" charset="0"/>
              </a:rPr>
              <a:t>Model 2</a:t>
            </a:r>
          </a:p>
        </p:txBody>
      </p:sp>
      <p:cxnSp>
        <p:nvCxnSpPr>
          <p:cNvPr id="24" name="AutoShape 29"/>
          <p:cNvCxnSpPr>
            <a:cxnSpLocks noChangeShapeType="1"/>
            <a:stCxn id="10" idx="3"/>
            <a:endCxn id="23" idx="1"/>
          </p:cNvCxnSpPr>
          <p:nvPr/>
        </p:nvCxnSpPr>
        <p:spPr bwMode="auto">
          <a:xfrm flipV="1">
            <a:off x="4510088" y="3599334"/>
            <a:ext cx="214312" cy="4930"/>
          </a:xfrm>
          <a:prstGeom prst="straightConnector1">
            <a:avLst/>
          </a:prstGeom>
          <a:noFill/>
          <a:ln w="12700" algn="ctr">
            <a:solidFill>
              <a:schemeClr val="accent2"/>
            </a:solidFill>
            <a:round/>
            <a:headEnd/>
            <a:tailEnd type="arrow" w="med" len="med"/>
          </a:ln>
        </p:spPr>
      </p:cxnSp>
      <p:sp>
        <p:nvSpPr>
          <p:cNvPr id="25" name="Rectangle 10"/>
          <p:cNvSpPr>
            <a:spLocks noChangeArrowheads="1"/>
          </p:cNvSpPr>
          <p:nvPr/>
        </p:nvSpPr>
        <p:spPr bwMode="auto">
          <a:xfrm>
            <a:off x="4752975" y="1649890"/>
            <a:ext cx="1000125" cy="504998"/>
          </a:xfrm>
          <a:prstGeom prst="rect">
            <a:avLst/>
          </a:prstGeom>
          <a:solidFill>
            <a:schemeClr val="accent6">
              <a:lumMod val="50000"/>
            </a:schemeClr>
          </a:solidFill>
          <a:ln w="19050">
            <a:noFill/>
            <a:miter lim="800000"/>
            <a:headEnd/>
            <a:tailEnd/>
          </a:ln>
        </p:spPr>
        <p:txBody>
          <a:bodyPr wrap="none" lIns="54000" rIns="54000"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r>
              <a:rPr kumimoji="0" lang="en-US" sz="2000" b="1" i="0" u="none" strike="noStrike" kern="1200" cap="none" spc="0" normalizeH="0" baseline="0" noProof="0" dirty="0">
                <a:ln>
                  <a:noFill/>
                </a:ln>
                <a:solidFill>
                  <a:prstClr val="white"/>
                </a:solidFill>
                <a:effectLst/>
                <a:uLnTx/>
                <a:uFillTx/>
                <a:latin typeface="Arial" panose="020B0604020202020204"/>
                <a:ea typeface="+mn-ea"/>
                <a:cs typeface="Tahoma" pitchFamily="34" charset="0"/>
              </a:rPr>
              <a:t>Model </a:t>
            </a:r>
            <a:r>
              <a:rPr kumimoji="0" lang="en-US" sz="1600" b="1" i="0" u="none" strike="noStrike" kern="1200" cap="none" spc="0" normalizeH="0" baseline="0" noProof="0" dirty="0">
                <a:ln>
                  <a:noFill/>
                </a:ln>
                <a:solidFill>
                  <a:prstClr val="white"/>
                </a:solidFill>
                <a:effectLst/>
                <a:uLnTx/>
                <a:uFillTx/>
                <a:latin typeface="Arial" panose="020B0604020202020204"/>
                <a:ea typeface="+mn-ea"/>
                <a:cs typeface="Tahoma" pitchFamily="34" charset="0"/>
              </a:rPr>
              <a:t>1</a:t>
            </a:r>
          </a:p>
        </p:txBody>
      </p:sp>
      <p:cxnSp>
        <p:nvCxnSpPr>
          <p:cNvPr id="26" name="AutoShape 28"/>
          <p:cNvCxnSpPr>
            <a:cxnSpLocks noChangeShapeType="1"/>
            <a:stCxn id="11" idx="3"/>
            <a:endCxn id="25" idx="1"/>
          </p:cNvCxnSpPr>
          <p:nvPr/>
        </p:nvCxnSpPr>
        <p:spPr bwMode="auto">
          <a:xfrm>
            <a:off x="4510088" y="1902074"/>
            <a:ext cx="242887" cy="315"/>
          </a:xfrm>
          <a:prstGeom prst="straightConnector1">
            <a:avLst/>
          </a:prstGeom>
          <a:noFill/>
          <a:ln w="12700" algn="ctr">
            <a:solidFill>
              <a:schemeClr val="accent2"/>
            </a:solidFill>
            <a:round/>
            <a:headEnd/>
            <a:tailEnd type="arrow" w="med" len="med"/>
          </a:ln>
        </p:spPr>
      </p:cxnSp>
      <p:sp>
        <p:nvSpPr>
          <p:cNvPr id="27" name="Rectangle 23"/>
          <p:cNvSpPr>
            <a:spLocks noChangeArrowheads="1"/>
          </p:cNvSpPr>
          <p:nvPr/>
        </p:nvSpPr>
        <p:spPr bwMode="auto">
          <a:xfrm>
            <a:off x="4724400" y="5305585"/>
            <a:ext cx="1000125" cy="379413"/>
          </a:xfrm>
          <a:prstGeom prst="rect">
            <a:avLst/>
          </a:prstGeom>
          <a:solidFill>
            <a:schemeClr val="accent6">
              <a:lumMod val="50000"/>
            </a:schemeClr>
          </a:solidFill>
          <a:ln w="19050">
            <a:noFill/>
            <a:miter lim="800000"/>
            <a:headEnd/>
            <a:tailEnd/>
          </a:ln>
        </p:spPr>
        <p:txBody>
          <a:bodyPr wrap="none" lIns="54000" rIns="54000"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r>
              <a:rPr kumimoji="0" lang="en-US" sz="2000" b="1" i="0" u="none" strike="noStrike" kern="1200" cap="none" spc="0" normalizeH="0" baseline="0" noProof="0" dirty="0">
                <a:ln>
                  <a:noFill/>
                </a:ln>
                <a:solidFill>
                  <a:prstClr val="white"/>
                </a:solidFill>
                <a:effectLst/>
                <a:uLnTx/>
                <a:uFillTx/>
                <a:latin typeface="Arial" panose="020B0604020202020204"/>
                <a:ea typeface="+mn-ea"/>
                <a:cs typeface="Tahoma" pitchFamily="34" charset="0"/>
              </a:rPr>
              <a:t>Model </a:t>
            </a:r>
            <a:r>
              <a:rPr kumimoji="0" lang="en-US" sz="2000" b="1" i="1" u="none" strike="noStrike" kern="1200" cap="none" spc="0" normalizeH="0" baseline="0" noProof="0" dirty="0">
                <a:ln>
                  <a:noFill/>
                </a:ln>
                <a:solidFill>
                  <a:prstClr val="white"/>
                </a:solidFill>
                <a:effectLst/>
                <a:uLnTx/>
                <a:uFillTx/>
                <a:latin typeface="Arial" panose="020B0604020202020204"/>
                <a:ea typeface="+mn-ea"/>
                <a:cs typeface="Tahoma" pitchFamily="34" charset="0"/>
              </a:rPr>
              <a:t>H</a:t>
            </a:r>
          </a:p>
        </p:txBody>
      </p:sp>
      <p:cxnSp>
        <p:nvCxnSpPr>
          <p:cNvPr id="28" name="AutoShape 30"/>
          <p:cNvCxnSpPr>
            <a:cxnSpLocks noChangeShapeType="1"/>
            <a:stCxn id="14" idx="3"/>
            <a:endCxn id="27" idx="1"/>
          </p:cNvCxnSpPr>
          <p:nvPr/>
        </p:nvCxnSpPr>
        <p:spPr bwMode="auto">
          <a:xfrm>
            <a:off x="4510088" y="5488089"/>
            <a:ext cx="214312" cy="7203"/>
          </a:xfrm>
          <a:prstGeom prst="straightConnector1">
            <a:avLst/>
          </a:prstGeom>
          <a:noFill/>
          <a:ln w="12700" algn="ctr">
            <a:solidFill>
              <a:schemeClr val="accent2"/>
            </a:solidFill>
            <a:round/>
            <a:headEnd/>
            <a:tailEnd type="arrow" w="med" len="med"/>
          </a:ln>
        </p:spPr>
      </p:cxnSp>
      <p:cxnSp>
        <p:nvCxnSpPr>
          <p:cNvPr id="32" name="AutoShape 29"/>
          <p:cNvCxnSpPr>
            <a:cxnSpLocks noChangeShapeType="1"/>
            <a:endCxn id="9" idx="1"/>
          </p:cNvCxnSpPr>
          <p:nvPr/>
        </p:nvCxnSpPr>
        <p:spPr bwMode="auto">
          <a:xfrm>
            <a:off x="1519238" y="3624089"/>
            <a:ext cx="200025" cy="6350"/>
          </a:xfrm>
          <a:prstGeom prst="straightConnector1">
            <a:avLst/>
          </a:prstGeom>
          <a:noFill/>
          <a:ln w="12700" algn="ctr">
            <a:solidFill>
              <a:schemeClr val="accent2"/>
            </a:solidFill>
            <a:round/>
            <a:headEnd/>
            <a:tailEnd type="arrow" w="med" len="med"/>
          </a:ln>
        </p:spPr>
      </p:cxnSp>
      <p:graphicFrame>
        <p:nvGraphicFramePr>
          <p:cNvPr id="36" name="Oggetto 35"/>
          <p:cNvGraphicFramePr>
            <a:graphicFrameLocks noChangeAspect="1"/>
          </p:cNvGraphicFramePr>
          <p:nvPr/>
        </p:nvGraphicFramePr>
        <p:xfrm>
          <a:off x="297178" y="3528204"/>
          <a:ext cx="1143530" cy="360000"/>
        </p:xfrm>
        <a:graphic>
          <a:graphicData uri="http://schemas.openxmlformats.org/presentationml/2006/ole">
            <mc:AlternateContent xmlns:mc="http://schemas.openxmlformats.org/markup-compatibility/2006">
              <mc:Choice xmlns:v="urn:schemas-microsoft-com:vml" Requires="v">
                <p:oleObj name="Equazione" r:id="rId3" imgW="685800" imgH="215640" progId="Equation.3">
                  <p:embed/>
                </p:oleObj>
              </mc:Choice>
              <mc:Fallback>
                <p:oleObj name="Equazione" r:id="rId3" imgW="685800" imgH="215640" progId="Equation.3">
                  <p:embed/>
                  <p:pic>
                    <p:nvPicPr>
                      <p:cNvPr id="36" name="Oggetto 3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7178" y="3528204"/>
                        <a:ext cx="1143530" cy="360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8" name="CasellaDiTesto 37"/>
          <p:cNvSpPr txBox="1"/>
          <p:nvPr/>
        </p:nvSpPr>
        <p:spPr>
          <a:xfrm>
            <a:off x="1792061" y="3708321"/>
            <a:ext cx="1003801" cy="338554"/>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it-IT" sz="1600" b="1" i="1" u="none" strike="noStrike" kern="1200" cap="none" spc="0" normalizeH="0" baseline="0" noProof="0" dirty="0">
                <a:ln>
                  <a:noFill/>
                </a:ln>
                <a:solidFill>
                  <a:srgbClr val="FF0000"/>
                </a:solidFill>
                <a:effectLst/>
                <a:uLnTx/>
                <a:uFillTx/>
                <a:latin typeface="Arial" panose="020B0604020202020204"/>
                <a:ea typeface="+mn-ea"/>
                <a:cs typeface="+mn-cs"/>
              </a:rPr>
              <a:t>Random</a:t>
            </a:r>
          </a:p>
        </p:txBody>
      </p:sp>
      <p:sp>
        <p:nvSpPr>
          <p:cNvPr id="42" name="Titolo 2"/>
          <p:cNvSpPr txBox="1">
            <a:spLocks/>
          </p:cNvSpPr>
          <p:nvPr/>
        </p:nvSpPr>
        <p:spPr>
          <a:xfrm>
            <a:off x="611560" y="-1488"/>
            <a:ext cx="5943600" cy="838200"/>
          </a:xfrm>
          <a:prstGeom prst="rect">
            <a:avLst/>
          </a:prstGeom>
        </p:spPr>
        <p:txBody>
          <a:bodyPr/>
          <a:lstStyle>
            <a:lvl1pPr algn="l" rtl="0" eaLnBrk="0" fontAlgn="base" hangingPunct="0">
              <a:spcBef>
                <a:spcPct val="0"/>
              </a:spcBef>
              <a:spcAft>
                <a:spcPct val="0"/>
              </a:spcAft>
              <a:defRPr sz="2200" b="1">
                <a:solidFill>
                  <a:srgbClr val="003F6E"/>
                </a:solidFill>
                <a:latin typeface="+mj-lt"/>
                <a:ea typeface="+mj-ea"/>
                <a:cs typeface="+mj-cs"/>
              </a:defRPr>
            </a:lvl1pPr>
            <a:lvl2pPr algn="l" rtl="0" eaLnBrk="0" fontAlgn="base" hangingPunct="0">
              <a:spcBef>
                <a:spcPct val="0"/>
              </a:spcBef>
              <a:spcAft>
                <a:spcPct val="0"/>
              </a:spcAft>
              <a:defRPr sz="2200" b="1">
                <a:solidFill>
                  <a:srgbClr val="003F6E"/>
                </a:solidFill>
                <a:latin typeface="Arial" charset="0"/>
              </a:defRPr>
            </a:lvl2pPr>
            <a:lvl3pPr algn="l" rtl="0" eaLnBrk="0" fontAlgn="base" hangingPunct="0">
              <a:spcBef>
                <a:spcPct val="0"/>
              </a:spcBef>
              <a:spcAft>
                <a:spcPct val="0"/>
              </a:spcAft>
              <a:defRPr sz="2200" b="1">
                <a:solidFill>
                  <a:srgbClr val="003F6E"/>
                </a:solidFill>
                <a:latin typeface="Arial" charset="0"/>
              </a:defRPr>
            </a:lvl3pPr>
            <a:lvl4pPr algn="l" rtl="0" eaLnBrk="0" fontAlgn="base" hangingPunct="0">
              <a:spcBef>
                <a:spcPct val="0"/>
              </a:spcBef>
              <a:spcAft>
                <a:spcPct val="0"/>
              </a:spcAft>
              <a:defRPr sz="2200" b="1">
                <a:solidFill>
                  <a:srgbClr val="003F6E"/>
                </a:solidFill>
                <a:latin typeface="Arial" charset="0"/>
              </a:defRPr>
            </a:lvl4pPr>
            <a:lvl5pPr algn="l" rtl="0" eaLnBrk="0" fontAlgn="base" hangingPunct="0">
              <a:spcBef>
                <a:spcPct val="0"/>
              </a:spcBef>
              <a:spcAft>
                <a:spcPct val="0"/>
              </a:spcAft>
              <a:defRPr sz="2200" b="1">
                <a:solidFill>
                  <a:srgbClr val="003F6E"/>
                </a:solidFill>
                <a:latin typeface="Arial" charset="0"/>
              </a:defRPr>
            </a:lvl5pPr>
            <a:lvl6pPr marL="457200" algn="l" rtl="0" eaLnBrk="0" fontAlgn="base" hangingPunct="0">
              <a:spcBef>
                <a:spcPct val="0"/>
              </a:spcBef>
              <a:spcAft>
                <a:spcPct val="0"/>
              </a:spcAft>
              <a:defRPr sz="2200" b="1">
                <a:solidFill>
                  <a:srgbClr val="003F6E"/>
                </a:solidFill>
                <a:latin typeface="Arial" charset="0"/>
              </a:defRPr>
            </a:lvl6pPr>
            <a:lvl7pPr marL="914400" algn="l" rtl="0" eaLnBrk="0" fontAlgn="base" hangingPunct="0">
              <a:spcBef>
                <a:spcPct val="0"/>
              </a:spcBef>
              <a:spcAft>
                <a:spcPct val="0"/>
              </a:spcAft>
              <a:defRPr sz="2200" b="1">
                <a:solidFill>
                  <a:srgbClr val="003F6E"/>
                </a:solidFill>
                <a:latin typeface="Arial" charset="0"/>
              </a:defRPr>
            </a:lvl7pPr>
            <a:lvl8pPr marL="1371600" algn="l" rtl="0" eaLnBrk="0" fontAlgn="base" hangingPunct="0">
              <a:spcBef>
                <a:spcPct val="0"/>
              </a:spcBef>
              <a:spcAft>
                <a:spcPct val="0"/>
              </a:spcAft>
              <a:defRPr sz="2200" b="1">
                <a:solidFill>
                  <a:srgbClr val="003F6E"/>
                </a:solidFill>
                <a:latin typeface="Arial" charset="0"/>
              </a:defRPr>
            </a:lvl8pPr>
            <a:lvl9pPr marL="1828800" algn="l" rtl="0" eaLnBrk="0" fontAlgn="base" hangingPunct="0">
              <a:spcBef>
                <a:spcPct val="0"/>
              </a:spcBef>
              <a:spcAft>
                <a:spcPct val="0"/>
              </a:spcAft>
              <a:defRPr sz="2200" b="1">
                <a:solidFill>
                  <a:srgbClr val="003F6E"/>
                </a:solidFill>
                <a:latin typeface="Arial" charset="0"/>
              </a:defRPr>
            </a:lvl9p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lang="it-IT" sz="2200" b="1" i="0" u="none" strike="noStrike" kern="0" cap="none" spc="0" normalizeH="0" baseline="0" noProof="0" dirty="0">
              <a:ln>
                <a:noFill/>
              </a:ln>
              <a:solidFill>
                <a:srgbClr val="003F6E"/>
              </a:solidFill>
              <a:effectLst/>
              <a:uLnTx/>
              <a:uFillTx/>
              <a:latin typeface="Arial" panose="020B0604020202020204"/>
              <a:ea typeface="+mj-ea"/>
              <a:cs typeface="+mj-cs"/>
            </a:endParaRPr>
          </a:p>
        </p:txBody>
      </p:sp>
      <p:sp>
        <p:nvSpPr>
          <p:cNvPr id="46" name="Segnaposto contenuto 6"/>
          <p:cNvSpPr txBox="1">
            <a:spLocks/>
          </p:cNvSpPr>
          <p:nvPr/>
        </p:nvSpPr>
        <p:spPr>
          <a:xfrm>
            <a:off x="396875" y="1066800"/>
            <a:ext cx="8229600" cy="641178"/>
          </a:xfrm>
          <a:prstGeom prst="rect">
            <a:avLst/>
          </a:prstGeom>
        </p:spPr>
        <p:txBody>
          <a:bodyPr/>
          <a:lstStyle>
            <a:lvl1pPr marL="342900" indent="-342900" algn="l" rtl="0" eaLnBrk="0" fontAlgn="base" hangingPunct="0">
              <a:spcBef>
                <a:spcPct val="20000"/>
              </a:spcBef>
              <a:spcAft>
                <a:spcPct val="0"/>
              </a:spcAft>
              <a:defRPr sz="2000">
                <a:solidFill>
                  <a:schemeClr val="tx1"/>
                </a:solidFill>
                <a:latin typeface="+mn-lt"/>
                <a:ea typeface="+mn-ea"/>
                <a:cs typeface="+mn-cs"/>
              </a:defRPr>
            </a:lvl1pPr>
            <a:lvl2pPr marL="742950" indent="-285750" algn="l" rtl="0" eaLnBrk="0" fontAlgn="base" hangingPunct="0">
              <a:spcBef>
                <a:spcPct val="20000"/>
              </a:spcBef>
              <a:spcAft>
                <a:spcPct val="0"/>
              </a:spcAft>
              <a:buClr>
                <a:srgbClr val="004C80"/>
              </a:buClr>
              <a:buSzPct val="85000"/>
              <a:buFont typeface="Wingdings" pitchFamily="2" charset="2"/>
              <a:buChar char="§"/>
              <a:defRPr sz="2000">
                <a:solidFill>
                  <a:schemeClr val="tx1"/>
                </a:solidFill>
                <a:latin typeface="+mn-lt"/>
              </a:defRPr>
            </a:lvl2pPr>
            <a:lvl3pPr marL="1143000" indent="-228600" algn="l" rtl="0" eaLnBrk="0" fontAlgn="base" hangingPunct="0">
              <a:spcBef>
                <a:spcPct val="20000"/>
              </a:spcBef>
              <a:spcAft>
                <a:spcPct val="0"/>
              </a:spcAft>
              <a:buClr>
                <a:srgbClr val="004D82"/>
              </a:buClr>
              <a:buChar char="•"/>
              <a:defRPr>
                <a:solidFill>
                  <a:schemeClr val="tx1"/>
                </a:solidFill>
                <a:latin typeface="+mn-lt"/>
              </a:defRPr>
            </a:lvl3pPr>
            <a:lvl4pPr marL="1600200" indent="-228600" algn="l" rtl="0" eaLnBrk="0" fontAlgn="base" hangingPunct="0">
              <a:spcBef>
                <a:spcPct val="20000"/>
              </a:spcBef>
              <a:spcAft>
                <a:spcPct val="0"/>
              </a:spcAft>
              <a:buClr>
                <a:srgbClr val="004C80"/>
              </a:buClr>
              <a:buChar char="–"/>
              <a:defRPr>
                <a:solidFill>
                  <a:schemeClr val="tx1"/>
                </a:solidFill>
                <a:latin typeface="+mn-lt"/>
              </a:defRPr>
            </a:lvl4pPr>
            <a:lvl5pPr marL="2057400" indent="-228600" algn="l" rtl="0" eaLnBrk="0" fontAlgn="base" hangingPunct="0">
              <a:spcBef>
                <a:spcPct val="20000"/>
              </a:spcBef>
              <a:spcAft>
                <a:spcPct val="0"/>
              </a:spcAft>
              <a:buChar char="»"/>
              <a:defRPr>
                <a:solidFill>
                  <a:schemeClr val="tx1"/>
                </a:solidFill>
                <a:latin typeface="Minion Web" pitchFamily="18" charset="0"/>
              </a:defRPr>
            </a:lvl5pPr>
            <a:lvl6pPr marL="2514600" indent="-228600" algn="l" rtl="0" eaLnBrk="0" fontAlgn="base" hangingPunct="0">
              <a:spcBef>
                <a:spcPct val="20000"/>
              </a:spcBef>
              <a:spcAft>
                <a:spcPct val="0"/>
              </a:spcAft>
              <a:buChar char="»"/>
              <a:defRPr>
                <a:solidFill>
                  <a:schemeClr val="tx1"/>
                </a:solidFill>
                <a:latin typeface="Minion Web" pitchFamily="18" charset="0"/>
              </a:defRPr>
            </a:lvl6pPr>
            <a:lvl7pPr marL="2971800" indent="-228600" algn="l" rtl="0" eaLnBrk="0" fontAlgn="base" hangingPunct="0">
              <a:spcBef>
                <a:spcPct val="20000"/>
              </a:spcBef>
              <a:spcAft>
                <a:spcPct val="0"/>
              </a:spcAft>
              <a:buChar char="»"/>
              <a:defRPr>
                <a:solidFill>
                  <a:schemeClr val="tx1"/>
                </a:solidFill>
                <a:latin typeface="Minion Web" pitchFamily="18" charset="0"/>
              </a:defRPr>
            </a:lvl7pPr>
            <a:lvl8pPr marL="3429000" indent="-228600" algn="l" rtl="0" eaLnBrk="0" fontAlgn="base" hangingPunct="0">
              <a:spcBef>
                <a:spcPct val="20000"/>
              </a:spcBef>
              <a:spcAft>
                <a:spcPct val="0"/>
              </a:spcAft>
              <a:buChar char="»"/>
              <a:defRPr>
                <a:solidFill>
                  <a:schemeClr val="tx1"/>
                </a:solidFill>
                <a:latin typeface="Minion Web" pitchFamily="18" charset="0"/>
              </a:defRPr>
            </a:lvl8pPr>
            <a:lvl9pPr marL="3886200" indent="-228600" algn="l" rtl="0" eaLnBrk="0" fontAlgn="base" hangingPunct="0">
              <a:spcBef>
                <a:spcPct val="20000"/>
              </a:spcBef>
              <a:spcAft>
                <a:spcPct val="0"/>
              </a:spcAft>
              <a:buChar char="»"/>
              <a:defRPr>
                <a:solidFill>
                  <a:schemeClr val="tx1"/>
                </a:solidFill>
                <a:latin typeface="Minion Web" pitchFamily="18" charset="0"/>
              </a:defRPr>
            </a:lvl9pPr>
          </a:lstStyle>
          <a:p>
            <a:pPr marL="342900" marR="0" lvl="0" indent="-342900" algn="l" defTabSz="457200" rtl="0" eaLnBrk="0" fontAlgn="base" latinLnBrk="0" hangingPunct="0">
              <a:lnSpc>
                <a:spcPct val="100000"/>
              </a:lnSpc>
              <a:spcBef>
                <a:spcPct val="20000"/>
              </a:spcBef>
              <a:spcAft>
                <a:spcPct val="0"/>
              </a:spcAft>
              <a:buClrTx/>
              <a:buSzTx/>
              <a:buFont typeface="Arial" panose="020B0604020202020204" pitchFamily="34" charset="0"/>
              <a:buChar char="•"/>
              <a:tabLst/>
              <a:defRPr/>
            </a:pPr>
            <a:r>
              <a:rPr kumimoji="0" lang="it-IT" sz="2000" b="1" i="0" u="none" strike="noStrike" kern="0" cap="none" spc="0" normalizeH="0" baseline="0" noProof="0" dirty="0">
                <a:ln>
                  <a:noFill/>
                </a:ln>
                <a:solidFill>
                  <a:srgbClr val="FF0000"/>
                </a:solidFill>
                <a:effectLst/>
                <a:uLnTx/>
                <a:uFillTx/>
                <a:latin typeface="Calibri" panose="020F0502020204030204" pitchFamily="34" charset="0"/>
                <a:ea typeface="+mn-ea"/>
                <a:cs typeface="+mn-cs"/>
              </a:rPr>
              <a:t>Solution</a:t>
            </a:r>
          </a:p>
        </p:txBody>
      </p:sp>
      <p:sp>
        <p:nvSpPr>
          <p:cNvPr id="37" name="Rettangolo 36"/>
          <p:cNvSpPr/>
          <p:nvPr/>
        </p:nvSpPr>
        <p:spPr>
          <a:xfrm>
            <a:off x="202852" y="4541058"/>
            <a:ext cx="1316386" cy="400110"/>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Narrow" pitchFamily="34" charset="0"/>
                <a:ea typeface="+mn-ea"/>
                <a:cs typeface="+mn-cs"/>
              </a:rPr>
              <a:t>123 signals</a:t>
            </a:r>
            <a:endParaRPr kumimoji="0" lang="it-IT" sz="2000" b="0" i="0" u="none" strike="noStrike" kern="1200" cap="none" spc="0" normalizeH="0" baseline="0" noProof="0" dirty="0">
              <a:ln>
                <a:noFill/>
              </a:ln>
              <a:solidFill>
                <a:prstClr val="black"/>
              </a:solidFill>
              <a:effectLst/>
              <a:uLnTx/>
              <a:uFillTx/>
              <a:latin typeface="Arial" panose="020B0604020202020204"/>
              <a:ea typeface="+mn-ea"/>
              <a:cs typeface="+mn-cs"/>
            </a:endParaRPr>
          </a:p>
        </p:txBody>
      </p:sp>
      <p:sp>
        <p:nvSpPr>
          <p:cNvPr id="47" name="Rettangolo 46"/>
          <p:cNvSpPr/>
          <p:nvPr/>
        </p:nvSpPr>
        <p:spPr>
          <a:xfrm>
            <a:off x="3327109" y="6093296"/>
            <a:ext cx="1340432" cy="400110"/>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Narrow" pitchFamily="34" charset="0"/>
                <a:ea typeface="+mn-ea"/>
                <a:cs typeface="+mn-cs"/>
              </a:rPr>
              <a:t>≈30 signals</a:t>
            </a:r>
            <a:endParaRPr kumimoji="0" lang="it-IT" sz="2000" b="0" i="0" u="none" strike="noStrike" kern="1200" cap="none" spc="0" normalizeH="0" baseline="0" noProof="0" dirty="0">
              <a:ln>
                <a:noFill/>
              </a:ln>
              <a:solidFill>
                <a:prstClr val="black"/>
              </a:solidFill>
              <a:effectLst/>
              <a:uLnTx/>
              <a:uFillTx/>
              <a:latin typeface="Arial" panose="020B0604020202020204"/>
              <a:ea typeface="+mn-ea"/>
              <a:cs typeface="+mn-cs"/>
            </a:endParaRPr>
          </a:p>
        </p:txBody>
      </p:sp>
      <p:cxnSp>
        <p:nvCxnSpPr>
          <p:cNvPr id="35" name="Connettore 2 34"/>
          <p:cNvCxnSpPr/>
          <p:nvPr/>
        </p:nvCxnSpPr>
        <p:spPr bwMode="auto">
          <a:xfrm flipV="1">
            <a:off x="6012160" y="1268760"/>
            <a:ext cx="0" cy="576064"/>
          </a:xfrm>
          <a:prstGeom prst="straightConnector1">
            <a:avLst/>
          </a:prstGeom>
          <a:noFill/>
          <a:ln w="9525" cap="flat" cmpd="sng" algn="ctr">
            <a:solidFill>
              <a:schemeClr val="tx1"/>
            </a:solidFill>
            <a:prstDash val="solid"/>
            <a:round/>
            <a:headEnd type="none" w="med" len="med"/>
            <a:tailEnd type="triangle"/>
          </a:ln>
          <a:effectLst/>
        </p:spPr>
      </p:cxnSp>
      <p:cxnSp>
        <p:nvCxnSpPr>
          <p:cNvPr id="39" name="Connettore 2 38"/>
          <p:cNvCxnSpPr/>
          <p:nvPr/>
        </p:nvCxnSpPr>
        <p:spPr bwMode="auto">
          <a:xfrm>
            <a:off x="5940152" y="1772816"/>
            <a:ext cx="792088" cy="0"/>
          </a:xfrm>
          <a:prstGeom prst="straightConnector1">
            <a:avLst/>
          </a:prstGeom>
          <a:noFill/>
          <a:ln w="9525" cap="flat" cmpd="sng" algn="ctr">
            <a:solidFill>
              <a:schemeClr val="tx1"/>
            </a:solidFill>
            <a:prstDash val="solid"/>
            <a:round/>
            <a:headEnd type="none" w="med" len="med"/>
            <a:tailEnd type="triangle"/>
          </a:ln>
          <a:effectLst/>
        </p:spPr>
      </p:cxnSp>
      <p:sp>
        <p:nvSpPr>
          <p:cNvPr id="40" name="Figura a mano libera 39"/>
          <p:cNvSpPr/>
          <p:nvPr/>
        </p:nvSpPr>
        <p:spPr bwMode="auto">
          <a:xfrm>
            <a:off x="6006776" y="1402292"/>
            <a:ext cx="665018" cy="167298"/>
          </a:xfrm>
          <a:custGeom>
            <a:avLst/>
            <a:gdLst>
              <a:gd name="connsiteX0" fmla="*/ 0 w 665018"/>
              <a:gd name="connsiteY0" fmla="*/ 167298 h 167298"/>
              <a:gd name="connsiteX1" fmla="*/ 59377 w 665018"/>
              <a:gd name="connsiteY1" fmla="*/ 119796 h 167298"/>
              <a:gd name="connsiteX2" fmla="*/ 83127 w 665018"/>
              <a:gd name="connsiteY2" fmla="*/ 84170 h 167298"/>
              <a:gd name="connsiteX3" fmla="*/ 142504 w 665018"/>
              <a:gd name="connsiteY3" fmla="*/ 96046 h 167298"/>
              <a:gd name="connsiteX4" fmla="*/ 273133 w 665018"/>
              <a:gd name="connsiteY4" fmla="*/ 84170 h 167298"/>
              <a:gd name="connsiteX5" fmla="*/ 320634 w 665018"/>
              <a:gd name="connsiteY5" fmla="*/ 72295 h 167298"/>
              <a:gd name="connsiteX6" fmla="*/ 356260 w 665018"/>
              <a:gd name="connsiteY6" fmla="*/ 60420 h 167298"/>
              <a:gd name="connsiteX7" fmla="*/ 546265 w 665018"/>
              <a:gd name="connsiteY7" fmla="*/ 48544 h 167298"/>
              <a:gd name="connsiteX8" fmla="*/ 570016 w 665018"/>
              <a:gd name="connsiteY8" fmla="*/ 12918 h 167298"/>
              <a:gd name="connsiteX9" fmla="*/ 665018 w 665018"/>
              <a:gd name="connsiteY9" fmla="*/ 1043 h 167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5018" h="167298">
                <a:moveTo>
                  <a:pt x="0" y="167298"/>
                </a:moveTo>
                <a:cubicBezTo>
                  <a:pt x="19792" y="151464"/>
                  <a:pt x="41454" y="137719"/>
                  <a:pt x="59377" y="119796"/>
                </a:cubicBezTo>
                <a:cubicBezTo>
                  <a:pt x="69469" y="109704"/>
                  <a:pt x="69404" y="88091"/>
                  <a:pt x="83127" y="84170"/>
                </a:cubicBezTo>
                <a:cubicBezTo>
                  <a:pt x="102535" y="78625"/>
                  <a:pt x="122712" y="92087"/>
                  <a:pt x="142504" y="96046"/>
                </a:cubicBezTo>
                <a:cubicBezTo>
                  <a:pt x="186047" y="92087"/>
                  <a:pt x="229794" y="89949"/>
                  <a:pt x="273133" y="84170"/>
                </a:cubicBezTo>
                <a:cubicBezTo>
                  <a:pt x="289311" y="82013"/>
                  <a:pt x="304941" y="76779"/>
                  <a:pt x="320634" y="72295"/>
                </a:cubicBezTo>
                <a:cubicBezTo>
                  <a:pt x="332670" y="68856"/>
                  <a:pt x="343811" y="61730"/>
                  <a:pt x="356260" y="60420"/>
                </a:cubicBezTo>
                <a:cubicBezTo>
                  <a:pt x="419370" y="53777"/>
                  <a:pt x="482930" y="52503"/>
                  <a:pt x="546265" y="48544"/>
                </a:cubicBezTo>
                <a:cubicBezTo>
                  <a:pt x="554182" y="36669"/>
                  <a:pt x="558871" y="21834"/>
                  <a:pt x="570016" y="12918"/>
                </a:cubicBezTo>
                <a:cubicBezTo>
                  <a:pt x="592683" y="-5216"/>
                  <a:pt x="643301" y="1043"/>
                  <a:pt x="665018" y="1043"/>
                </a:cubicBezTo>
              </a:path>
            </a:pathLst>
          </a:custGeom>
          <a:noFill/>
          <a:ln w="9525" cap="flat" cmpd="sng" algn="ctr">
            <a:solidFill>
              <a:schemeClr val="accent1"/>
            </a:solidFill>
            <a:prstDash val="solid"/>
            <a:round/>
            <a:headEnd type="none" w="med" len="med"/>
            <a:tailEnd type="none" w="med" len="me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cxnSp>
        <p:nvCxnSpPr>
          <p:cNvPr id="41" name="Connettore 2 40"/>
          <p:cNvCxnSpPr/>
          <p:nvPr/>
        </p:nvCxnSpPr>
        <p:spPr bwMode="auto">
          <a:xfrm flipV="1">
            <a:off x="6012160" y="1916832"/>
            <a:ext cx="0" cy="576064"/>
          </a:xfrm>
          <a:prstGeom prst="straightConnector1">
            <a:avLst/>
          </a:prstGeom>
          <a:noFill/>
          <a:ln w="9525" cap="flat" cmpd="sng" algn="ctr">
            <a:solidFill>
              <a:schemeClr val="tx1"/>
            </a:solidFill>
            <a:prstDash val="solid"/>
            <a:round/>
            <a:headEnd type="none" w="med" len="med"/>
            <a:tailEnd type="triangle"/>
          </a:ln>
          <a:effectLst/>
        </p:spPr>
      </p:cxnSp>
      <p:cxnSp>
        <p:nvCxnSpPr>
          <p:cNvPr id="44" name="Connettore 2 43"/>
          <p:cNvCxnSpPr/>
          <p:nvPr/>
        </p:nvCxnSpPr>
        <p:spPr bwMode="auto">
          <a:xfrm>
            <a:off x="5940152" y="2420888"/>
            <a:ext cx="792088" cy="0"/>
          </a:xfrm>
          <a:prstGeom prst="straightConnector1">
            <a:avLst/>
          </a:prstGeom>
          <a:noFill/>
          <a:ln w="9525" cap="flat" cmpd="sng" algn="ctr">
            <a:solidFill>
              <a:schemeClr val="tx1"/>
            </a:solidFill>
            <a:prstDash val="solid"/>
            <a:round/>
            <a:headEnd type="none" w="med" len="med"/>
            <a:tailEnd type="triangle"/>
          </a:ln>
          <a:effectLst/>
        </p:spPr>
      </p:cxnSp>
      <p:sp>
        <p:nvSpPr>
          <p:cNvPr id="45" name="Figura a mano libera 44"/>
          <p:cNvSpPr/>
          <p:nvPr/>
        </p:nvSpPr>
        <p:spPr bwMode="auto">
          <a:xfrm>
            <a:off x="6030527" y="2115854"/>
            <a:ext cx="665018" cy="71252"/>
          </a:xfrm>
          <a:custGeom>
            <a:avLst/>
            <a:gdLst>
              <a:gd name="connsiteX0" fmla="*/ 0 w 665018"/>
              <a:gd name="connsiteY0" fmla="*/ 11876 h 71252"/>
              <a:gd name="connsiteX1" fmla="*/ 95002 w 665018"/>
              <a:gd name="connsiteY1" fmla="*/ 47502 h 71252"/>
              <a:gd name="connsiteX2" fmla="*/ 166254 w 665018"/>
              <a:gd name="connsiteY2" fmla="*/ 71252 h 71252"/>
              <a:gd name="connsiteX3" fmla="*/ 261257 w 665018"/>
              <a:gd name="connsiteY3" fmla="*/ 59377 h 71252"/>
              <a:gd name="connsiteX4" fmla="*/ 332509 w 665018"/>
              <a:gd name="connsiteY4" fmla="*/ 11876 h 71252"/>
              <a:gd name="connsiteX5" fmla="*/ 368135 w 665018"/>
              <a:gd name="connsiteY5" fmla="*/ 0 h 71252"/>
              <a:gd name="connsiteX6" fmla="*/ 439387 w 665018"/>
              <a:gd name="connsiteY6" fmla="*/ 23751 h 71252"/>
              <a:gd name="connsiteX7" fmla="*/ 510639 w 665018"/>
              <a:gd name="connsiteY7" fmla="*/ 0 h 71252"/>
              <a:gd name="connsiteX8" fmla="*/ 534389 w 665018"/>
              <a:gd name="connsiteY8" fmla="*/ 35626 h 71252"/>
              <a:gd name="connsiteX9" fmla="*/ 641267 w 665018"/>
              <a:gd name="connsiteY9" fmla="*/ 35626 h 71252"/>
              <a:gd name="connsiteX10" fmla="*/ 665018 w 665018"/>
              <a:gd name="connsiteY10" fmla="*/ 11876 h 71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65018" h="71252">
                <a:moveTo>
                  <a:pt x="0" y="11876"/>
                </a:moveTo>
                <a:cubicBezTo>
                  <a:pt x="140768" y="40029"/>
                  <a:pt x="-5075" y="3024"/>
                  <a:pt x="95002" y="47502"/>
                </a:cubicBezTo>
                <a:cubicBezTo>
                  <a:pt x="117880" y="57670"/>
                  <a:pt x="166254" y="71252"/>
                  <a:pt x="166254" y="71252"/>
                </a:cubicBezTo>
                <a:cubicBezTo>
                  <a:pt x="197922" y="67294"/>
                  <a:pt x="231202" y="70111"/>
                  <a:pt x="261257" y="59377"/>
                </a:cubicBezTo>
                <a:cubicBezTo>
                  <a:pt x="288139" y="49776"/>
                  <a:pt x="305429" y="20903"/>
                  <a:pt x="332509" y="11876"/>
                </a:cubicBezTo>
                <a:lnTo>
                  <a:pt x="368135" y="0"/>
                </a:lnTo>
                <a:cubicBezTo>
                  <a:pt x="391886" y="7917"/>
                  <a:pt x="415636" y="31668"/>
                  <a:pt x="439387" y="23751"/>
                </a:cubicBezTo>
                <a:lnTo>
                  <a:pt x="510639" y="0"/>
                </a:lnTo>
                <a:cubicBezTo>
                  <a:pt x="518556" y="11875"/>
                  <a:pt x="523244" y="26710"/>
                  <a:pt x="534389" y="35626"/>
                </a:cubicBezTo>
                <a:cubicBezTo>
                  <a:pt x="561931" y="57660"/>
                  <a:pt x="617156" y="44668"/>
                  <a:pt x="641267" y="35626"/>
                </a:cubicBezTo>
                <a:cubicBezTo>
                  <a:pt x="651750" y="31695"/>
                  <a:pt x="657101" y="19793"/>
                  <a:pt x="665018" y="11876"/>
                </a:cubicBezTo>
              </a:path>
            </a:pathLst>
          </a:custGeom>
          <a:noFill/>
          <a:ln w="9525" cap="flat" cmpd="sng" algn="ctr">
            <a:solidFill>
              <a:srgbClr val="FF0000"/>
            </a:solidFill>
            <a:prstDash val="solid"/>
            <a:round/>
            <a:headEnd type="none" w="med" len="med"/>
            <a:tailEnd type="none" w="med" len="me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cxnSp>
        <p:nvCxnSpPr>
          <p:cNvPr id="48" name="Connettore 2 47"/>
          <p:cNvCxnSpPr/>
          <p:nvPr/>
        </p:nvCxnSpPr>
        <p:spPr bwMode="auto">
          <a:xfrm flipV="1">
            <a:off x="6012160" y="2996952"/>
            <a:ext cx="0" cy="576064"/>
          </a:xfrm>
          <a:prstGeom prst="straightConnector1">
            <a:avLst/>
          </a:prstGeom>
          <a:noFill/>
          <a:ln w="9525" cap="flat" cmpd="sng" algn="ctr">
            <a:solidFill>
              <a:schemeClr val="tx1"/>
            </a:solidFill>
            <a:prstDash val="solid"/>
            <a:round/>
            <a:headEnd type="none" w="med" len="med"/>
            <a:tailEnd type="triangle"/>
          </a:ln>
          <a:effectLst/>
        </p:spPr>
      </p:cxnSp>
      <p:cxnSp>
        <p:nvCxnSpPr>
          <p:cNvPr id="49" name="Connettore 2 48"/>
          <p:cNvCxnSpPr/>
          <p:nvPr/>
        </p:nvCxnSpPr>
        <p:spPr bwMode="auto">
          <a:xfrm>
            <a:off x="5940152" y="3501008"/>
            <a:ext cx="792088" cy="0"/>
          </a:xfrm>
          <a:prstGeom prst="straightConnector1">
            <a:avLst/>
          </a:prstGeom>
          <a:noFill/>
          <a:ln w="9525" cap="flat" cmpd="sng" algn="ctr">
            <a:solidFill>
              <a:schemeClr val="tx1"/>
            </a:solidFill>
            <a:prstDash val="solid"/>
            <a:round/>
            <a:headEnd type="none" w="med" len="med"/>
            <a:tailEnd type="triangle"/>
          </a:ln>
          <a:effectLst/>
        </p:spPr>
      </p:cxnSp>
      <p:cxnSp>
        <p:nvCxnSpPr>
          <p:cNvPr id="50" name="Connettore 2 49"/>
          <p:cNvCxnSpPr/>
          <p:nvPr/>
        </p:nvCxnSpPr>
        <p:spPr bwMode="auto">
          <a:xfrm flipV="1">
            <a:off x="6012160" y="3645024"/>
            <a:ext cx="0" cy="576064"/>
          </a:xfrm>
          <a:prstGeom prst="straightConnector1">
            <a:avLst/>
          </a:prstGeom>
          <a:noFill/>
          <a:ln w="9525" cap="flat" cmpd="sng" algn="ctr">
            <a:solidFill>
              <a:schemeClr val="tx1"/>
            </a:solidFill>
            <a:prstDash val="solid"/>
            <a:round/>
            <a:headEnd type="none" w="med" len="med"/>
            <a:tailEnd type="triangle"/>
          </a:ln>
          <a:effectLst/>
        </p:spPr>
      </p:cxnSp>
      <p:cxnSp>
        <p:nvCxnSpPr>
          <p:cNvPr id="51" name="Connettore 2 50"/>
          <p:cNvCxnSpPr/>
          <p:nvPr/>
        </p:nvCxnSpPr>
        <p:spPr bwMode="auto">
          <a:xfrm>
            <a:off x="5940152" y="4149080"/>
            <a:ext cx="792088" cy="0"/>
          </a:xfrm>
          <a:prstGeom prst="straightConnector1">
            <a:avLst/>
          </a:prstGeom>
          <a:noFill/>
          <a:ln w="9525" cap="flat" cmpd="sng" algn="ctr">
            <a:solidFill>
              <a:schemeClr val="tx1"/>
            </a:solidFill>
            <a:prstDash val="solid"/>
            <a:round/>
            <a:headEnd type="none" w="med" len="med"/>
            <a:tailEnd type="triangle"/>
          </a:ln>
          <a:effectLst/>
        </p:spPr>
      </p:cxnSp>
      <p:sp>
        <p:nvSpPr>
          <p:cNvPr id="52" name="Figura a mano libera 51"/>
          <p:cNvSpPr/>
          <p:nvPr/>
        </p:nvSpPr>
        <p:spPr bwMode="auto">
          <a:xfrm>
            <a:off x="6018651" y="3182922"/>
            <a:ext cx="629393" cy="156312"/>
          </a:xfrm>
          <a:custGeom>
            <a:avLst/>
            <a:gdLst>
              <a:gd name="connsiteX0" fmla="*/ 0 w 629393"/>
              <a:gd name="connsiteY0" fmla="*/ 108811 h 156312"/>
              <a:gd name="connsiteX1" fmla="*/ 59377 w 629393"/>
              <a:gd name="connsiteY1" fmla="*/ 120686 h 156312"/>
              <a:gd name="connsiteX2" fmla="*/ 178130 w 629393"/>
              <a:gd name="connsiteY2" fmla="*/ 132562 h 156312"/>
              <a:gd name="connsiteX3" fmla="*/ 213756 w 629393"/>
              <a:gd name="connsiteY3" fmla="*/ 156312 h 156312"/>
              <a:gd name="connsiteX4" fmla="*/ 261258 w 629393"/>
              <a:gd name="connsiteY4" fmla="*/ 144437 h 156312"/>
              <a:gd name="connsiteX5" fmla="*/ 285008 w 629393"/>
              <a:gd name="connsiteY5" fmla="*/ 108811 h 156312"/>
              <a:gd name="connsiteX6" fmla="*/ 391886 w 629393"/>
              <a:gd name="connsiteY6" fmla="*/ 49434 h 156312"/>
              <a:gd name="connsiteX7" fmla="*/ 522515 w 629393"/>
              <a:gd name="connsiteY7" fmla="*/ 61310 h 156312"/>
              <a:gd name="connsiteX8" fmla="*/ 581891 w 629393"/>
              <a:gd name="connsiteY8" fmla="*/ 1933 h 156312"/>
              <a:gd name="connsiteX9" fmla="*/ 629393 w 629393"/>
              <a:gd name="connsiteY9" fmla="*/ 1933 h 156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29393" h="156312">
                <a:moveTo>
                  <a:pt x="0" y="108811"/>
                </a:moveTo>
                <a:cubicBezTo>
                  <a:pt x="19792" y="112769"/>
                  <a:pt x="39370" y="118018"/>
                  <a:pt x="59377" y="120686"/>
                </a:cubicBezTo>
                <a:cubicBezTo>
                  <a:pt x="98810" y="125944"/>
                  <a:pt x="139367" y="123617"/>
                  <a:pt x="178130" y="132562"/>
                </a:cubicBezTo>
                <a:cubicBezTo>
                  <a:pt x="192037" y="135771"/>
                  <a:pt x="201881" y="148395"/>
                  <a:pt x="213756" y="156312"/>
                </a:cubicBezTo>
                <a:cubicBezTo>
                  <a:pt x="229590" y="152354"/>
                  <a:pt x="247678" y="153490"/>
                  <a:pt x="261258" y="144437"/>
                </a:cubicBezTo>
                <a:cubicBezTo>
                  <a:pt x="273133" y="136520"/>
                  <a:pt x="274267" y="118209"/>
                  <a:pt x="285008" y="108811"/>
                </a:cubicBezTo>
                <a:cubicBezTo>
                  <a:pt x="335263" y="64838"/>
                  <a:pt x="342956" y="65745"/>
                  <a:pt x="391886" y="49434"/>
                </a:cubicBezTo>
                <a:cubicBezTo>
                  <a:pt x="482286" y="79568"/>
                  <a:pt x="438589" y="78095"/>
                  <a:pt x="522515" y="61310"/>
                </a:cubicBezTo>
                <a:cubicBezTo>
                  <a:pt x="539280" y="36162"/>
                  <a:pt x="549292" y="11247"/>
                  <a:pt x="581891" y="1933"/>
                </a:cubicBezTo>
                <a:cubicBezTo>
                  <a:pt x="597116" y="-2417"/>
                  <a:pt x="613559" y="1933"/>
                  <a:pt x="629393" y="1933"/>
                </a:cubicBezTo>
              </a:path>
            </a:pathLst>
          </a:custGeom>
          <a:noFill/>
          <a:ln w="9525" cap="flat" cmpd="sng" algn="ctr">
            <a:solidFill>
              <a:schemeClr val="accent1"/>
            </a:solidFill>
            <a:prstDash val="solid"/>
            <a:round/>
            <a:headEnd type="none" w="med" len="med"/>
            <a:tailEnd type="none" w="med" len="me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53" name="Figura a mano libera 52"/>
          <p:cNvSpPr/>
          <p:nvPr/>
        </p:nvSpPr>
        <p:spPr bwMode="auto">
          <a:xfrm>
            <a:off x="6006776" y="3826123"/>
            <a:ext cx="712520" cy="178997"/>
          </a:xfrm>
          <a:custGeom>
            <a:avLst/>
            <a:gdLst>
              <a:gd name="connsiteX0" fmla="*/ 0 w 712520"/>
              <a:gd name="connsiteY0" fmla="*/ 0 h 178997"/>
              <a:gd name="connsiteX1" fmla="*/ 71252 w 712520"/>
              <a:gd name="connsiteY1" fmla="*/ 11875 h 178997"/>
              <a:gd name="connsiteX2" fmla="*/ 142504 w 712520"/>
              <a:gd name="connsiteY2" fmla="*/ 47501 h 178997"/>
              <a:gd name="connsiteX3" fmla="*/ 213756 w 712520"/>
              <a:gd name="connsiteY3" fmla="*/ 59376 h 178997"/>
              <a:gd name="connsiteX4" fmla="*/ 285008 w 712520"/>
              <a:gd name="connsiteY4" fmla="*/ 95002 h 178997"/>
              <a:gd name="connsiteX5" fmla="*/ 320634 w 712520"/>
              <a:gd name="connsiteY5" fmla="*/ 106878 h 178997"/>
              <a:gd name="connsiteX6" fmla="*/ 498764 w 712520"/>
              <a:gd name="connsiteY6" fmla="*/ 106878 h 178997"/>
              <a:gd name="connsiteX7" fmla="*/ 570016 w 712520"/>
              <a:gd name="connsiteY7" fmla="*/ 130628 h 178997"/>
              <a:gd name="connsiteX8" fmla="*/ 605642 w 712520"/>
              <a:gd name="connsiteY8" fmla="*/ 142504 h 178997"/>
              <a:gd name="connsiteX9" fmla="*/ 676894 w 712520"/>
              <a:gd name="connsiteY9" fmla="*/ 178130 h 178997"/>
              <a:gd name="connsiteX10" fmla="*/ 712520 w 712520"/>
              <a:gd name="connsiteY10" fmla="*/ 178130 h 178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2520" h="178997">
                <a:moveTo>
                  <a:pt x="0" y="0"/>
                </a:moveTo>
                <a:cubicBezTo>
                  <a:pt x="23751" y="3958"/>
                  <a:pt x="48409" y="4261"/>
                  <a:pt x="71252" y="11875"/>
                </a:cubicBezTo>
                <a:cubicBezTo>
                  <a:pt x="199360" y="54578"/>
                  <a:pt x="21361" y="20581"/>
                  <a:pt x="142504" y="47501"/>
                </a:cubicBezTo>
                <a:cubicBezTo>
                  <a:pt x="166009" y="52724"/>
                  <a:pt x="190005" y="55418"/>
                  <a:pt x="213756" y="59376"/>
                </a:cubicBezTo>
                <a:cubicBezTo>
                  <a:pt x="303303" y="89227"/>
                  <a:pt x="192925" y="48960"/>
                  <a:pt x="285008" y="95002"/>
                </a:cubicBezTo>
                <a:cubicBezTo>
                  <a:pt x="296204" y="100600"/>
                  <a:pt x="308759" y="102919"/>
                  <a:pt x="320634" y="106878"/>
                </a:cubicBezTo>
                <a:cubicBezTo>
                  <a:pt x="405944" y="92659"/>
                  <a:pt x="399663" y="87058"/>
                  <a:pt x="498764" y="106878"/>
                </a:cubicBezTo>
                <a:cubicBezTo>
                  <a:pt x="523313" y="111788"/>
                  <a:pt x="546265" y="122711"/>
                  <a:pt x="570016" y="130628"/>
                </a:cubicBezTo>
                <a:cubicBezTo>
                  <a:pt x="581891" y="134586"/>
                  <a:pt x="595226" y="135561"/>
                  <a:pt x="605642" y="142504"/>
                </a:cubicBezTo>
                <a:cubicBezTo>
                  <a:pt x="632996" y="160739"/>
                  <a:pt x="644119" y="172667"/>
                  <a:pt x="676894" y="178130"/>
                </a:cubicBezTo>
                <a:cubicBezTo>
                  <a:pt x="688608" y="180082"/>
                  <a:pt x="700645" y="178130"/>
                  <a:pt x="712520" y="178130"/>
                </a:cubicBezTo>
              </a:path>
            </a:pathLst>
          </a:custGeom>
          <a:noFill/>
          <a:ln w="9525" cap="flat" cmpd="sng" algn="ctr">
            <a:solidFill>
              <a:srgbClr val="FFC000"/>
            </a:solidFill>
            <a:prstDash val="solid"/>
            <a:round/>
            <a:headEnd type="none" w="med" len="med"/>
            <a:tailEnd type="none" w="med" len="me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cxnSp>
        <p:nvCxnSpPr>
          <p:cNvPr id="54" name="Connettore 2 53"/>
          <p:cNvCxnSpPr/>
          <p:nvPr/>
        </p:nvCxnSpPr>
        <p:spPr bwMode="auto">
          <a:xfrm flipV="1">
            <a:off x="6012160" y="4869160"/>
            <a:ext cx="0" cy="576064"/>
          </a:xfrm>
          <a:prstGeom prst="straightConnector1">
            <a:avLst/>
          </a:prstGeom>
          <a:noFill/>
          <a:ln w="9525" cap="flat" cmpd="sng" algn="ctr">
            <a:solidFill>
              <a:schemeClr val="tx1"/>
            </a:solidFill>
            <a:prstDash val="solid"/>
            <a:round/>
            <a:headEnd type="none" w="med" len="med"/>
            <a:tailEnd type="triangle"/>
          </a:ln>
          <a:effectLst/>
        </p:spPr>
      </p:cxnSp>
      <p:cxnSp>
        <p:nvCxnSpPr>
          <p:cNvPr id="55" name="Connettore 2 54"/>
          <p:cNvCxnSpPr/>
          <p:nvPr/>
        </p:nvCxnSpPr>
        <p:spPr bwMode="auto">
          <a:xfrm>
            <a:off x="5940152" y="5373216"/>
            <a:ext cx="792088" cy="0"/>
          </a:xfrm>
          <a:prstGeom prst="straightConnector1">
            <a:avLst/>
          </a:prstGeom>
          <a:noFill/>
          <a:ln w="9525" cap="flat" cmpd="sng" algn="ctr">
            <a:solidFill>
              <a:schemeClr val="tx1"/>
            </a:solidFill>
            <a:prstDash val="solid"/>
            <a:round/>
            <a:headEnd type="none" w="med" len="med"/>
            <a:tailEnd type="triangle"/>
          </a:ln>
          <a:effectLst/>
        </p:spPr>
      </p:cxnSp>
      <p:cxnSp>
        <p:nvCxnSpPr>
          <p:cNvPr id="56" name="Connettore 2 55"/>
          <p:cNvCxnSpPr/>
          <p:nvPr/>
        </p:nvCxnSpPr>
        <p:spPr bwMode="auto">
          <a:xfrm flipV="1">
            <a:off x="6012160" y="5517232"/>
            <a:ext cx="0" cy="576064"/>
          </a:xfrm>
          <a:prstGeom prst="straightConnector1">
            <a:avLst/>
          </a:prstGeom>
          <a:noFill/>
          <a:ln w="9525" cap="flat" cmpd="sng" algn="ctr">
            <a:solidFill>
              <a:schemeClr val="tx1"/>
            </a:solidFill>
            <a:prstDash val="solid"/>
            <a:round/>
            <a:headEnd type="none" w="med" len="med"/>
            <a:tailEnd type="triangle"/>
          </a:ln>
          <a:effectLst/>
        </p:spPr>
      </p:cxnSp>
      <p:cxnSp>
        <p:nvCxnSpPr>
          <p:cNvPr id="57" name="Connettore 2 56"/>
          <p:cNvCxnSpPr/>
          <p:nvPr/>
        </p:nvCxnSpPr>
        <p:spPr bwMode="auto">
          <a:xfrm>
            <a:off x="5940152" y="6021288"/>
            <a:ext cx="792088" cy="0"/>
          </a:xfrm>
          <a:prstGeom prst="straightConnector1">
            <a:avLst/>
          </a:prstGeom>
          <a:noFill/>
          <a:ln w="9525" cap="flat" cmpd="sng" algn="ctr">
            <a:solidFill>
              <a:schemeClr val="tx1"/>
            </a:solidFill>
            <a:prstDash val="solid"/>
            <a:round/>
            <a:headEnd type="none" w="med" len="med"/>
            <a:tailEnd type="triangle"/>
          </a:ln>
          <a:effectLst/>
        </p:spPr>
      </p:cxnSp>
      <p:sp>
        <p:nvSpPr>
          <p:cNvPr id="58" name="Figura a mano libera 57"/>
          <p:cNvSpPr/>
          <p:nvPr/>
        </p:nvSpPr>
        <p:spPr bwMode="auto">
          <a:xfrm>
            <a:off x="6006776" y="5740318"/>
            <a:ext cx="688769" cy="118971"/>
          </a:xfrm>
          <a:custGeom>
            <a:avLst/>
            <a:gdLst>
              <a:gd name="connsiteX0" fmla="*/ 0 w 688769"/>
              <a:gd name="connsiteY0" fmla="*/ 0 h 118971"/>
              <a:gd name="connsiteX1" fmla="*/ 380010 w 688769"/>
              <a:gd name="connsiteY1" fmla="*/ 11875 h 118971"/>
              <a:gd name="connsiteX2" fmla="*/ 451262 w 688769"/>
              <a:gd name="connsiteY2" fmla="*/ 35626 h 118971"/>
              <a:gd name="connsiteX3" fmla="*/ 522514 w 688769"/>
              <a:gd name="connsiteY3" fmla="*/ 83127 h 118971"/>
              <a:gd name="connsiteX4" fmla="*/ 676894 w 688769"/>
              <a:gd name="connsiteY4" fmla="*/ 118753 h 118971"/>
              <a:gd name="connsiteX5" fmla="*/ 688769 w 688769"/>
              <a:gd name="connsiteY5" fmla="*/ 118753 h 118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8769" h="118971">
                <a:moveTo>
                  <a:pt x="0" y="0"/>
                </a:moveTo>
                <a:cubicBezTo>
                  <a:pt x="126670" y="3958"/>
                  <a:pt x="253671" y="1901"/>
                  <a:pt x="380010" y="11875"/>
                </a:cubicBezTo>
                <a:cubicBezTo>
                  <a:pt x="404968" y="13845"/>
                  <a:pt x="451262" y="35626"/>
                  <a:pt x="451262" y="35626"/>
                </a:cubicBezTo>
                <a:cubicBezTo>
                  <a:pt x="475013" y="51460"/>
                  <a:pt x="495434" y="74100"/>
                  <a:pt x="522514" y="83127"/>
                </a:cubicBezTo>
                <a:cubicBezTo>
                  <a:pt x="612048" y="112972"/>
                  <a:pt x="578231" y="106420"/>
                  <a:pt x="676894" y="118753"/>
                </a:cubicBezTo>
                <a:cubicBezTo>
                  <a:pt x="680822" y="119244"/>
                  <a:pt x="684811" y="118753"/>
                  <a:pt x="688769" y="118753"/>
                </a:cubicBezTo>
              </a:path>
            </a:pathLst>
          </a:custGeom>
          <a:noFill/>
          <a:ln w="9525" cap="flat" cmpd="sng" algn="ctr">
            <a:solidFill>
              <a:srgbClr val="FFC000"/>
            </a:solidFill>
            <a:prstDash val="solid"/>
            <a:round/>
            <a:headEnd type="none" w="med" len="med"/>
            <a:tailEnd type="none" w="med" len="me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59" name="Figura a mano libera 58"/>
          <p:cNvSpPr/>
          <p:nvPr/>
        </p:nvSpPr>
        <p:spPr bwMode="auto">
          <a:xfrm>
            <a:off x="6030527" y="5074945"/>
            <a:ext cx="688769" cy="72106"/>
          </a:xfrm>
          <a:custGeom>
            <a:avLst/>
            <a:gdLst>
              <a:gd name="connsiteX0" fmla="*/ 0 w 688769"/>
              <a:gd name="connsiteY0" fmla="*/ 35981 h 72106"/>
              <a:gd name="connsiteX1" fmla="*/ 71252 w 688769"/>
              <a:gd name="connsiteY1" fmla="*/ 24106 h 72106"/>
              <a:gd name="connsiteX2" fmla="*/ 106878 w 688769"/>
              <a:gd name="connsiteY2" fmla="*/ 355 h 72106"/>
              <a:gd name="connsiteX3" fmla="*/ 154379 w 688769"/>
              <a:gd name="connsiteY3" fmla="*/ 12230 h 72106"/>
              <a:gd name="connsiteX4" fmla="*/ 225631 w 688769"/>
              <a:gd name="connsiteY4" fmla="*/ 35981 h 72106"/>
              <a:gd name="connsiteX5" fmla="*/ 296883 w 688769"/>
              <a:gd name="connsiteY5" fmla="*/ 59732 h 72106"/>
              <a:gd name="connsiteX6" fmla="*/ 332509 w 688769"/>
              <a:gd name="connsiteY6" fmla="*/ 71607 h 72106"/>
              <a:gd name="connsiteX7" fmla="*/ 415636 w 688769"/>
              <a:gd name="connsiteY7" fmla="*/ 47856 h 72106"/>
              <a:gd name="connsiteX8" fmla="*/ 451262 w 688769"/>
              <a:gd name="connsiteY8" fmla="*/ 24106 h 72106"/>
              <a:gd name="connsiteX9" fmla="*/ 510639 w 688769"/>
              <a:gd name="connsiteY9" fmla="*/ 35981 h 72106"/>
              <a:gd name="connsiteX10" fmla="*/ 581891 w 688769"/>
              <a:gd name="connsiteY10" fmla="*/ 59732 h 72106"/>
              <a:gd name="connsiteX11" fmla="*/ 653143 w 688769"/>
              <a:gd name="connsiteY11" fmla="*/ 12230 h 72106"/>
              <a:gd name="connsiteX12" fmla="*/ 688769 w 688769"/>
              <a:gd name="connsiteY12" fmla="*/ 355 h 72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8769" h="72106">
                <a:moveTo>
                  <a:pt x="0" y="35981"/>
                </a:moveTo>
                <a:cubicBezTo>
                  <a:pt x="23751" y="32023"/>
                  <a:pt x="48409" y="31720"/>
                  <a:pt x="71252" y="24106"/>
                </a:cubicBezTo>
                <a:cubicBezTo>
                  <a:pt x="84792" y="19593"/>
                  <a:pt x="92749" y="2374"/>
                  <a:pt x="106878" y="355"/>
                </a:cubicBezTo>
                <a:cubicBezTo>
                  <a:pt x="123035" y="-1953"/>
                  <a:pt x="138746" y="7540"/>
                  <a:pt x="154379" y="12230"/>
                </a:cubicBezTo>
                <a:cubicBezTo>
                  <a:pt x="178359" y="19424"/>
                  <a:pt x="201880" y="28064"/>
                  <a:pt x="225631" y="35981"/>
                </a:cubicBezTo>
                <a:lnTo>
                  <a:pt x="296883" y="59732"/>
                </a:lnTo>
                <a:lnTo>
                  <a:pt x="332509" y="71607"/>
                </a:lnTo>
                <a:cubicBezTo>
                  <a:pt x="347735" y="67801"/>
                  <a:pt x="398595" y="56376"/>
                  <a:pt x="415636" y="47856"/>
                </a:cubicBezTo>
                <a:cubicBezTo>
                  <a:pt x="428401" y="41473"/>
                  <a:pt x="439387" y="32023"/>
                  <a:pt x="451262" y="24106"/>
                </a:cubicBezTo>
                <a:cubicBezTo>
                  <a:pt x="471054" y="28064"/>
                  <a:pt x="492586" y="26954"/>
                  <a:pt x="510639" y="35981"/>
                </a:cubicBezTo>
                <a:cubicBezTo>
                  <a:pt x="581803" y="71563"/>
                  <a:pt x="510441" y="83548"/>
                  <a:pt x="581891" y="59732"/>
                </a:cubicBezTo>
                <a:cubicBezTo>
                  <a:pt x="605642" y="43898"/>
                  <a:pt x="626063" y="21256"/>
                  <a:pt x="653143" y="12230"/>
                </a:cubicBezTo>
                <a:lnTo>
                  <a:pt x="688769" y="355"/>
                </a:lnTo>
              </a:path>
            </a:pathLst>
          </a:custGeom>
          <a:noFill/>
          <a:ln w="9525" cap="flat" cmpd="sng" algn="ctr">
            <a:solidFill>
              <a:srgbClr val="FF0000"/>
            </a:solidFill>
            <a:prstDash val="solid"/>
            <a:round/>
            <a:headEnd type="none" w="med" len="med"/>
            <a:tailEnd type="none" w="med" len="me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cxnSp>
        <p:nvCxnSpPr>
          <p:cNvPr id="30" name="Connettore 2 29"/>
          <p:cNvCxnSpPr>
            <a:stCxn id="25" idx="3"/>
          </p:cNvCxnSpPr>
          <p:nvPr/>
        </p:nvCxnSpPr>
        <p:spPr bwMode="auto">
          <a:xfrm flipV="1">
            <a:off x="5753100" y="1902073"/>
            <a:ext cx="187052" cy="316"/>
          </a:xfrm>
          <a:prstGeom prst="straightConnector1">
            <a:avLst/>
          </a:prstGeom>
          <a:noFill/>
          <a:ln w="9525" cap="flat" cmpd="sng" algn="ctr">
            <a:solidFill>
              <a:schemeClr val="accent2"/>
            </a:solidFill>
            <a:prstDash val="solid"/>
            <a:round/>
            <a:headEnd type="none" w="med" len="med"/>
            <a:tailEnd type="triangle"/>
          </a:ln>
          <a:effectLst/>
        </p:spPr>
      </p:cxnSp>
      <p:cxnSp>
        <p:nvCxnSpPr>
          <p:cNvPr id="60" name="Connettore 2 59"/>
          <p:cNvCxnSpPr/>
          <p:nvPr/>
        </p:nvCxnSpPr>
        <p:spPr bwMode="auto">
          <a:xfrm flipV="1">
            <a:off x="5796136" y="3573016"/>
            <a:ext cx="187052" cy="316"/>
          </a:xfrm>
          <a:prstGeom prst="straightConnector1">
            <a:avLst/>
          </a:prstGeom>
          <a:noFill/>
          <a:ln w="9525" cap="flat" cmpd="sng" algn="ctr">
            <a:solidFill>
              <a:schemeClr val="accent2"/>
            </a:solidFill>
            <a:prstDash val="solid"/>
            <a:round/>
            <a:headEnd type="none" w="med" len="med"/>
            <a:tailEnd type="triangle"/>
          </a:ln>
          <a:effectLst/>
        </p:spPr>
      </p:cxnSp>
      <p:cxnSp>
        <p:nvCxnSpPr>
          <p:cNvPr id="61" name="Connettore 2 60"/>
          <p:cNvCxnSpPr/>
          <p:nvPr/>
        </p:nvCxnSpPr>
        <p:spPr bwMode="auto">
          <a:xfrm flipV="1">
            <a:off x="5724128" y="5516916"/>
            <a:ext cx="187052" cy="316"/>
          </a:xfrm>
          <a:prstGeom prst="straightConnector1">
            <a:avLst/>
          </a:prstGeom>
          <a:noFill/>
          <a:ln w="9525" cap="flat" cmpd="sng" algn="ctr">
            <a:solidFill>
              <a:schemeClr val="accent2"/>
            </a:solidFill>
            <a:prstDash val="solid"/>
            <a:round/>
            <a:headEnd type="none" w="med" len="med"/>
            <a:tailEnd type="triangle"/>
          </a:ln>
          <a:effectLst/>
        </p:spPr>
      </p:cxnSp>
      <p:sp>
        <p:nvSpPr>
          <p:cNvPr id="31" name="CasellaDiTesto 30"/>
          <p:cNvSpPr txBox="1"/>
          <p:nvPr/>
        </p:nvSpPr>
        <p:spPr>
          <a:xfrm>
            <a:off x="3702844" y="4206702"/>
            <a:ext cx="492443" cy="461665"/>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it-IT" sz="1800" b="0" i="0" u="none" strike="noStrike" kern="1200" cap="none" spc="0" normalizeH="0" baseline="0" noProof="0" dirty="0">
                <a:ln>
                  <a:noFill/>
                </a:ln>
                <a:solidFill>
                  <a:prstClr val="black"/>
                </a:solidFill>
                <a:effectLst/>
                <a:uLnTx/>
                <a:uFillTx/>
                <a:latin typeface="Arial" panose="020B0604020202020204"/>
                <a:ea typeface="+mn-ea"/>
                <a:cs typeface="+mn-cs"/>
              </a:rPr>
              <a:t>…</a:t>
            </a:r>
          </a:p>
        </p:txBody>
      </p:sp>
      <p:sp>
        <p:nvSpPr>
          <p:cNvPr id="62" name="CasellaDiTesto 61"/>
          <p:cNvSpPr txBox="1"/>
          <p:nvPr/>
        </p:nvSpPr>
        <p:spPr>
          <a:xfrm>
            <a:off x="4070273" y="842534"/>
            <a:ext cx="2428871" cy="369332"/>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it-IT" sz="1800" b="1" i="1" u="none" strike="noStrike" kern="1200" cap="none" spc="0" normalizeH="0" baseline="0" noProof="0" dirty="0">
                <a:ln>
                  <a:noFill/>
                </a:ln>
                <a:solidFill>
                  <a:srgbClr val="FF0000"/>
                </a:solidFill>
                <a:effectLst/>
                <a:uLnTx/>
                <a:uFillTx/>
                <a:latin typeface="Arial" panose="020B0604020202020204"/>
                <a:ea typeface="+mn-ea"/>
                <a:cs typeface="+mn-cs"/>
              </a:rPr>
              <a:t>Ensemble of </a:t>
            </a:r>
            <a:r>
              <a:rPr kumimoji="0" lang="it-IT" sz="1800" b="1" i="1" u="none" strike="noStrike" kern="1200" cap="none" spc="0" normalizeH="0" baseline="0" noProof="0" dirty="0" err="1">
                <a:ln>
                  <a:noFill/>
                </a:ln>
                <a:solidFill>
                  <a:srgbClr val="FF0000"/>
                </a:solidFill>
                <a:effectLst/>
                <a:uLnTx/>
                <a:uFillTx/>
                <a:latin typeface="Arial" panose="020B0604020202020204"/>
                <a:ea typeface="+mn-ea"/>
                <a:cs typeface="+mn-cs"/>
              </a:rPr>
              <a:t>models</a:t>
            </a:r>
            <a:endParaRPr kumimoji="0" lang="it-IT" sz="1800" b="1" i="1" u="none" strike="noStrike" kern="1200" cap="none" spc="0" normalizeH="0" baseline="0" noProof="0" dirty="0">
              <a:ln>
                <a:noFill/>
              </a:ln>
              <a:solidFill>
                <a:srgbClr val="FF0000"/>
              </a:solidFill>
              <a:effectLst/>
              <a:uLnTx/>
              <a:uFillTx/>
              <a:latin typeface="Arial" panose="020B0604020202020204"/>
              <a:ea typeface="+mn-ea"/>
              <a:cs typeface="+mn-cs"/>
            </a:endParaRPr>
          </a:p>
        </p:txBody>
      </p:sp>
    </p:spTree>
    <p:extLst>
      <p:ext uri="{BB962C8B-B14F-4D97-AF65-F5344CB8AC3E}">
        <p14:creationId xmlns:p14="http://schemas.microsoft.com/office/powerpoint/2010/main" val="223331453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olo 7">
            <a:extLst>
              <a:ext uri="{FF2B5EF4-FFF2-40B4-BE49-F238E27FC236}">
                <a16:creationId xmlns:a16="http://schemas.microsoft.com/office/drawing/2014/main" id="{9D60A086-67FB-4874-AF23-31C65010540D}"/>
              </a:ext>
            </a:extLst>
          </p:cNvPr>
          <p:cNvSpPr>
            <a:spLocks noGrp="1"/>
          </p:cNvSpPr>
          <p:nvPr>
            <p:ph type="title"/>
          </p:nvPr>
        </p:nvSpPr>
        <p:spPr/>
        <p:txBody>
          <a:bodyPr>
            <a:normAutofit fontScale="90000"/>
          </a:bodyPr>
          <a:lstStyle/>
          <a:p>
            <a:r>
              <a:rPr lang="it-IT" kern="0" dirty="0"/>
              <a:t>Fault </a:t>
            </a:r>
            <a:r>
              <a:rPr lang="it-IT" kern="0" dirty="0" err="1"/>
              <a:t>Detection</a:t>
            </a:r>
            <a:r>
              <a:rPr lang="it-IT" kern="0" dirty="0"/>
              <a:t>: Challenge I</a:t>
            </a:r>
            <a:br>
              <a:rPr lang="it-IT" kern="0" dirty="0"/>
            </a:br>
            <a:endParaRPr lang="it-IT" dirty="0"/>
          </a:p>
        </p:txBody>
      </p:sp>
      <p:sp>
        <p:nvSpPr>
          <p:cNvPr id="29" name="Segnaposto contenuto 28">
            <a:extLst>
              <a:ext uri="{FF2B5EF4-FFF2-40B4-BE49-F238E27FC236}">
                <a16:creationId xmlns:a16="http://schemas.microsoft.com/office/drawing/2014/main" id="{DFB8DBEB-8BC9-47A5-AB58-D3798EF46056}"/>
              </a:ext>
            </a:extLst>
          </p:cNvPr>
          <p:cNvSpPr>
            <a:spLocks noGrp="1"/>
          </p:cNvSpPr>
          <p:nvPr>
            <p:ph idx="1"/>
          </p:nvPr>
        </p:nvSpPr>
        <p:spPr/>
        <p:txBody>
          <a:bodyPr/>
          <a:lstStyle/>
          <a:p>
            <a:endParaRPr lang="it-IT" dirty="0"/>
          </a:p>
        </p:txBody>
      </p:sp>
      <p:sp>
        <p:nvSpPr>
          <p:cNvPr id="2" name="Segnaposto numero diapositiva 1"/>
          <p:cNvSpPr>
            <a:spLocks noGrp="1"/>
          </p:cNvSpPr>
          <p:nvPr>
            <p:ph type="sldNum" sz="quarter" idx="12"/>
          </p:nvPr>
        </p:nvSpPr>
        <p:spPr bwMode="auto">
          <a:prstGeom prst="rect">
            <a:avLst/>
          </a:prstGeom>
          <a:noFill/>
          <a:ln w="9525">
            <a:noFill/>
            <a:miter lim="800000"/>
            <a:headEnd/>
            <a:tailEnd/>
          </a:ln>
          <a:effectLst/>
        </p:spPr>
        <p:txBody>
          <a:bodyPr vert="horz" wrap="none" lIns="0" tIns="0" rIns="1080000" bIns="0" numCol="1" anchor="t" anchorCtr="0" compatLnSpc="1">
            <a:prstTxWarp prst="textNoShape">
              <a:avLst/>
            </a:prstTxWarp>
            <a:spAutoFit/>
          </a:bodyPr>
          <a:lstStyle>
            <a:defPPr>
              <a:defRPr lang="it-IT"/>
            </a:defPPr>
            <a:lvl1pPr algn="r" rtl="0" eaLnBrk="0" fontAlgn="base" hangingPunct="0">
              <a:spcBef>
                <a:spcPct val="20000"/>
              </a:spcBef>
              <a:spcAft>
                <a:spcPct val="0"/>
              </a:spcAft>
              <a:defRPr sz="1600" b="1" kern="1200">
                <a:solidFill>
                  <a:srgbClr val="FF9900"/>
                </a:solidFill>
                <a:latin typeface="Arial" pitchFamily="34" charset="0"/>
                <a:ea typeface="+mn-ea"/>
                <a:cs typeface="Arial" pitchFamily="34" charset="0"/>
              </a:defRPr>
            </a:lvl1pPr>
            <a:lvl2pPr marL="457200" algn="l" rtl="0" fontAlgn="base">
              <a:spcBef>
                <a:spcPct val="0"/>
              </a:spcBef>
              <a:spcAft>
                <a:spcPct val="0"/>
              </a:spcAft>
              <a:defRPr sz="2400" kern="1200">
                <a:solidFill>
                  <a:schemeClr val="tx1"/>
                </a:solidFill>
                <a:latin typeface="Arial" pitchFamily="34" charset="0"/>
                <a:ea typeface="+mn-ea"/>
                <a:cs typeface="Arial" pitchFamily="34" charset="0"/>
              </a:defRPr>
            </a:lvl2pPr>
            <a:lvl3pPr marL="914400" algn="l" rtl="0" fontAlgn="base">
              <a:spcBef>
                <a:spcPct val="0"/>
              </a:spcBef>
              <a:spcAft>
                <a:spcPct val="0"/>
              </a:spcAft>
              <a:defRPr sz="2400" kern="1200">
                <a:solidFill>
                  <a:schemeClr val="tx1"/>
                </a:solidFill>
                <a:latin typeface="Arial" pitchFamily="34" charset="0"/>
                <a:ea typeface="+mn-ea"/>
                <a:cs typeface="Arial" pitchFamily="34" charset="0"/>
              </a:defRPr>
            </a:lvl3pPr>
            <a:lvl4pPr marL="1371600" algn="l" rtl="0" fontAlgn="base">
              <a:spcBef>
                <a:spcPct val="0"/>
              </a:spcBef>
              <a:spcAft>
                <a:spcPct val="0"/>
              </a:spcAft>
              <a:defRPr sz="2400" kern="1200">
                <a:solidFill>
                  <a:schemeClr val="tx1"/>
                </a:solidFill>
                <a:latin typeface="Arial" pitchFamily="34" charset="0"/>
                <a:ea typeface="+mn-ea"/>
                <a:cs typeface="Arial" pitchFamily="34" charset="0"/>
              </a:defRPr>
            </a:lvl4pPr>
            <a:lvl5pPr marL="1828800" algn="l" rtl="0" fontAlgn="base">
              <a:spcBef>
                <a:spcPct val="0"/>
              </a:spcBef>
              <a:spcAft>
                <a:spcPct val="0"/>
              </a:spcAft>
              <a:defRPr sz="2400" kern="1200">
                <a:solidFill>
                  <a:schemeClr val="tx1"/>
                </a:solidFill>
                <a:latin typeface="Arial" pitchFamily="34" charset="0"/>
                <a:ea typeface="+mn-ea"/>
                <a:cs typeface="Arial" pitchFamily="34" charset="0"/>
              </a:defRPr>
            </a:lvl5pPr>
            <a:lvl6pPr marL="2286000" algn="l" defTabSz="914400" rtl="0" eaLnBrk="1" latinLnBrk="0" hangingPunct="1">
              <a:defRPr sz="2400" kern="1200">
                <a:solidFill>
                  <a:schemeClr val="tx1"/>
                </a:solidFill>
                <a:latin typeface="Arial" pitchFamily="34" charset="0"/>
                <a:ea typeface="+mn-ea"/>
                <a:cs typeface="Arial" pitchFamily="34" charset="0"/>
              </a:defRPr>
            </a:lvl6pPr>
            <a:lvl7pPr marL="2743200" algn="l" defTabSz="914400" rtl="0" eaLnBrk="1" latinLnBrk="0" hangingPunct="1">
              <a:defRPr sz="2400" kern="1200">
                <a:solidFill>
                  <a:schemeClr val="tx1"/>
                </a:solidFill>
                <a:latin typeface="Arial" pitchFamily="34" charset="0"/>
                <a:ea typeface="+mn-ea"/>
                <a:cs typeface="Arial" pitchFamily="34" charset="0"/>
              </a:defRPr>
            </a:lvl7pPr>
            <a:lvl8pPr marL="3200400" algn="l" defTabSz="914400" rtl="0" eaLnBrk="1" latinLnBrk="0" hangingPunct="1">
              <a:defRPr sz="2400" kern="1200">
                <a:solidFill>
                  <a:schemeClr val="tx1"/>
                </a:solidFill>
                <a:latin typeface="Arial" pitchFamily="34" charset="0"/>
                <a:ea typeface="+mn-ea"/>
                <a:cs typeface="Arial" pitchFamily="34" charset="0"/>
              </a:defRPr>
            </a:lvl8pPr>
            <a:lvl9pPr marL="3657600" algn="l" defTabSz="914400" rtl="0" eaLnBrk="1" latinLnBrk="0" hangingPunct="1">
              <a:defRPr sz="2400" kern="1200">
                <a:solidFill>
                  <a:schemeClr val="tx1"/>
                </a:solidFill>
                <a:latin typeface="Arial" pitchFamily="34" charset="0"/>
                <a:ea typeface="+mn-ea"/>
                <a:cs typeface="Arial" pitchFamily="34" charset="0"/>
              </a:defRPr>
            </a:lvl9pPr>
          </a:lstStyle>
          <a:p>
            <a:pPr marL="0" marR="0" lvl="0" indent="0" algn="r" defTabSz="457200" rtl="0" eaLnBrk="0" fontAlgn="base" latinLnBrk="0" hangingPunct="0">
              <a:lnSpc>
                <a:spcPct val="100000"/>
              </a:lnSpc>
              <a:spcBef>
                <a:spcPct val="20000"/>
              </a:spcBef>
              <a:spcAft>
                <a:spcPct val="0"/>
              </a:spcAft>
              <a:buClrTx/>
              <a:buSzTx/>
              <a:buFontTx/>
              <a:buNone/>
              <a:tabLst/>
              <a:defRPr/>
            </a:pPr>
            <a:fld id="{811F29B5-7295-49A7-A2C3-160824D2646E}" type="slidenum">
              <a:rPr kumimoji="0" lang="it-IT" sz="1600" b="1" i="0" u="none" strike="noStrike" kern="1200" cap="none" spc="0" normalizeH="0" baseline="0" noProof="0" smtClean="0">
                <a:ln>
                  <a:noFill/>
                </a:ln>
                <a:solidFill>
                  <a:srgbClr val="FF9900"/>
                </a:solidFill>
                <a:effectLst/>
                <a:uLnTx/>
                <a:uFillTx/>
                <a:latin typeface="Arial" pitchFamily="34" charset="0"/>
                <a:ea typeface="+mn-ea"/>
                <a:cs typeface="Arial" pitchFamily="34" charset="0"/>
              </a:rPr>
              <a:pPr marL="0" marR="0" lvl="0" indent="0" algn="r" defTabSz="457200" rtl="0" eaLnBrk="0" fontAlgn="base" latinLnBrk="0" hangingPunct="0">
                <a:lnSpc>
                  <a:spcPct val="100000"/>
                </a:lnSpc>
                <a:spcBef>
                  <a:spcPct val="20000"/>
                </a:spcBef>
                <a:spcAft>
                  <a:spcPct val="0"/>
                </a:spcAft>
                <a:buClrTx/>
                <a:buSzTx/>
                <a:buFontTx/>
                <a:buNone/>
                <a:tabLst/>
                <a:defRPr/>
              </a:pPr>
              <a:t>106</a:t>
            </a:fld>
            <a:endParaRPr kumimoji="0" lang="it-IT" sz="1600" b="1" i="0" u="none" strike="noStrike" kern="1200" cap="none" spc="0" normalizeH="0" baseline="0" noProof="0">
              <a:ln>
                <a:noFill/>
              </a:ln>
              <a:solidFill>
                <a:srgbClr val="FF9900"/>
              </a:solidFill>
              <a:effectLst/>
              <a:uLnTx/>
              <a:uFillTx/>
              <a:latin typeface="Arial" pitchFamily="34" charset="0"/>
              <a:ea typeface="+mn-ea"/>
              <a:cs typeface="Arial" pitchFamily="34" charset="0"/>
            </a:endParaRPr>
          </a:p>
        </p:txBody>
      </p:sp>
      <p:grpSp>
        <p:nvGrpSpPr>
          <p:cNvPr id="3" name="Gruppo 74"/>
          <p:cNvGrpSpPr>
            <a:grpSpLocks/>
          </p:cNvGrpSpPr>
          <p:nvPr/>
        </p:nvGrpSpPr>
        <p:grpSpPr bwMode="auto">
          <a:xfrm>
            <a:off x="173038" y="2931939"/>
            <a:ext cx="1357312" cy="1397000"/>
            <a:chOff x="152400" y="2057400"/>
            <a:chExt cx="1357313" cy="1396999"/>
          </a:xfrm>
        </p:grpSpPr>
        <p:sp>
          <p:nvSpPr>
            <p:cNvPr id="4" name="Rectangle 5"/>
            <p:cNvSpPr>
              <a:spLocks noChangeArrowheads="1"/>
            </p:cNvSpPr>
            <p:nvPr/>
          </p:nvSpPr>
          <p:spPr bwMode="auto">
            <a:xfrm>
              <a:off x="152400" y="2057400"/>
              <a:ext cx="1357313" cy="1396999"/>
            </a:xfrm>
            <a:prstGeom prst="rect">
              <a:avLst/>
            </a:prstGeom>
            <a:solidFill>
              <a:schemeClr val="bg1"/>
            </a:solidFill>
            <a:ln w="19050">
              <a:solidFill>
                <a:schemeClr val="accent6">
                  <a:lumMod val="50000"/>
                </a:schemeClr>
              </a:solidFill>
              <a:miter lim="800000"/>
              <a:headEnd/>
              <a:tailEnd/>
            </a:ln>
          </p:spPr>
          <p:txBody>
            <a:bodyPr wrap="none"/>
            <a:lstStyle/>
            <a:p>
              <a:pPr marL="0" marR="0" lvl="0" indent="0" algn="ctr" defTabSz="457200" rtl="0" eaLnBrk="0" fontAlgn="auto" latinLnBrk="0" hangingPunct="0">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outerShdw blurRad="38100" dist="38100" dir="2700000" algn="tl">
                      <a:srgbClr val="FFFFFF"/>
                    </a:outerShdw>
                  </a:effectLst>
                  <a:uLnTx/>
                  <a:uFillTx/>
                  <a:latin typeface="Arial" panose="020B0604020202020204"/>
                  <a:ea typeface="+mn-ea"/>
                  <a:cs typeface="Tahoma" pitchFamily="34" charset="0"/>
                </a:rPr>
                <a:t>Measured </a:t>
              </a:r>
            </a:p>
            <a:p>
              <a:pPr marL="0" marR="0" lvl="0" indent="0" algn="ctr" defTabSz="457200" rtl="0" eaLnBrk="0" fontAlgn="auto" latinLnBrk="0" hangingPunct="0">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outerShdw blurRad="38100" dist="38100" dir="2700000" algn="tl">
                      <a:srgbClr val="FFFFFF"/>
                    </a:outerShdw>
                  </a:effectLst>
                  <a:uLnTx/>
                  <a:uFillTx/>
                  <a:latin typeface="Arial" panose="020B0604020202020204"/>
                  <a:ea typeface="+mn-ea"/>
                  <a:cs typeface="Tahoma" pitchFamily="34" charset="0"/>
                </a:rPr>
                <a:t>Signals</a:t>
              </a:r>
              <a:endParaRPr kumimoji="0" lang="en-US" sz="1800" b="1" i="0" u="none" strike="noStrike" kern="1200" cap="none" spc="0" normalizeH="0" baseline="0" noProof="0" dirty="0">
                <a:ln>
                  <a:noFill/>
                </a:ln>
                <a:solidFill>
                  <a:prstClr val="black"/>
                </a:solidFill>
                <a:effectLst>
                  <a:outerShdw blurRad="38100" dist="38100" dir="2700000" algn="tl">
                    <a:srgbClr val="FFFFFF"/>
                  </a:outerShdw>
                </a:effectLst>
                <a:uLnTx/>
                <a:uFillTx/>
                <a:latin typeface="Arial" panose="020B0604020202020204"/>
                <a:ea typeface="+mn-ea"/>
                <a:cs typeface="Tahoma" pitchFamily="34" charset="0"/>
              </a:endParaRPr>
            </a:p>
            <a:p>
              <a:pPr marL="0" marR="0" lvl="0" indent="0" algn="ctr" defTabSz="457200" rtl="0" eaLnBrk="0" fontAlgn="auto" latinLnBrk="0" hangingPunct="0">
                <a:lnSpc>
                  <a:spcPct val="100000"/>
                </a:lnSpc>
                <a:spcBef>
                  <a:spcPts val="0"/>
                </a:spcBef>
                <a:spcAft>
                  <a:spcPts val="0"/>
                </a:spcAft>
                <a:buClrTx/>
                <a:buSzTx/>
                <a:buFontTx/>
                <a:buNone/>
                <a:tabLst/>
                <a:defRPr/>
              </a:pPr>
              <a:endParaRPr kumimoji="0" lang="en-US" sz="1800" b="1" i="1" u="none" strike="noStrike" kern="1200" cap="none" spc="0" normalizeH="0" baseline="0" noProof="0" dirty="0">
                <a:ln>
                  <a:noFill/>
                </a:ln>
                <a:solidFill>
                  <a:prstClr val="black"/>
                </a:solidFill>
                <a:effectLst>
                  <a:outerShdw blurRad="38100" dist="38100" dir="2700000" algn="tl">
                    <a:srgbClr val="FFFFFF"/>
                  </a:outerShdw>
                </a:effectLst>
                <a:uLnTx/>
                <a:uFillTx/>
                <a:latin typeface="Arial" panose="020B0604020202020204"/>
                <a:ea typeface="+mn-ea"/>
                <a:cs typeface="Tahoma" pitchFamily="34" charset="0"/>
              </a:endParaRPr>
            </a:p>
            <a:p>
              <a:pPr marL="0" marR="0" lvl="0" indent="0" algn="ctr" defTabSz="457200" rtl="0" eaLnBrk="0" fontAlgn="auto" latinLnBrk="0" hangingPunct="0">
                <a:lnSpc>
                  <a:spcPct val="100000"/>
                </a:lnSpc>
                <a:spcBef>
                  <a:spcPts val="0"/>
                </a:spcBef>
                <a:spcAft>
                  <a:spcPts val="0"/>
                </a:spcAft>
                <a:buClrTx/>
                <a:buSzTx/>
                <a:buFontTx/>
                <a:buNone/>
                <a:tabLst/>
                <a:defRPr/>
              </a:pPr>
              <a:endParaRPr kumimoji="0" lang="en-US" sz="1800" b="1" i="1" u="none" strike="noStrike" kern="1200" cap="none" spc="0" normalizeH="0" baseline="0" noProof="0" dirty="0">
                <a:ln>
                  <a:noFill/>
                </a:ln>
                <a:solidFill>
                  <a:prstClr val="black"/>
                </a:solidFill>
                <a:effectLst>
                  <a:outerShdw blurRad="38100" dist="38100" dir="2700000" algn="tl">
                    <a:srgbClr val="FFFFFF"/>
                  </a:outerShdw>
                </a:effectLst>
                <a:uLnTx/>
                <a:uFillTx/>
                <a:latin typeface="Arial" panose="020B0604020202020204"/>
                <a:ea typeface="+mn-ea"/>
                <a:cs typeface="Tahoma" pitchFamily="34" charset="0"/>
              </a:endParaRPr>
            </a:p>
            <a:p>
              <a:pPr marL="0" marR="0" lvl="0" indent="0" algn="ctr" defTabSz="457200" rtl="0" eaLnBrk="0" fontAlgn="auto" latinLnBrk="0" hangingPunct="0">
                <a:lnSpc>
                  <a:spcPct val="100000"/>
                </a:lnSpc>
                <a:spcBef>
                  <a:spcPts val="0"/>
                </a:spcBef>
                <a:spcAft>
                  <a:spcPts val="0"/>
                </a:spcAft>
                <a:buClrTx/>
                <a:buSzTx/>
                <a:buFontTx/>
                <a:buNone/>
                <a:tabLst/>
                <a:defRPr/>
              </a:pPr>
              <a:endParaRPr kumimoji="0" lang="en-US" sz="1800" b="0" i="1" u="none" strike="noStrike" kern="1200" cap="none" spc="0" normalizeH="0" baseline="0" noProof="0" dirty="0">
                <a:ln>
                  <a:noFill/>
                </a:ln>
                <a:solidFill>
                  <a:srgbClr val="FF0000"/>
                </a:solidFill>
                <a:effectLst>
                  <a:outerShdw blurRad="38100" dist="38100" dir="2700000" algn="tl">
                    <a:srgbClr val="FFFFFF"/>
                  </a:outerShdw>
                </a:effectLst>
                <a:uLnTx/>
                <a:uFillTx/>
                <a:latin typeface="Arial" panose="020B0604020202020204"/>
                <a:ea typeface="+mn-ea"/>
                <a:cs typeface="Tahoma" pitchFamily="34" charset="0"/>
              </a:endParaRPr>
            </a:p>
            <a:p>
              <a:pPr marL="0" marR="0" lvl="0" indent="0" algn="ctr" defTabSz="457200" rtl="0" eaLnBrk="0" fontAlgn="auto" latinLnBrk="0" hangingPunct="0">
                <a:lnSpc>
                  <a:spcPct val="100000"/>
                </a:lnSpc>
                <a:spcBef>
                  <a:spcPts val="0"/>
                </a:spcBef>
                <a:spcAft>
                  <a:spcPts val="0"/>
                </a:spcAft>
                <a:buClrTx/>
                <a:buSzTx/>
                <a:buFontTx/>
                <a:buNone/>
                <a:tabLst/>
                <a:defRPr/>
              </a:pPr>
              <a:endParaRPr kumimoji="0" lang="en-US" sz="1800" b="0" i="1" u="none" strike="noStrike" kern="1200" cap="none" spc="0" normalizeH="0" baseline="0" noProof="0" dirty="0">
                <a:ln>
                  <a:noFill/>
                </a:ln>
                <a:solidFill>
                  <a:srgbClr val="FF0000"/>
                </a:solidFill>
                <a:effectLst>
                  <a:outerShdw blurRad="38100" dist="38100" dir="2700000" algn="tl">
                    <a:srgbClr val="FFFFFF"/>
                  </a:outerShdw>
                </a:effectLst>
                <a:uLnTx/>
                <a:uFillTx/>
                <a:latin typeface="Arial" panose="020B0604020202020204"/>
                <a:ea typeface="+mn-ea"/>
                <a:cs typeface="Tahoma" pitchFamily="34" charset="0"/>
              </a:endParaRPr>
            </a:p>
            <a:p>
              <a:pPr marL="0" marR="0" lvl="0" indent="0" algn="ctr" defTabSz="457200" rtl="0" eaLnBrk="0"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outerShdw blurRad="38100" dist="38100" dir="2700000" algn="tl">
                    <a:srgbClr val="FFFFFF"/>
                  </a:outerShdw>
                </a:effectLst>
                <a:uLnTx/>
                <a:uFillTx/>
                <a:latin typeface="Arial" panose="020B0604020202020204"/>
                <a:ea typeface="+mn-ea"/>
                <a:cs typeface="Tahoma" pitchFamily="34" charset="0"/>
              </a:endParaRPr>
            </a:p>
            <a:p>
              <a:pPr marL="0" marR="0" lvl="0" indent="0" algn="ctr" defTabSz="457200" rtl="0" eaLnBrk="0"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outerShdw blurRad="38100" dist="38100" dir="2700000" algn="tl">
                    <a:srgbClr val="FFFFFF"/>
                  </a:outerShdw>
                </a:effectLst>
                <a:uLnTx/>
                <a:uFillTx/>
                <a:latin typeface="Arial" panose="020B0604020202020204"/>
                <a:ea typeface="+mn-ea"/>
                <a:cs typeface="Tahoma" pitchFamily="34" charset="0"/>
              </a:endParaRPr>
            </a:p>
          </p:txBody>
        </p:sp>
        <p:sp>
          <p:nvSpPr>
            <p:cNvPr id="5" name="Rettangolo 4"/>
            <p:cNvSpPr/>
            <p:nvPr/>
          </p:nvSpPr>
          <p:spPr>
            <a:xfrm>
              <a:off x="244475" y="3089274"/>
              <a:ext cx="263525" cy="2635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6" name="Rettangolo 5"/>
            <p:cNvSpPr/>
            <p:nvPr/>
          </p:nvSpPr>
          <p:spPr>
            <a:xfrm>
              <a:off x="660400" y="3078162"/>
              <a:ext cx="263525" cy="26511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7" name="Rettangolo 6"/>
            <p:cNvSpPr/>
            <p:nvPr/>
          </p:nvSpPr>
          <p:spPr>
            <a:xfrm>
              <a:off x="1138238" y="3068637"/>
              <a:ext cx="263525" cy="263525"/>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grpSp>
      <p:sp>
        <p:nvSpPr>
          <p:cNvPr id="9" name="AutoShape 8"/>
          <p:cNvSpPr>
            <a:spLocks noChangeArrowheads="1"/>
          </p:cNvSpPr>
          <p:nvPr/>
        </p:nvSpPr>
        <p:spPr bwMode="auto">
          <a:xfrm>
            <a:off x="1719263" y="2839864"/>
            <a:ext cx="1214437" cy="1579563"/>
          </a:xfrm>
          <a:prstGeom prst="roundRect">
            <a:avLst>
              <a:gd name="adj" fmla="val 16667"/>
            </a:avLst>
          </a:prstGeom>
          <a:solidFill>
            <a:schemeClr val="bg1"/>
          </a:solidFill>
          <a:ln w="19050">
            <a:solidFill>
              <a:schemeClr val="accent6">
                <a:lumMod val="50000"/>
              </a:schemeClr>
            </a:solidFill>
            <a:round/>
            <a:headEnd/>
            <a:tailEnd/>
          </a:ln>
        </p:spPr>
        <p:txBody>
          <a:bodyPr lIns="0" rIns="0" anchor="ctr"/>
          <a:lstStyle/>
          <a:p>
            <a:pPr marL="0" marR="0" lvl="0" indent="0" algn="ctr" defTabSz="457200" rtl="0" eaLnBrk="0" fontAlgn="auto" latinLnBrk="0" hangingPunct="0">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Tahoma" pitchFamily="34" charset="0"/>
              </a:rPr>
              <a:t>Group generation</a:t>
            </a:r>
          </a:p>
          <a:p>
            <a:pPr marL="0" marR="0" lvl="0" indent="0" algn="ctr" defTabSz="457200" rtl="0" eaLnBrk="0" fontAlgn="auto" latinLnBrk="0" hangingPunct="0">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pitchFamily="34" charset="0"/>
              <a:ea typeface="+mn-ea"/>
              <a:cs typeface="Tahoma" pitchFamily="34" charset="0"/>
            </a:endParaRPr>
          </a:p>
        </p:txBody>
      </p:sp>
      <p:sp>
        <p:nvSpPr>
          <p:cNvPr id="10" name="Rectangle 25"/>
          <p:cNvSpPr>
            <a:spLocks noChangeArrowheads="1"/>
          </p:cNvSpPr>
          <p:nvPr/>
        </p:nvSpPr>
        <p:spPr bwMode="auto">
          <a:xfrm>
            <a:off x="3367088" y="3259343"/>
            <a:ext cx="1143000" cy="689841"/>
          </a:xfrm>
          <a:prstGeom prst="rect">
            <a:avLst/>
          </a:prstGeom>
          <a:solidFill>
            <a:schemeClr val="bg2">
              <a:lumMod val="50000"/>
            </a:schemeClr>
          </a:solidFill>
          <a:ln w="19050">
            <a:noFill/>
            <a:miter lim="800000"/>
            <a:headEnd/>
            <a:tailEnd/>
          </a:ln>
        </p:spPr>
        <p:txBody>
          <a:bodyPr wrap="none" lIns="36000" rIns="36000"/>
          <a:lstStyle/>
          <a:p>
            <a:pPr marL="0" marR="0" lvl="0" indent="0" algn="ctr" defTabSz="457200" rtl="0" eaLnBrk="0" fontAlgn="auto" latinLnBrk="0" hangingPunct="0">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Arial" panose="020B0604020202020204"/>
                <a:ea typeface="+mn-ea"/>
                <a:cs typeface="Tahoma" pitchFamily="34" charset="0"/>
              </a:rPr>
              <a:t>Subset 2</a:t>
            </a:r>
            <a:endParaRPr kumimoji="0" lang="en-US" sz="1800" b="0" i="0" u="none" strike="noStrike" kern="1200" cap="none" spc="0" normalizeH="0" baseline="-25000" noProof="0" dirty="0">
              <a:ln>
                <a:noFill/>
              </a:ln>
              <a:solidFill>
                <a:prstClr val="white"/>
              </a:solidFill>
              <a:effectLst/>
              <a:uLnTx/>
              <a:uFillTx/>
              <a:latin typeface="Arial" panose="020B0604020202020204"/>
              <a:ea typeface="+mn-ea"/>
              <a:cs typeface="Tahoma" pitchFamily="34" charset="0"/>
            </a:endParaRPr>
          </a:p>
        </p:txBody>
      </p:sp>
      <p:sp>
        <p:nvSpPr>
          <p:cNvPr id="11" name="Rectangle 24"/>
          <p:cNvSpPr>
            <a:spLocks noChangeArrowheads="1"/>
          </p:cNvSpPr>
          <p:nvPr/>
        </p:nvSpPr>
        <p:spPr bwMode="auto">
          <a:xfrm>
            <a:off x="3367088" y="1556792"/>
            <a:ext cx="1143000" cy="690563"/>
          </a:xfrm>
          <a:prstGeom prst="rect">
            <a:avLst/>
          </a:prstGeom>
          <a:solidFill>
            <a:schemeClr val="bg2">
              <a:lumMod val="50000"/>
            </a:schemeClr>
          </a:solidFill>
          <a:ln w="19050">
            <a:noFill/>
            <a:miter lim="800000"/>
            <a:headEnd/>
            <a:tailEnd/>
          </a:ln>
        </p:spPr>
        <p:txBody>
          <a:bodyPr wrap="none" lIns="36000" tIns="36000" rIns="36000"/>
          <a:lstStyle/>
          <a:p>
            <a:pPr marL="0" marR="0" lvl="0" indent="0" algn="ctr" defTabSz="457200" rtl="0" eaLnBrk="0" fontAlgn="auto" latinLnBrk="0" hangingPunct="0">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Arial" panose="020B0604020202020204"/>
                <a:ea typeface="+mn-ea"/>
                <a:cs typeface="Tahoma" pitchFamily="34" charset="0"/>
              </a:rPr>
              <a:t>Subset 1</a:t>
            </a:r>
            <a:endParaRPr kumimoji="0" lang="en-US" sz="1800" b="0" i="0" u="none" strike="noStrike" kern="1200" cap="none" spc="0" normalizeH="0" baseline="-25000" noProof="0" dirty="0">
              <a:ln>
                <a:noFill/>
              </a:ln>
              <a:solidFill>
                <a:prstClr val="white"/>
              </a:solidFill>
              <a:effectLst/>
              <a:uLnTx/>
              <a:uFillTx/>
              <a:latin typeface="Arial" panose="020B0604020202020204"/>
              <a:ea typeface="+mn-ea"/>
              <a:cs typeface="Tahoma" pitchFamily="34" charset="0"/>
            </a:endParaRPr>
          </a:p>
        </p:txBody>
      </p:sp>
      <p:sp>
        <p:nvSpPr>
          <p:cNvPr id="12" name="Rettangolo 11"/>
          <p:cNvSpPr/>
          <p:nvPr/>
        </p:nvSpPr>
        <p:spPr bwMode="auto">
          <a:xfrm>
            <a:off x="3606868" y="1936609"/>
            <a:ext cx="265113" cy="2651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13" name="Rettangolo 12"/>
          <p:cNvSpPr/>
          <p:nvPr/>
        </p:nvSpPr>
        <p:spPr bwMode="auto">
          <a:xfrm>
            <a:off x="4038318" y="1939752"/>
            <a:ext cx="263525" cy="26511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14" name="Rectangle 26"/>
          <p:cNvSpPr>
            <a:spLocks noChangeArrowheads="1"/>
          </p:cNvSpPr>
          <p:nvPr/>
        </p:nvSpPr>
        <p:spPr bwMode="auto">
          <a:xfrm>
            <a:off x="3367088" y="5105501"/>
            <a:ext cx="1143000" cy="765175"/>
          </a:xfrm>
          <a:prstGeom prst="rect">
            <a:avLst/>
          </a:prstGeom>
          <a:solidFill>
            <a:schemeClr val="bg2">
              <a:lumMod val="50000"/>
            </a:schemeClr>
          </a:solidFill>
          <a:ln w="19050">
            <a:noFill/>
            <a:miter lim="800000"/>
            <a:headEnd/>
            <a:tailEnd/>
          </a:ln>
        </p:spPr>
        <p:txBody>
          <a:bodyPr wrap="none" lIns="36000" rIns="36000"/>
          <a:lstStyle/>
          <a:p>
            <a:pPr marL="0" marR="0" lvl="0" indent="0" algn="ctr" defTabSz="457200" rtl="0" eaLnBrk="0" fontAlgn="auto" latinLnBrk="0" hangingPunct="0">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Arial" panose="020B0604020202020204"/>
                <a:ea typeface="+mn-ea"/>
                <a:cs typeface="Tahoma" pitchFamily="34" charset="0"/>
              </a:rPr>
              <a:t>Subset </a:t>
            </a:r>
            <a:r>
              <a:rPr kumimoji="0" lang="en-US" sz="1800" b="1" i="1" u="none" strike="noStrike" kern="1200" cap="none" spc="0" normalizeH="0" baseline="0" noProof="0" dirty="0">
                <a:ln>
                  <a:noFill/>
                </a:ln>
                <a:solidFill>
                  <a:prstClr val="white"/>
                </a:solidFill>
                <a:effectLst/>
                <a:uLnTx/>
                <a:uFillTx/>
                <a:latin typeface="Arial" panose="020B0604020202020204"/>
                <a:ea typeface="+mn-ea"/>
                <a:cs typeface="Tahoma" pitchFamily="34" charset="0"/>
              </a:rPr>
              <a:t>H</a:t>
            </a:r>
            <a:endParaRPr kumimoji="0" lang="en-US" sz="1800" b="0" i="1" u="none" strike="noStrike" kern="1200" cap="none" spc="0" normalizeH="0" baseline="-25000" noProof="0" dirty="0">
              <a:ln>
                <a:noFill/>
              </a:ln>
              <a:solidFill>
                <a:prstClr val="white"/>
              </a:solidFill>
              <a:effectLst/>
              <a:uLnTx/>
              <a:uFillTx/>
              <a:latin typeface="Arial" panose="020B0604020202020204"/>
              <a:ea typeface="+mn-ea"/>
              <a:cs typeface="Tahoma" pitchFamily="34" charset="0"/>
            </a:endParaRPr>
          </a:p>
        </p:txBody>
      </p:sp>
      <p:sp>
        <p:nvSpPr>
          <p:cNvPr id="15" name="Rettangolo 14"/>
          <p:cNvSpPr/>
          <p:nvPr/>
        </p:nvSpPr>
        <p:spPr bwMode="auto">
          <a:xfrm>
            <a:off x="3611563" y="5469731"/>
            <a:ext cx="263525" cy="26352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16" name="Rettangolo 15"/>
          <p:cNvSpPr/>
          <p:nvPr/>
        </p:nvSpPr>
        <p:spPr bwMode="auto">
          <a:xfrm>
            <a:off x="4089400" y="5469731"/>
            <a:ext cx="263525" cy="263525"/>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17" name="Rettangolo 16"/>
          <p:cNvSpPr/>
          <p:nvPr/>
        </p:nvSpPr>
        <p:spPr bwMode="auto">
          <a:xfrm>
            <a:off x="3570288" y="3645024"/>
            <a:ext cx="265112" cy="263525"/>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18" name="Rettangolo 17"/>
          <p:cNvSpPr/>
          <p:nvPr/>
        </p:nvSpPr>
        <p:spPr bwMode="auto">
          <a:xfrm>
            <a:off x="3997325" y="3645024"/>
            <a:ext cx="265113" cy="263525"/>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cxnSp>
        <p:nvCxnSpPr>
          <p:cNvPr id="19" name="Connettore 2 18"/>
          <p:cNvCxnSpPr/>
          <p:nvPr/>
        </p:nvCxnSpPr>
        <p:spPr bwMode="auto">
          <a:xfrm>
            <a:off x="2951955" y="3624947"/>
            <a:ext cx="392113" cy="1"/>
          </a:xfrm>
          <a:prstGeom prst="straightConnector1">
            <a:avLst/>
          </a:prstGeom>
          <a:ln>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20" name="Connettore 2 19"/>
          <p:cNvCxnSpPr>
            <a:stCxn id="9" idx="3"/>
            <a:endCxn id="14" idx="1"/>
          </p:cNvCxnSpPr>
          <p:nvPr/>
        </p:nvCxnSpPr>
        <p:spPr bwMode="auto">
          <a:xfrm>
            <a:off x="2933700" y="3629646"/>
            <a:ext cx="433388" cy="1858443"/>
          </a:xfrm>
          <a:prstGeom prst="straightConnector1">
            <a:avLst/>
          </a:prstGeom>
          <a:ln>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21" name="Connettore 2 20"/>
          <p:cNvCxnSpPr>
            <a:stCxn id="9" idx="3"/>
            <a:endCxn id="11" idx="1"/>
          </p:cNvCxnSpPr>
          <p:nvPr/>
        </p:nvCxnSpPr>
        <p:spPr bwMode="auto">
          <a:xfrm flipV="1">
            <a:off x="2933700" y="1902074"/>
            <a:ext cx="433388" cy="17275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3" name="Rectangle 22"/>
          <p:cNvSpPr>
            <a:spLocks noChangeArrowheads="1"/>
          </p:cNvSpPr>
          <p:nvPr/>
        </p:nvSpPr>
        <p:spPr bwMode="auto">
          <a:xfrm>
            <a:off x="4724400" y="3369789"/>
            <a:ext cx="1086644" cy="459089"/>
          </a:xfrm>
          <a:prstGeom prst="rect">
            <a:avLst/>
          </a:prstGeom>
          <a:solidFill>
            <a:schemeClr val="accent6">
              <a:lumMod val="50000"/>
            </a:schemeClr>
          </a:solidFill>
          <a:ln w="19050">
            <a:noFill/>
            <a:miter lim="800000"/>
            <a:headEnd/>
            <a:tailEnd/>
          </a:ln>
        </p:spPr>
        <p:txBody>
          <a:bodyPr wrap="none" lIns="54000" rIns="54000"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r>
              <a:rPr kumimoji="0" lang="en-US" sz="2000" b="1" i="0" u="none" strike="noStrike" kern="1200" cap="none" spc="0" normalizeH="0" baseline="0" noProof="0" dirty="0">
                <a:ln>
                  <a:noFill/>
                </a:ln>
                <a:solidFill>
                  <a:prstClr val="white"/>
                </a:solidFill>
                <a:effectLst/>
                <a:uLnTx/>
                <a:uFillTx/>
                <a:latin typeface="Arial" panose="020B0604020202020204"/>
                <a:ea typeface="+mn-ea"/>
                <a:cs typeface="Tahoma" pitchFamily="34" charset="0"/>
              </a:rPr>
              <a:t>Model 2</a:t>
            </a:r>
          </a:p>
        </p:txBody>
      </p:sp>
      <p:cxnSp>
        <p:nvCxnSpPr>
          <p:cNvPr id="24" name="AutoShape 29"/>
          <p:cNvCxnSpPr>
            <a:cxnSpLocks noChangeShapeType="1"/>
            <a:stCxn id="10" idx="3"/>
            <a:endCxn id="23" idx="1"/>
          </p:cNvCxnSpPr>
          <p:nvPr/>
        </p:nvCxnSpPr>
        <p:spPr bwMode="auto">
          <a:xfrm flipV="1">
            <a:off x="4510088" y="3599334"/>
            <a:ext cx="214312" cy="4930"/>
          </a:xfrm>
          <a:prstGeom prst="straightConnector1">
            <a:avLst/>
          </a:prstGeom>
          <a:noFill/>
          <a:ln w="12700" algn="ctr">
            <a:solidFill>
              <a:schemeClr val="tx1"/>
            </a:solidFill>
            <a:round/>
            <a:headEnd/>
            <a:tailEnd type="arrow" w="med" len="med"/>
          </a:ln>
        </p:spPr>
      </p:cxnSp>
      <p:sp>
        <p:nvSpPr>
          <p:cNvPr id="25" name="Rectangle 10"/>
          <p:cNvSpPr>
            <a:spLocks noChangeArrowheads="1"/>
          </p:cNvSpPr>
          <p:nvPr/>
        </p:nvSpPr>
        <p:spPr bwMode="auto">
          <a:xfrm>
            <a:off x="4752975" y="1649890"/>
            <a:ext cx="1000125" cy="504998"/>
          </a:xfrm>
          <a:prstGeom prst="rect">
            <a:avLst/>
          </a:prstGeom>
          <a:solidFill>
            <a:schemeClr val="accent6">
              <a:lumMod val="50000"/>
            </a:schemeClr>
          </a:solidFill>
          <a:ln w="19050">
            <a:noFill/>
            <a:miter lim="800000"/>
            <a:headEnd/>
            <a:tailEnd/>
          </a:ln>
        </p:spPr>
        <p:txBody>
          <a:bodyPr wrap="none" lIns="54000" rIns="54000"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r>
              <a:rPr kumimoji="0" lang="en-US" sz="2000" b="1" i="0" u="none" strike="noStrike" kern="1200" cap="none" spc="0" normalizeH="0" baseline="0" noProof="0" dirty="0">
                <a:ln>
                  <a:noFill/>
                </a:ln>
                <a:solidFill>
                  <a:prstClr val="white"/>
                </a:solidFill>
                <a:effectLst/>
                <a:uLnTx/>
                <a:uFillTx/>
                <a:latin typeface="Arial" panose="020B0604020202020204"/>
                <a:ea typeface="+mn-ea"/>
                <a:cs typeface="Tahoma" pitchFamily="34" charset="0"/>
              </a:rPr>
              <a:t>Model </a:t>
            </a:r>
            <a:r>
              <a:rPr kumimoji="0" lang="en-US" sz="1600" b="1" i="0" u="none" strike="noStrike" kern="1200" cap="none" spc="0" normalizeH="0" baseline="0" noProof="0" dirty="0">
                <a:ln>
                  <a:noFill/>
                </a:ln>
                <a:solidFill>
                  <a:prstClr val="white"/>
                </a:solidFill>
                <a:effectLst/>
                <a:uLnTx/>
                <a:uFillTx/>
                <a:latin typeface="Arial" panose="020B0604020202020204"/>
                <a:ea typeface="+mn-ea"/>
                <a:cs typeface="Tahoma" pitchFamily="34" charset="0"/>
              </a:rPr>
              <a:t>1</a:t>
            </a:r>
          </a:p>
        </p:txBody>
      </p:sp>
      <p:cxnSp>
        <p:nvCxnSpPr>
          <p:cNvPr id="26" name="AutoShape 28"/>
          <p:cNvCxnSpPr>
            <a:cxnSpLocks noChangeShapeType="1"/>
            <a:stCxn id="11" idx="3"/>
            <a:endCxn id="25" idx="1"/>
          </p:cNvCxnSpPr>
          <p:nvPr/>
        </p:nvCxnSpPr>
        <p:spPr bwMode="auto">
          <a:xfrm>
            <a:off x="4510088" y="1902074"/>
            <a:ext cx="242887" cy="315"/>
          </a:xfrm>
          <a:prstGeom prst="straightConnector1">
            <a:avLst/>
          </a:prstGeom>
          <a:noFill/>
          <a:ln w="12700" algn="ctr">
            <a:solidFill>
              <a:schemeClr val="tx1"/>
            </a:solidFill>
            <a:round/>
            <a:headEnd/>
            <a:tailEnd type="arrow" w="med" len="med"/>
          </a:ln>
        </p:spPr>
      </p:cxnSp>
      <p:sp>
        <p:nvSpPr>
          <p:cNvPr id="27" name="Rectangle 23"/>
          <p:cNvSpPr>
            <a:spLocks noChangeArrowheads="1"/>
          </p:cNvSpPr>
          <p:nvPr/>
        </p:nvSpPr>
        <p:spPr bwMode="auto">
          <a:xfrm>
            <a:off x="4724400" y="5305585"/>
            <a:ext cx="1000125" cy="379413"/>
          </a:xfrm>
          <a:prstGeom prst="rect">
            <a:avLst/>
          </a:prstGeom>
          <a:solidFill>
            <a:schemeClr val="accent6">
              <a:lumMod val="50000"/>
            </a:schemeClr>
          </a:solidFill>
          <a:ln w="19050">
            <a:noFill/>
            <a:miter lim="800000"/>
            <a:headEnd/>
            <a:tailEnd/>
          </a:ln>
        </p:spPr>
        <p:txBody>
          <a:bodyPr wrap="none" lIns="54000" rIns="54000"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r>
              <a:rPr kumimoji="0" lang="en-US" sz="2000" b="1" i="0" u="none" strike="noStrike" kern="1200" cap="none" spc="0" normalizeH="0" baseline="0" noProof="0" dirty="0">
                <a:ln>
                  <a:noFill/>
                </a:ln>
                <a:solidFill>
                  <a:prstClr val="white"/>
                </a:solidFill>
                <a:effectLst/>
                <a:uLnTx/>
                <a:uFillTx/>
                <a:latin typeface="Arial" panose="020B0604020202020204"/>
                <a:ea typeface="+mn-ea"/>
                <a:cs typeface="Tahoma" pitchFamily="34" charset="0"/>
              </a:rPr>
              <a:t>Model </a:t>
            </a:r>
            <a:r>
              <a:rPr kumimoji="0" lang="en-US" sz="2000" b="1" i="1" u="none" strike="noStrike" kern="1200" cap="none" spc="0" normalizeH="0" baseline="0" noProof="0" dirty="0">
                <a:ln>
                  <a:noFill/>
                </a:ln>
                <a:solidFill>
                  <a:prstClr val="white"/>
                </a:solidFill>
                <a:effectLst/>
                <a:uLnTx/>
                <a:uFillTx/>
                <a:latin typeface="Arial" panose="020B0604020202020204"/>
                <a:ea typeface="+mn-ea"/>
                <a:cs typeface="Tahoma" pitchFamily="34" charset="0"/>
              </a:rPr>
              <a:t>H</a:t>
            </a:r>
          </a:p>
        </p:txBody>
      </p:sp>
      <p:cxnSp>
        <p:nvCxnSpPr>
          <p:cNvPr id="28" name="AutoShape 30"/>
          <p:cNvCxnSpPr>
            <a:cxnSpLocks noChangeShapeType="1"/>
            <a:stCxn id="14" idx="3"/>
            <a:endCxn id="27" idx="1"/>
          </p:cNvCxnSpPr>
          <p:nvPr/>
        </p:nvCxnSpPr>
        <p:spPr bwMode="auto">
          <a:xfrm>
            <a:off x="4510088" y="5488089"/>
            <a:ext cx="214312" cy="7203"/>
          </a:xfrm>
          <a:prstGeom prst="straightConnector1">
            <a:avLst/>
          </a:prstGeom>
          <a:noFill/>
          <a:ln w="12700" algn="ctr">
            <a:solidFill>
              <a:schemeClr val="tx1"/>
            </a:solidFill>
            <a:round/>
            <a:headEnd/>
            <a:tailEnd type="arrow" w="med" len="med"/>
          </a:ln>
        </p:spPr>
      </p:cxnSp>
      <p:cxnSp>
        <p:nvCxnSpPr>
          <p:cNvPr id="32" name="AutoShape 29"/>
          <p:cNvCxnSpPr>
            <a:cxnSpLocks noChangeShapeType="1"/>
            <a:endCxn id="9" idx="1"/>
          </p:cNvCxnSpPr>
          <p:nvPr/>
        </p:nvCxnSpPr>
        <p:spPr bwMode="auto">
          <a:xfrm>
            <a:off x="1519238" y="3624089"/>
            <a:ext cx="200025" cy="6350"/>
          </a:xfrm>
          <a:prstGeom prst="straightConnector1">
            <a:avLst/>
          </a:prstGeom>
          <a:noFill/>
          <a:ln w="12700" algn="ctr">
            <a:solidFill>
              <a:schemeClr val="tx1"/>
            </a:solidFill>
            <a:round/>
            <a:headEnd/>
            <a:tailEnd type="arrow" w="med" len="med"/>
          </a:ln>
        </p:spPr>
      </p:cxnSp>
      <p:graphicFrame>
        <p:nvGraphicFramePr>
          <p:cNvPr id="36" name="Oggetto 35"/>
          <p:cNvGraphicFramePr>
            <a:graphicFrameLocks noChangeAspect="1"/>
          </p:cNvGraphicFramePr>
          <p:nvPr/>
        </p:nvGraphicFramePr>
        <p:xfrm>
          <a:off x="297178" y="3528204"/>
          <a:ext cx="1143530" cy="360000"/>
        </p:xfrm>
        <a:graphic>
          <a:graphicData uri="http://schemas.openxmlformats.org/presentationml/2006/ole">
            <mc:AlternateContent xmlns:mc="http://schemas.openxmlformats.org/markup-compatibility/2006">
              <mc:Choice xmlns:v="urn:schemas-microsoft-com:vml" Requires="v">
                <p:oleObj name="Equazione" r:id="rId3" imgW="685800" imgH="215640" progId="Equation.3">
                  <p:embed/>
                </p:oleObj>
              </mc:Choice>
              <mc:Fallback>
                <p:oleObj name="Equazione" r:id="rId3" imgW="685800" imgH="215640" progId="Equation.3">
                  <p:embed/>
                  <p:pic>
                    <p:nvPicPr>
                      <p:cNvPr id="36" name="Oggetto 3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7178" y="3528204"/>
                        <a:ext cx="1143530" cy="360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8" name="CasellaDiTesto 37"/>
          <p:cNvSpPr txBox="1"/>
          <p:nvPr/>
        </p:nvSpPr>
        <p:spPr>
          <a:xfrm>
            <a:off x="1792060" y="3708321"/>
            <a:ext cx="1003801" cy="338554"/>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it-IT" sz="1600" b="1" i="1" u="none" strike="noStrike" kern="1200" cap="none" spc="0" normalizeH="0" baseline="0" noProof="0" dirty="0">
                <a:ln>
                  <a:noFill/>
                </a:ln>
                <a:solidFill>
                  <a:srgbClr val="FF0000"/>
                </a:solidFill>
                <a:effectLst/>
                <a:uLnTx/>
                <a:uFillTx/>
                <a:latin typeface="Arial" panose="020B0604020202020204"/>
                <a:ea typeface="+mn-ea"/>
                <a:cs typeface="+mn-cs"/>
              </a:rPr>
              <a:t>Random</a:t>
            </a:r>
          </a:p>
        </p:txBody>
      </p:sp>
      <p:sp>
        <p:nvSpPr>
          <p:cNvPr id="42" name="Titolo 2"/>
          <p:cNvSpPr txBox="1">
            <a:spLocks/>
          </p:cNvSpPr>
          <p:nvPr/>
        </p:nvSpPr>
        <p:spPr>
          <a:xfrm>
            <a:off x="611560" y="34925"/>
            <a:ext cx="5943600" cy="838200"/>
          </a:xfrm>
          <a:prstGeom prst="rect">
            <a:avLst/>
          </a:prstGeom>
        </p:spPr>
        <p:txBody>
          <a:bodyPr/>
          <a:lstStyle>
            <a:lvl1pPr algn="l" rtl="0" eaLnBrk="0" fontAlgn="base" hangingPunct="0">
              <a:spcBef>
                <a:spcPct val="0"/>
              </a:spcBef>
              <a:spcAft>
                <a:spcPct val="0"/>
              </a:spcAft>
              <a:defRPr sz="2200" b="1">
                <a:solidFill>
                  <a:srgbClr val="003F6E"/>
                </a:solidFill>
                <a:latin typeface="+mj-lt"/>
                <a:ea typeface="+mj-ea"/>
                <a:cs typeface="+mj-cs"/>
              </a:defRPr>
            </a:lvl1pPr>
            <a:lvl2pPr algn="l" rtl="0" eaLnBrk="0" fontAlgn="base" hangingPunct="0">
              <a:spcBef>
                <a:spcPct val="0"/>
              </a:spcBef>
              <a:spcAft>
                <a:spcPct val="0"/>
              </a:spcAft>
              <a:defRPr sz="2200" b="1">
                <a:solidFill>
                  <a:srgbClr val="003F6E"/>
                </a:solidFill>
                <a:latin typeface="Arial" charset="0"/>
              </a:defRPr>
            </a:lvl2pPr>
            <a:lvl3pPr algn="l" rtl="0" eaLnBrk="0" fontAlgn="base" hangingPunct="0">
              <a:spcBef>
                <a:spcPct val="0"/>
              </a:spcBef>
              <a:spcAft>
                <a:spcPct val="0"/>
              </a:spcAft>
              <a:defRPr sz="2200" b="1">
                <a:solidFill>
                  <a:srgbClr val="003F6E"/>
                </a:solidFill>
                <a:latin typeface="Arial" charset="0"/>
              </a:defRPr>
            </a:lvl3pPr>
            <a:lvl4pPr algn="l" rtl="0" eaLnBrk="0" fontAlgn="base" hangingPunct="0">
              <a:spcBef>
                <a:spcPct val="0"/>
              </a:spcBef>
              <a:spcAft>
                <a:spcPct val="0"/>
              </a:spcAft>
              <a:defRPr sz="2200" b="1">
                <a:solidFill>
                  <a:srgbClr val="003F6E"/>
                </a:solidFill>
                <a:latin typeface="Arial" charset="0"/>
              </a:defRPr>
            </a:lvl4pPr>
            <a:lvl5pPr algn="l" rtl="0" eaLnBrk="0" fontAlgn="base" hangingPunct="0">
              <a:spcBef>
                <a:spcPct val="0"/>
              </a:spcBef>
              <a:spcAft>
                <a:spcPct val="0"/>
              </a:spcAft>
              <a:defRPr sz="2200" b="1">
                <a:solidFill>
                  <a:srgbClr val="003F6E"/>
                </a:solidFill>
                <a:latin typeface="Arial" charset="0"/>
              </a:defRPr>
            </a:lvl5pPr>
            <a:lvl6pPr marL="457200" algn="l" rtl="0" eaLnBrk="0" fontAlgn="base" hangingPunct="0">
              <a:spcBef>
                <a:spcPct val="0"/>
              </a:spcBef>
              <a:spcAft>
                <a:spcPct val="0"/>
              </a:spcAft>
              <a:defRPr sz="2200" b="1">
                <a:solidFill>
                  <a:srgbClr val="003F6E"/>
                </a:solidFill>
                <a:latin typeface="Arial" charset="0"/>
              </a:defRPr>
            </a:lvl6pPr>
            <a:lvl7pPr marL="914400" algn="l" rtl="0" eaLnBrk="0" fontAlgn="base" hangingPunct="0">
              <a:spcBef>
                <a:spcPct val="0"/>
              </a:spcBef>
              <a:spcAft>
                <a:spcPct val="0"/>
              </a:spcAft>
              <a:defRPr sz="2200" b="1">
                <a:solidFill>
                  <a:srgbClr val="003F6E"/>
                </a:solidFill>
                <a:latin typeface="Arial" charset="0"/>
              </a:defRPr>
            </a:lvl7pPr>
            <a:lvl8pPr marL="1371600" algn="l" rtl="0" eaLnBrk="0" fontAlgn="base" hangingPunct="0">
              <a:spcBef>
                <a:spcPct val="0"/>
              </a:spcBef>
              <a:spcAft>
                <a:spcPct val="0"/>
              </a:spcAft>
              <a:defRPr sz="2200" b="1">
                <a:solidFill>
                  <a:srgbClr val="003F6E"/>
                </a:solidFill>
                <a:latin typeface="Arial" charset="0"/>
              </a:defRPr>
            </a:lvl8pPr>
            <a:lvl9pPr marL="1828800" algn="l" rtl="0" eaLnBrk="0" fontAlgn="base" hangingPunct="0">
              <a:spcBef>
                <a:spcPct val="0"/>
              </a:spcBef>
              <a:spcAft>
                <a:spcPct val="0"/>
              </a:spcAft>
              <a:defRPr sz="2200" b="1">
                <a:solidFill>
                  <a:srgbClr val="003F6E"/>
                </a:solidFill>
                <a:latin typeface="Arial" charset="0"/>
              </a:defRPr>
            </a:lvl9p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lang="it-IT" sz="2200" b="1" i="0" u="none" strike="noStrike" kern="0" cap="none" spc="0" normalizeH="0" baseline="0" noProof="0" dirty="0">
              <a:ln>
                <a:noFill/>
              </a:ln>
              <a:solidFill>
                <a:srgbClr val="003F6E"/>
              </a:solidFill>
              <a:effectLst/>
              <a:uLnTx/>
              <a:uFillTx/>
              <a:latin typeface="Arial" panose="020B0604020202020204"/>
              <a:ea typeface="+mj-ea"/>
              <a:cs typeface="+mj-cs"/>
            </a:endParaRPr>
          </a:p>
        </p:txBody>
      </p:sp>
      <p:sp>
        <p:nvSpPr>
          <p:cNvPr id="46" name="Segnaposto contenuto 6"/>
          <p:cNvSpPr txBox="1">
            <a:spLocks/>
          </p:cNvSpPr>
          <p:nvPr/>
        </p:nvSpPr>
        <p:spPr>
          <a:xfrm>
            <a:off x="396875" y="1066800"/>
            <a:ext cx="8229600" cy="641178"/>
          </a:xfrm>
          <a:prstGeom prst="rect">
            <a:avLst/>
          </a:prstGeom>
        </p:spPr>
        <p:txBody>
          <a:bodyPr/>
          <a:lstStyle>
            <a:lvl1pPr marL="342900" indent="-342900" algn="l" rtl="0" eaLnBrk="0" fontAlgn="base" hangingPunct="0">
              <a:spcBef>
                <a:spcPct val="20000"/>
              </a:spcBef>
              <a:spcAft>
                <a:spcPct val="0"/>
              </a:spcAft>
              <a:defRPr sz="2000">
                <a:solidFill>
                  <a:schemeClr val="tx1"/>
                </a:solidFill>
                <a:latin typeface="+mn-lt"/>
                <a:ea typeface="+mn-ea"/>
                <a:cs typeface="+mn-cs"/>
              </a:defRPr>
            </a:lvl1pPr>
            <a:lvl2pPr marL="742950" indent="-285750" algn="l" rtl="0" eaLnBrk="0" fontAlgn="base" hangingPunct="0">
              <a:spcBef>
                <a:spcPct val="20000"/>
              </a:spcBef>
              <a:spcAft>
                <a:spcPct val="0"/>
              </a:spcAft>
              <a:buClr>
                <a:srgbClr val="004C80"/>
              </a:buClr>
              <a:buSzPct val="85000"/>
              <a:buFont typeface="Wingdings" pitchFamily="2" charset="2"/>
              <a:buChar char="§"/>
              <a:defRPr sz="2000">
                <a:solidFill>
                  <a:schemeClr val="tx1"/>
                </a:solidFill>
                <a:latin typeface="+mn-lt"/>
              </a:defRPr>
            </a:lvl2pPr>
            <a:lvl3pPr marL="1143000" indent="-228600" algn="l" rtl="0" eaLnBrk="0" fontAlgn="base" hangingPunct="0">
              <a:spcBef>
                <a:spcPct val="20000"/>
              </a:spcBef>
              <a:spcAft>
                <a:spcPct val="0"/>
              </a:spcAft>
              <a:buClr>
                <a:srgbClr val="004D82"/>
              </a:buClr>
              <a:buChar char="•"/>
              <a:defRPr>
                <a:solidFill>
                  <a:schemeClr val="tx1"/>
                </a:solidFill>
                <a:latin typeface="+mn-lt"/>
              </a:defRPr>
            </a:lvl3pPr>
            <a:lvl4pPr marL="1600200" indent="-228600" algn="l" rtl="0" eaLnBrk="0" fontAlgn="base" hangingPunct="0">
              <a:spcBef>
                <a:spcPct val="20000"/>
              </a:spcBef>
              <a:spcAft>
                <a:spcPct val="0"/>
              </a:spcAft>
              <a:buClr>
                <a:srgbClr val="004C80"/>
              </a:buClr>
              <a:buChar char="–"/>
              <a:defRPr>
                <a:solidFill>
                  <a:schemeClr val="tx1"/>
                </a:solidFill>
                <a:latin typeface="+mn-lt"/>
              </a:defRPr>
            </a:lvl4pPr>
            <a:lvl5pPr marL="2057400" indent="-228600" algn="l" rtl="0" eaLnBrk="0" fontAlgn="base" hangingPunct="0">
              <a:spcBef>
                <a:spcPct val="20000"/>
              </a:spcBef>
              <a:spcAft>
                <a:spcPct val="0"/>
              </a:spcAft>
              <a:buChar char="»"/>
              <a:defRPr>
                <a:solidFill>
                  <a:schemeClr val="tx1"/>
                </a:solidFill>
                <a:latin typeface="Minion Web" pitchFamily="18" charset="0"/>
              </a:defRPr>
            </a:lvl5pPr>
            <a:lvl6pPr marL="2514600" indent="-228600" algn="l" rtl="0" eaLnBrk="0" fontAlgn="base" hangingPunct="0">
              <a:spcBef>
                <a:spcPct val="20000"/>
              </a:spcBef>
              <a:spcAft>
                <a:spcPct val="0"/>
              </a:spcAft>
              <a:buChar char="»"/>
              <a:defRPr>
                <a:solidFill>
                  <a:schemeClr val="tx1"/>
                </a:solidFill>
                <a:latin typeface="Minion Web" pitchFamily="18" charset="0"/>
              </a:defRPr>
            </a:lvl6pPr>
            <a:lvl7pPr marL="2971800" indent="-228600" algn="l" rtl="0" eaLnBrk="0" fontAlgn="base" hangingPunct="0">
              <a:spcBef>
                <a:spcPct val="20000"/>
              </a:spcBef>
              <a:spcAft>
                <a:spcPct val="0"/>
              </a:spcAft>
              <a:buChar char="»"/>
              <a:defRPr>
                <a:solidFill>
                  <a:schemeClr val="tx1"/>
                </a:solidFill>
                <a:latin typeface="Minion Web" pitchFamily="18" charset="0"/>
              </a:defRPr>
            </a:lvl7pPr>
            <a:lvl8pPr marL="3429000" indent="-228600" algn="l" rtl="0" eaLnBrk="0" fontAlgn="base" hangingPunct="0">
              <a:spcBef>
                <a:spcPct val="20000"/>
              </a:spcBef>
              <a:spcAft>
                <a:spcPct val="0"/>
              </a:spcAft>
              <a:buChar char="»"/>
              <a:defRPr>
                <a:solidFill>
                  <a:schemeClr val="tx1"/>
                </a:solidFill>
                <a:latin typeface="Minion Web" pitchFamily="18" charset="0"/>
              </a:defRPr>
            </a:lvl8pPr>
            <a:lvl9pPr marL="3886200" indent="-228600" algn="l" rtl="0" eaLnBrk="0" fontAlgn="base" hangingPunct="0">
              <a:spcBef>
                <a:spcPct val="20000"/>
              </a:spcBef>
              <a:spcAft>
                <a:spcPct val="0"/>
              </a:spcAft>
              <a:buChar char="»"/>
              <a:defRPr>
                <a:solidFill>
                  <a:schemeClr val="tx1"/>
                </a:solidFill>
                <a:latin typeface="Minion Web" pitchFamily="18" charset="0"/>
              </a:defRPr>
            </a:lvl9pPr>
          </a:lstStyle>
          <a:p>
            <a:pPr marL="342900" marR="0" lvl="0" indent="-342900" algn="l" defTabSz="457200" rtl="0" eaLnBrk="0" fontAlgn="base" latinLnBrk="0" hangingPunct="0">
              <a:lnSpc>
                <a:spcPct val="100000"/>
              </a:lnSpc>
              <a:spcBef>
                <a:spcPct val="20000"/>
              </a:spcBef>
              <a:spcAft>
                <a:spcPct val="0"/>
              </a:spcAft>
              <a:buClrTx/>
              <a:buSzTx/>
              <a:buFont typeface="Arial" panose="020B0604020202020204" pitchFamily="34" charset="0"/>
              <a:buChar char="•"/>
              <a:tabLst/>
              <a:defRPr/>
            </a:pPr>
            <a:r>
              <a:rPr kumimoji="0" lang="it-IT" sz="2000" b="1" i="0" u="none" strike="noStrike" kern="0" cap="none" spc="0" normalizeH="0" baseline="0" noProof="0" dirty="0">
                <a:ln>
                  <a:noFill/>
                </a:ln>
                <a:solidFill>
                  <a:srgbClr val="FF0000"/>
                </a:solidFill>
                <a:effectLst/>
                <a:uLnTx/>
                <a:uFillTx/>
                <a:latin typeface="Calibri" panose="020F0502020204030204" pitchFamily="34" charset="0"/>
                <a:ea typeface="+mn-ea"/>
                <a:cs typeface="+mn-cs"/>
              </a:rPr>
              <a:t>Solution</a:t>
            </a:r>
          </a:p>
        </p:txBody>
      </p:sp>
      <p:sp>
        <p:nvSpPr>
          <p:cNvPr id="37" name="Rettangolo 36"/>
          <p:cNvSpPr/>
          <p:nvPr/>
        </p:nvSpPr>
        <p:spPr>
          <a:xfrm>
            <a:off x="202852" y="4541058"/>
            <a:ext cx="1316386" cy="400110"/>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Narrow" pitchFamily="34" charset="0"/>
                <a:ea typeface="+mn-ea"/>
                <a:cs typeface="+mn-cs"/>
              </a:rPr>
              <a:t>123 signals</a:t>
            </a:r>
            <a:endParaRPr kumimoji="0" lang="it-IT" sz="2000" b="0" i="0" u="none" strike="noStrike" kern="1200" cap="none" spc="0" normalizeH="0" baseline="0" noProof="0" dirty="0">
              <a:ln>
                <a:noFill/>
              </a:ln>
              <a:solidFill>
                <a:prstClr val="black"/>
              </a:solidFill>
              <a:effectLst/>
              <a:uLnTx/>
              <a:uFillTx/>
              <a:latin typeface="Arial" panose="020B0604020202020204"/>
              <a:ea typeface="+mn-ea"/>
              <a:cs typeface="+mn-cs"/>
            </a:endParaRPr>
          </a:p>
        </p:txBody>
      </p:sp>
      <p:sp>
        <p:nvSpPr>
          <p:cNvPr id="47" name="Rettangolo 46"/>
          <p:cNvSpPr/>
          <p:nvPr/>
        </p:nvSpPr>
        <p:spPr>
          <a:xfrm>
            <a:off x="3327109" y="6093296"/>
            <a:ext cx="1340432" cy="400110"/>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Narrow" pitchFamily="34" charset="0"/>
                <a:ea typeface="+mn-ea"/>
                <a:cs typeface="+mn-cs"/>
              </a:rPr>
              <a:t>≈20 signals</a:t>
            </a:r>
            <a:endParaRPr kumimoji="0" lang="it-IT" sz="2000" b="0" i="0" u="none" strike="noStrike" kern="1200" cap="none" spc="0" normalizeH="0" baseline="0" noProof="0" dirty="0">
              <a:ln>
                <a:noFill/>
              </a:ln>
              <a:solidFill>
                <a:prstClr val="black"/>
              </a:solidFill>
              <a:effectLst/>
              <a:uLnTx/>
              <a:uFillTx/>
              <a:latin typeface="Arial" panose="020B0604020202020204"/>
              <a:ea typeface="+mn-ea"/>
              <a:cs typeface="+mn-cs"/>
            </a:endParaRPr>
          </a:p>
        </p:txBody>
      </p:sp>
      <p:cxnSp>
        <p:nvCxnSpPr>
          <p:cNvPr id="35" name="Connettore 2 34"/>
          <p:cNvCxnSpPr/>
          <p:nvPr/>
        </p:nvCxnSpPr>
        <p:spPr bwMode="auto">
          <a:xfrm flipV="1">
            <a:off x="6012160" y="1268760"/>
            <a:ext cx="0" cy="576064"/>
          </a:xfrm>
          <a:prstGeom prst="straightConnector1">
            <a:avLst/>
          </a:prstGeom>
          <a:noFill/>
          <a:ln w="9525" cap="flat" cmpd="sng" algn="ctr">
            <a:solidFill>
              <a:schemeClr val="tx1"/>
            </a:solidFill>
            <a:prstDash val="solid"/>
            <a:round/>
            <a:headEnd type="none" w="med" len="med"/>
            <a:tailEnd type="triangle"/>
          </a:ln>
          <a:effectLst/>
        </p:spPr>
      </p:cxnSp>
      <p:cxnSp>
        <p:nvCxnSpPr>
          <p:cNvPr id="39" name="Connettore 2 38"/>
          <p:cNvCxnSpPr/>
          <p:nvPr/>
        </p:nvCxnSpPr>
        <p:spPr bwMode="auto">
          <a:xfrm>
            <a:off x="5940152" y="1772816"/>
            <a:ext cx="792088" cy="0"/>
          </a:xfrm>
          <a:prstGeom prst="straightConnector1">
            <a:avLst/>
          </a:prstGeom>
          <a:noFill/>
          <a:ln w="9525" cap="flat" cmpd="sng" algn="ctr">
            <a:solidFill>
              <a:schemeClr val="tx1"/>
            </a:solidFill>
            <a:prstDash val="solid"/>
            <a:round/>
            <a:headEnd type="none" w="med" len="med"/>
            <a:tailEnd type="triangle"/>
          </a:ln>
          <a:effectLst/>
        </p:spPr>
      </p:cxnSp>
      <p:sp>
        <p:nvSpPr>
          <p:cNvPr id="40" name="Figura a mano libera 39"/>
          <p:cNvSpPr/>
          <p:nvPr/>
        </p:nvSpPr>
        <p:spPr bwMode="auto">
          <a:xfrm>
            <a:off x="6006776" y="1402292"/>
            <a:ext cx="665018" cy="167298"/>
          </a:xfrm>
          <a:custGeom>
            <a:avLst/>
            <a:gdLst>
              <a:gd name="connsiteX0" fmla="*/ 0 w 665018"/>
              <a:gd name="connsiteY0" fmla="*/ 167298 h 167298"/>
              <a:gd name="connsiteX1" fmla="*/ 59377 w 665018"/>
              <a:gd name="connsiteY1" fmla="*/ 119796 h 167298"/>
              <a:gd name="connsiteX2" fmla="*/ 83127 w 665018"/>
              <a:gd name="connsiteY2" fmla="*/ 84170 h 167298"/>
              <a:gd name="connsiteX3" fmla="*/ 142504 w 665018"/>
              <a:gd name="connsiteY3" fmla="*/ 96046 h 167298"/>
              <a:gd name="connsiteX4" fmla="*/ 273133 w 665018"/>
              <a:gd name="connsiteY4" fmla="*/ 84170 h 167298"/>
              <a:gd name="connsiteX5" fmla="*/ 320634 w 665018"/>
              <a:gd name="connsiteY5" fmla="*/ 72295 h 167298"/>
              <a:gd name="connsiteX6" fmla="*/ 356260 w 665018"/>
              <a:gd name="connsiteY6" fmla="*/ 60420 h 167298"/>
              <a:gd name="connsiteX7" fmla="*/ 546265 w 665018"/>
              <a:gd name="connsiteY7" fmla="*/ 48544 h 167298"/>
              <a:gd name="connsiteX8" fmla="*/ 570016 w 665018"/>
              <a:gd name="connsiteY8" fmla="*/ 12918 h 167298"/>
              <a:gd name="connsiteX9" fmla="*/ 665018 w 665018"/>
              <a:gd name="connsiteY9" fmla="*/ 1043 h 167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5018" h="167298">
                <a:moveTo>
                  <a:pt x="0" y="167298"/>
                </a:moveTo>
                <a:cubicBezTo>
                  <a:pt x="19792" y="151464"/>
                  <a:pt x="41454" y="137719"/>
                  <a:pt x="59377" y="119796"/>
                </a:cubicBezTo>
                <a:cubicBezTo>
                  <a:pt x="69469" y="109704"/>
                  <a:pt x="69404" y="88091"/>
                  <a:pt x="83127" y="84170"/>
                </a:cubicBezTo>
                <a:cubicBezTo>
                  <a:pt x="102535" y="78625"/>
                  <a:pt x="122712" y="92087"/>
                  <a:pt x="142504" y="96046"/>
                </a:cubicBezTo>
                <a:cubicBezTo>
                  <a:pt x="186047" y="92087"/>
                  <a:pt x="229794" y="89949"/>
                  <a:pt x="273133" y="84170"/>
                </a:cubicBezTo>
                <a:cubicBezTo>
                  <a:pt x="289311" y="82013"/>
                  <a:pt x="304941" y="76779"/>
                  <a:pt x="320634" y="72295"/>
                </a:cubicBezTo>
                <a:cubicBezTo>
                  <a:pt x="332670" y="68856"/>
                  <a:pt x="343811" y="61730"/>
                  <a:pt x="356260" y="60420"/>
                </a:cubicBezTo>
                <a:cubicBezTo>
                  <a:pt x="419370" y="53777"/>
                  <a:pt x="482930" y="52503"/>
                  <a:pt x="546265" y="48544"/>
                </a:cubicBezTo>
                <a:cubicBezTo>
                  <a:pt x="554182" y="36669"/>
                  <a:pt x="558871" y="21834"/>
                  <a:pt x="570016" y="12918"/>
                </a:cubicBezTo>
                <a:cubicBezTo>
                  <a:pt x="592683" y="-5216"/>
                  <a:pt x="643301" y="1043"/>
                  <a:pt x="665018" y="1043"/>
                </a:cubicBezTo>
              </a:path>
            </a:pathLst>
          </a:custGeom>
          <a:noFill/>
          <a:ln w="9525" cap="flat" cmpd="sng" algn="ctr">
            <a:solidFill>
              <a:schemeClr val="accent1"/>
            </a:solidFill>
            <a:prstDash val="solid"/>
            <a:round/>
            <a:headEnd type="none" w="med" len="med"/>
            <a:tailEnd type="none" w="med" len="me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cxnSp>
        <p:nvCxnSpPr>
          <p:cNvPr id="48" name="Connettore 2 47"/>
          <p:cNvCxnSpPr/>
          <p:nvPr/>
        </p:nvCxnSpPr>
        <p:spPr bwMode="auto">
          <a:xfrm flipV="1">
            <a:off x="6012160" y="2996952"/>
            <a:ext cx="0" cy="576064"/>
          </a:xfrm>
          <a:prstGeom prst="straightConnector1">
            <a:avLst/>
          </a:prstGeom>
          <a:noFill/>
          <a:ln w="9525" cap="flat" cmpd="sng" algn="ctr">
            <a:solidFill>
              <a:schemeClr val="tx1"/>
            </a:solidFill>
            <a:prstDash val="solid"/>
            <a:round/>
            <a:headEnd type="none" w="med" len="med"/>
            <a:tailEnd type="triangle"/>
          </a:ln>
          <a:effectLst/>
        </p:spPr>
      </p:cxnSp>
      <p:cxnSp>
        <p:nvCxnSpPr>
          <p:cNvPr id="49" name="Connettore 2 48"/>
          <p:cNvCxnSpPr/>
          <p:nvPr/>
        </p:nvCxnSpPr>
        <p:spPr bwMode="auto">
          <a:xfrm>
            <a:off x="5940152" y="3501008"/>
            <a:ext cx="792088" cy="0"/>
          </a:xfrm>
          <a:prstGeom prst="straightConnector1">
            <a:avLst/>
          </a:prstGeom>
          <a:noFill/>
          <a:ln w="9525" cap="flat" cmpd="sng" algn="ctr">
            <a:solidFill>
              <a:schemeClr val="tx1"/>
            </a:solidFill>
            <a:prstDash val="solid"/>
            <a:round/>
            <a:headEnd type="none" w="med" len="med"/>
            <a:tailEnd type="triangle"/>
          </a:ln>
          <a:effectLst/>
        </p:spPr>
      </p:cxnSp>
      <p:sp>
        <p:nvSpPr>
          <p:cNvPr id="52" name="Figura a mano libera 51"/>
          <p:cNvSpPr/>
          <p:nvPr/>
        </p:nvSpPr>
        <p:spPr bwMode="auto">
          <a:xfrm>
            <a:off x="6018651" y="3182922"/>
            <a:ext cx="629393" cy="156312"/>
          </a:xfrm>
          <a:custGeom>
            <a:avLst/>
            <a:gdLst>
              <a:gd name="connsiteX0" fmla="*/ 0 w 629393"/>
              <a:gd name="connsiteY0" fmla="*/ 108811 h 156312"/>
              <a:gd name="connsiteX1" fmla="*/ 59377 w 629393"/>
              <a:gd name="connsiteY1" fmla="*/ 120686 h 156312"/>
              <a:gd name="connsiteX2" fmla="*/ 178130 w 629393"/>
              <a:gd name="connsiteY2" fmla="*/ 132562 h 156312"/>
              <a:gd name="connsiteX3" fmla="*/ 213756 w 629393"/>
              <a:gd name="connsiteY3" fmla="*/ 156312 h 156312"/>
              <a:gd name="connsiteX4" fmla="*/ 261258 w 629393"/>
              <a:gd name="connsiteY4" fmla="*/ 144437 h 156312"/>
              <a:gd name="connsiteX5" fmla="*/ 285008 w 629393"/>
              <a:gd name="connsiteY5" fmla="*/ 108811 h 156312"/>
              <a:gd name="connsiteX6" fmla="*/ 391886 w 629393"/>
              <a:gd name="connsiteY6" fmla="*/ 49434 h 156312"/>
              <a:gd name="connsiteX7" fmla="*/ 522515 w 629393"/>
              <a:gd name="connsiteY7" fmla="*/ 61310 h 156312"/>
              <a:gd name="connsiteX8" fmla="*/ 581891 w 629393"/>
              <a:gd name="connsiteY8" fmla="*/ 1933 h 156312"/>
              <a:gd name="connsiteX9" fmla="*/ 629393 w 629393"/>
              <a:gd name="connsiteY9" fmla="*/ 1933 h 156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29393" h="156312">
                <a:moveTo>
                  <a:pt x="0" y="108811"/>
                </a:moveTo>
                <a:cubicBezTo>
                  <a:pt x="19792" y="112769"/>
                  <a:pt x="39370" y="118018"/>
                  <a:pt x="59377" y="120686"/>
                </a:cubicBezTo>
                <a:cubicBezTo>
                  <a:pt x="98810" y="125944"/>
                  <a:pt x="139367" y="123617"/>
                  <a:pt x="178130" y="132562"/>
                </a:cubicBezTo>
                <a:cubicBezTo>
                  <a:pt x="192037" y="135771"/>
                  <a:pt x="201881" y="148395"/>
                  <a:pt x="213756" y="156312"/>
                </a:cubicBezTo>
                <a:cubicBezTo>
                  <a:pt x="229590" y="152354"/>
                  <a:pt x="247678" y="153490"/>
                  <a:pt x="261258" y="144437"/>
                </a:cubicBezTo>
                <a:cubicBezTo>
                  <a:pt x="273133" y="136520"/>
                  <a:pt x="274267" y="118209"/>
                  <a:pt x="285008" y="108811"/>
                </a:cubicBezTo>
                <a:cubicBezTo>
                  <a:pt x="335263" y="64838"/>
                  <a:pt x="342956" y="65745"/>
                  <a:pt x="391886" y="49434"/>
                </a:cubicBezTo>
                <a:cubicBezTo>
                  <a:pt x="482286" y="79568"/>
                  <a:pt x="438589" y="78095"/>
                  <a:pt x="522515" y="61310"/>
                </a:cubicBezTo>
                <a:cubicBezTo>
                  <a:pt x="539280" y="36162"/>
                  <a:pt x="549292" y="11247"/>
                  <a:pt x="581891" y="1933"/>
                </a:cubicBezTo>
                <a:cubicBezTo>
                  <a:pt x="597116" y="-2417"/>
                  <a:pt x="613559" y="1933"/>
                  <a:pt x="629393" y="1933"/>
                </a:cubicBezTo>
              </a:path>
            </a:pathLst>
          </a:custGeom>
          <a:noFill/>
          <a:ln w="9525" cap="flat" cmpd="sng" algn="ctr">
            <a:solidFill>
              <a:schemeClr val="accent1"/>
            </a:solidFill>
            <a:prstDash val="solid"/>
            <a:round/>
            <a:headEnd type="none" w="med" len="med"/>
            <a:tailEnd type="none" w="med" len="me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cxnSp>
        <p:nvCxnSpPr>
          <p:cNvPr id="30" name="Connettore 2 29"/>
          <p:cNvCxnSpPr>
            <a:stCxn id="25" idx="3"/>
          </p:cNvCxnSpPr>
          <p:nvPr/>
        </p:nvCxnSpPr>
        <p:spPr bwMode="auto">
          <a:xfrm flipV="1">
            <a:off x="5753100" y="1902073"/>
            <a:ext cx="187052" cy="316"/>
          </a:xfrm>
          <a:prstGeom prst="straightConnector1">
            <a:avLst/>
          </a:prstGeom>
          <a:noFill/>
          <a:ln w="9525" cap="flat" cmpd="sng" algn="ctr">
            <a:solidFill>
              <a:schemeClr val="tx1"/>
            </a:solidFill>
            <a:prstDash val="solid"/>
            <a:round/>
            <a:headEnd type="none" w="med" len="med"/>
            <a:tailEnd type="triangle"/>
          </a:ln>
          <a:effectLst/>
        </p:spPr>
      </p:cxnSp>
      <p:cxnSp>
        <p:nvCxnSpPr>
          <p:cNvPr id="60" name="Connettore 2 59"/>
          <p:cNvCxnSpPr/>
          <p:nvPr/>
        </p:nvCxnSpPr>
        <p:spPr bwMode="auto">
          <a:xfrm flipV="1">
            <a:off x="5796136" y="3573016"/>
            <a:ext cx="187052" cy="316"/>
          </a:xfrm>
          <a:prstGeom prst="straightConnector1">
            <a:avLst/>
          </a:prstGeom>
          <a:noFill/>
          <a:ln w="9525" cap="flat" cmpd="sng" algn="ctr">
            <a:solidFill>
              <a:schemeClr val="tx1"/>
            </a:solidFill>
            <a:prstDash val="solid"/>
            <a:round/>
            <a:headEnd type="none" w="med" len="med"/>
            <a:tailEnd type="triangle"/>
          </a:ln>
          <a:effectLst/>
        </p:spPr>
      </p:cxnSp>
      <p:sp>
        <p:nvSpPr>
          <p:cNvPr id="31" name="CasellaDiTesto 30"/>
          <p:cNvSpPr txBox="1"/>
          <p:nvPr/>
        </p:nvSpPr>
        <p:spPr>
          <a:xfrm>
            <a:off x="3702844" y="4206702"/>
            <a:ext cx="492443" cy="461665"/>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it-IT" sz="1800" b="0" i="0" u="none" strike="noStrike" kern="1200" cap="none" spc="0" normalizeH="0" baseline="0" noProof="0" dirty="0">
                <a:ln>
                  <a:noFill/>
                </a:ln>
                <a:solidFill>
                  <a:prstClr val="black"/>
                </a:solidFill>
                <a:effectLst/>
                <a:uLnTx/>
                <a:uFillTx/>
                <a:latin typeface="Arial" panose="020B0604020202020204"/>
                <a:ea typeface="+mn-ea"/>
                <a:cs typeface="+mn-cs"/>
              </a:rPr>
              <a:t>…</a:t>
            </a:r>
          </a:p>
        </p:txBody>
      </p:sp>
      <p:sp>
        <p:nvSpPr>
          <p:cNvPr id="62" name="AutoShape 16"/>
          <p:cNvSpPr>
            <a:spLocks noChangeArrowheads="1"/>
          </p:cNvSpPr>
          <p:nvPr/>
        </p:nvSpPr>
        <p:spPr bwMode="auto">
          <a:xfrm>
            <a:off x="7141663" y="2420888"/>
            <a:ext cx="978474" cy="2052637"/>
          </a:xfrm>
          <a:prstGeom prst="roundRect">
            <a:avLst>
              <a:gd name="adj" fmla="val 16667"/>
            </a:avLst>
          </a:prstGeom>
          <a:solidFill>
            <a:schemeClr val="bg1"/>
          </a:solidFill>
          <a:ln w="19050">
            <a:solidFill>
              <a:schemeClr val="accent6">
                <a:lumMod val="50000"/>
              </a:schemeClr>
            </a:solidFill>
            <a:round/>
            <a:headEnd/>
            <a:tailEnd/>
          </a:ln>
        </p:spPr>
        <p:txBody>
          <a:bodyPr lIns="0" tIns="0" rIns="0" bIns="0" anchor="ctr"/>
          <a:lstStyle/>
          <a:p>
            <a:pPr marL="0" marR="0" lvl="0" indent="0" algn="ctr" defTabSz="457200" rtl="0" eaLnBrk="0" fontAlgn="auto" latinLnBrk="0" hangingPunct="0">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Tahoma" pitchFamily="34" charset="0"/>
              </a:rPr>
              <a:t>Aggregation</a:t>
            </a:r>
          </a:p>
        </p:txBody>
      </p:sp>
      <p:cxnSp>
        <p:nvCxnSpPr>
          <p:cNvPr id="22" name="Connettore 2 21"/>
          <p:cNvCxnSpPr/>
          <p:nvPr/>
        </p:nvCxnSpPr>
        <p:spPr bwMode="auto">
          <a:xfrm>
            <a:off x="6834975" y="1772816"/>
            <a:ext cx="219949" cy="1728192"/>
          </a:xfrm>
          <a:prstGeom prst="straightConnector1">
            <a:avLst/>
          </a:prstGeom>
          <a:noFill/>
          <a:ln w="9525" cap="flat" cmpd="sng" algn="ctr">
            <a:solidFill>
              <a:schemeClr val="tx1"/>
            </a:solidFill>
            <a:prstDash val="solid"/>
            <a:round/>
            <a:headEnd type="none" w="med" len="med"/>
            <a:tailEnd type="triangle"/>
          </a:ln>
          <a:effectLst/>
        </p:spPr>
      </p:cxnSp>
      <p:cxnSp>
        <p:nvCxnSpPr>
          <p:cNvPr id="65" name="Connettore 2 64"/>
          <p:cNvCxnSpPr/>
          <p:nvPr/>
        </p:nvCxnSpPr>
        <p:spPr bwMode="auto">
          <a:xfrm flipV="1">
            <a:off x="8386168" y="3284984"/>
            <a:ext cx="0" cy="576064"/>
          </a:xfrm>
          <a:prstGeom prst="straightConnector1">
            <a:avLst/>
          </a:prstGeom>
          <a:noFill/>
          <a:ln w="9525" cap="flat" cmpd="sng" algn="ctr">
            <a:solidFill>
              <a:schemeClr val="tx1"/>
            </a:solidFill>
            <a:prstDash val="solid"/>
            <a:round/>
            <a:headEnd type="none" w="med" len="med"/>
            <a:tailEnd type="triangle"/>
          </a:ln>
          <a:effectLst/>
        </p:spPr>
      </p:cxnSp>
      <p:cxnSp>
        <p:nvCxnSpPr>
          <p:cNvPr id="66" name="Connettore 2 65"/>
          <p:cNvCxnSpPr/>
          <p:nvPr/>
        </p:nvCxnSpPr>
        <p:spPr bwMode="auto">
          <a:xfrm>
            <a:off x="8314160" y="3789040"/>
            <a:ext cx="792088" cy="0"/>
          </a:xfrm>
          <a:prstGeom prst="straightConnector1">
            <a:avLst/>
          </a:prstGeom>
          <a:noFill/>
          <a:ln w="9525" cap="flat" cmpd="sng" algn="ctr">
            <a:solidFill>
              <a:schemeClr val="tx1"/>
            </a:solidFill>
            <a:prstDash val="solid"/>
            <a:round/>
            <a:headEnd type="none" w="med" len="med"/>
            <a:tailEnd type="triangle"/>
          </a:ln>
          <a:effectLst/>
        </p:spPr>
      </p:cxnSp>
      <p:sp>
        <p:nvSpPr>
          <p:cNvPr id="67" name="Figura a mano libera 66"/>
          <p:cNvSpPr/>
          <p:nvPr/>
        </p:nvSpPr>
        <p:spPr bwMode="auto">
          <a:xfrm>
            <a:off x="8380784" y="3418516"/>
            <a:ext cx="641268" cy="82492"/>
          </a:xfrm>
          <a:custGeom>
            <a:avLst/>
            <a:gdLst>
              <a:gd name="connsiteX0" fmla="*/ 0 w 665018"/>
              <a:gd name="connsiteY0" fmla="*/ 167298 h 167298"/>
              <a:gd name="connsiteX1" fmla="*/ 59377 w 665018"/>
              <a:gd name="connsiteY1" fmla="*/ 119796 h 167298"/>
              <a:gd name="connsiteX2" fmla="*/ 83127 w 665018"/>
              <a:gd name="connsiteY2" fmla="*/ 84170 h 167298"/>
              <a:gd name="connsiteX3" fmla="*/ 142504 w 665018"/>
              <a:gd name="connsiteY3" fmla="*/ 96046 h 167298"/>
              <a:gd name="connsiteX4" fmla="*/ 273133 w 665018"/>
              <a:gd name="connsiteY4" fmla="*/ 84170 h 167298"/>
              <a:gd name="connsiteX5" fmla="*/ 320634 w 665018"/>
              <a:gd name="connsiteY5" fmla="*/ 72295 h 167298"/>
              <a:gd name="connsiteX6" fmla="*/ 356260 w 665018"/>
              <a:gd name="connsiteY6" fmla="*/ 60420 h 167298"/>
              <a:gd name="connsiteX7" fmla="*/ 546265 w 665018"/>
              <a:gd name="connsiteY7" fmla="*/ 48544 h 167298"/>
              <a:gd name="connsiteX8" fmla="*/ 570016 w 665018"/>
              <a:gd name="connsiteY8" fmla="*/ 12918 h 167298"/>
              <a:gd name="connsiteX9" fmla="*/ 665018 w 665018"/>
              <a:gd name="connsiteY9" fmla="*/ 1043 h 167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5018" h="167298">
                <a:moveTo>
                  <a:pt x="0" y="167298"/>
                </a:moveTo>
                <a:cubicBezTo>
                  <a:pt x="19792" y="151464"/>
                  <a:pt x="41454" y="137719"/>
                  <a:pt x="59377" y="119796"/>
                </a:cubicBezTo>
                <a:cubicBezTo>
                  <a:pt x="69469" y="109704"/>
                  <a:pt x="69404" y="88091"/>
                  <a:pt x="83127" y="84170"/>
                </a:cubicBezTo>
                <a:cubicBezTo>
                  <a:pt x="102535" y="78625"/>
                  <a:pt x="122712" y="92087"/>
                  <a:pt x="142504" y="96046"/>
                </a:cubicBezTo>
                <a:cubicBezTo>
                  <a:pt x="186047" y="92087"/>
                  <a:pt x="229794" y="89949"/>
                  <a:pt x="273133" y="84170"/>
                </a:cubicBezTo>
                <a:cubicBezTo>
                  <a:pt x="289311" y="82013"/>
                  <a:pt x="304941" y="76779"/>
                  <a:pt x="320634" y="72295"/>
                </a:cubicBezTo>
                <a:cubicBezTo>
                  <a:pt x="332670" y="68856"/>
                  <a:pt x="343811" y="61730"/>
                  <a:pt x="356260" y="60420"/>
                </a:cubicBezTo>
                <a:cubicBezTo>
                  <a:pt x="419370" y="53777"/>
                  <a:pt x="482930" y="52503"/>
                  <a:pt x="546265" y="48544"/>
                </a:cubicBezTo>
                <a:cubicBezTo>
                  <a:pt x="554182" y="36669"/>
                  <a:pt x="558871" y="21834"/>
                  <a:pt x="570016" y="12918"/>
                </a:cubicBezTo>
                <a:cubicBezTo>
                  <a:pt x="592683" y="-5216"/>
                  <a:pt x="643301" y="1043"/>
                  <a:pt x="665018" y="1043"/>
                </a:cubicBezTo>
              </a:path>
            </a:pathLst>
          </a:custGeom>
          <a:noFill/>
          <a:ln w="9525" cap="flat" cmpd="sng" algn="ctr">
            <a:solidFill>
              <a:schemeClr val="accent1"/>
            </a:solidFill>
            <a:prstDash val="solid"/>
            <a:round/>
            <a:headEnd type="none" w="med" len="med"/>
            <a:tailEnd type="none" w="med" len="me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cxnSp>
        <p:nvCxnSpPr>
          <p:cNvPr id="74" name="Connettore 2 73"/>
          <p:cNvCxnSpPr/>
          <p:nvPr/>
        </p:nvCxnSpPr>
        <p:spPr bwMode="auto">
          <a:xfrm flipV="1">
            <a:off x="8129364" y="3573016"/>
            <a:ext cx="187052" cy="316"/>
          </a:xfrm>
          <a:prstGeom prst="straightConnector1">
            <a:avLst/>
          </a:prstGeom>
          <a:noFill/>
          <a:ln w="9525" cap="flat" cmpd="sng" algn="ctr">
            <a:solidFill>
              <a:schemeClr val="tx1"/>
            </a:solidFill>
            <a:prstDash val="solid"/>
            <a:round/>
            <a:headEnd type="none" w="med" len="med"/>
            <a:tailEnd type="triangle"/>
          </a:ln>
          <a:effectLst/>
        </p:spPr>
      </p:cxnSp>
      <p:sp>
        <p:nvSpPr>
          <p:cNvPr id="75" name="CasellaDiTesto 74"/>
          <p:cNvSpPr txBox="1"/>
          <p:nvPr/>
        </p:nvSpPr>
        <p:spPr>
          <a:xfrm>
            <a:off x="7093268" y="4877921"/>
            <a:ext cx="1104277" cy="584775"/>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it-IT" sz="1600" b="1" i="1" u="none" strike="noStrike" kern="1200" cap="none" spc="0" normalizeH="0" baseline="0" noProof="0" dirty="0" err="1">
                <a:ln>
                  <a:noFill/>
                </a:ln>
                <a:solidFill>
                  <a:srgbClr val="FF0000"/>
                </a:solidFill>
                <a:effectLst/>
                <a:uLnTx/>
                <a:uFillTx/>
                <a:latin typeface="Arial" panose="020B0604020202020204"/>
                <a:ea typeface="+mn-ea"/>
                <a:cs typeface="+mn-cs"/>
              </a:rPr>
              <a:t>Weighted</a:t>
            </a:r>
            <a:endParaRPr kumimoji="0" lang="it-IT" sz="1600" b="1" i="1" u="none" strike="noStrike" kern="1200" cap="none" spc="0" normalizeH="0" baseline="0" noProof="0" dirty="0">
              <a:ln>
                <a:noFill/>
              </a:ln>
              <a:solidFill>
                <a:srgbClr val="FF0000"/>
              </a:solidFill>
              <a:effectLst/>
              <a:uLnTx/>
              <a:uFillTx/>
              <a:latin typeface="Arial" panose="020B0604020202020204"/>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it-IT" sz="1600" b="1" i="1" u="none" strike="noStrike" kern="1200" cap="none" spc="0" normalizeH="0" baseline="0" noProof="0" dirty="0" err="1">
                <a:ln>
                  <a:noFill/>
                </a:ln>
                <a:solidFill>
                  <a:srgbClr val="FF0000"/>
                </a:solidFill>
                <a:effectLst/>
                <a:uLnTx/>
                <a:uFillTx/>
                <a:latin typeface="Arial" panose="020B0604020202020204"/>
                <a:ea typeface="+mn-ea"/>
                <a:cs typeface="+mn-cs"/>
              </a:rPr>
              <a:t>Average</a:t>
            </a:r>
            <a:endParaRPr kumimoji="0" lang="it-IT" sz="1600" b="1" i="1" u="none" strike="noStrike" kern="1200" cap="none" spc="0" normalizeH="0" baseline="0" noProof="0" dirty="0">
              <a:ln>
                <a:noFill/>
              </a:ln>
              <a:solidFill>
                <a:srgbClr val="FF0000"/>
              </a:solidFill>
              <a:effectLst/>
              <a:uLnTx/>
              <a:uFillTx/>
              <a:latin typeface="Arial" panose="020B0604020202020204"/>
              <a:ea typeface="+mn-ea"/>
              <a:cs typeface="+mn-cs"/>
            </a:endParaRPr>
          </a:p>
        </p:txBody>
      </p:sp>
      <p:sp>
        <p:nvSpPr>
          <p:cNvPr id="76" name="CasellaDiTesto 75"/>
          <p:cNvSpPr txBox="1"/>
          <p:nvPr/>
        </p:nvSpPr>
        <p:spPr>
          <a:xfrm>
            <a:off x="4070273" y="842534"/>
            <a:ext cx="2428871" cy="369332"/>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it-IT" sz="1800" b="1" i="1" u="none" strike="noStrike" kern="1200" cap="none" spc="0" normalizeH="0" baseline="0" noProof="0" dirty="0">
                <a:ln>
                  <a:noFill/>
                </a:ln>
                <a:solidFill>
                  <a:srgbClr val="FF0000"/>
                </a:solidFill>
                <a:effectLst/>
                <a:uLnTx/>
                <a:uFillTx/>
                <a:latin typeface="Arial" panose="020B0604020202020204"/>
                <a:ea typeface="+mn-ea"/>
                <a:cs typeface="+mn-cs"/>
              </a:rPr>
              <a:t>Ensemble of </a:t>
            </a:r>
            <a:r>
              <a:rPr kumimoji="0" lang="it-IT" sz="1800" b="1" i="1" u="none" strike="noStrike" kern="1200" cap="none" spc="0" normalizeH="0" baseline="0" noProof="0" dirty="0" err="1">
                <a:ln>
                  <a:noFill/>
                </a:ln>
                <a:solidFill>
                  <a:srgbClr val="FF0000"/>
                </a:solidFill>
                <a:effectLst/>
                <a:uLnTx/>
                <a:uFillTx/>
                <a:latin typeface="Arial" panose="020B0604020202020204"/>
                <a:ea typeface="+mn-ea"/>
                <a:cs typeface="+mn-cs"/>
              </a:rPr>
              <a:t>models</a:t>
            </a:r>
            <a:endParaRPr kumimoji="0" lang="it-IT" sz="1800" b="1" i="1" u="none" strike="noStrike" kern="1200" cap="none" spc="0" normalizeH="0" baseline="0" noProof="0" dirty="0">
              <a:ln>
                <a:noFill/>
              </a:ln>
              <a:solidFill>
                <a:srgbClr val="FF0000"/>
              </a:solidFill>
              <a:effectLst/>
              <a:uLnTx/>
              <a:uFillTx/>
              <a:latin typeface="Arial" panose="020B0604020202020204"/>
              <a:ea typeface="+mn-ea"/>
              <a:cs typeface="+mn-cs"/>
            </a:endParaRPr>
          </a:p>
        </p:txBody>
      </p:sp>
    </p:spTree>
    <p:extLst>
      <p:ext uri="{BB962C8B-B14F-4D97-AF65-F5344CB8AC3E}">
        <p14:creationId xmlns:p14="http://schemas.microsoft.com/office/powerpoint/2010/main" val="238621298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CAACF68-7E33-431D-ABD5-4150ACE93AB9}"/>
              </a:ext>
            </a:extLst>
          </p:cNvPr>
          <p:cNvSpPr>
            <a:spLocks noGrp="1"/>
          </p:cNvSpPr>
          <p:nvPr>
            <p:ph type="title"/>
          </p:nvPr>
        </p:nvSpPr>
        <p:spPr/>
        <p:txBody>
          <a:bodyPr/>
          <a:lstStyle/>
          <a:p>
            <a:r>
              <a:rPr lang="it-IT" dirty="0"/>
              <a:t>Fault </a:t>
            </a:r>
            <a:r>
              <a:rPr lang="it-IT" dirty="0" err="1"/>
              <a:t>Detection</a:t>
            </a:r>
            <a:r>
              <a:rPr lang="it-IT" dirty="0"/>
              <a:t>: Challenge II</a:t>
            </a:r>
          </a:p>
        </p:txBody>
      </p:sp>
      <p:sp>
        <p:nvSpPr>
          <p:cNvPr id="4" name="Segnaposto numero diapositiva 3">
            <a:extLst>
              <a:ext uri="{FF2B5EF4-FFF2-40B4-BE49-F238E27FC236}">
                <a16:creationId xmlns:a16="http://schemas.microsoft.com/office/drawing/2014/main" id="{8FA99248-172B-440D-9D97-48CD4281ED61}"/>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8348F81-64CC-490D-AFD0-F90D0E752DD9}" type="slidenum">
              <a:rPr kumimoji="0" lang="it-IT" sz="1200" b="0" i="0" u="none" strike="noStrike" kern="1200" cap="none" spc="0" normalizeH="0" baseline="0" noProof="0" smtClean="0">
                <a:ln>
                  <a:noFill/>
                </a:ln>
                <a:solidFill>
                  <a:srgbClr val="E7E6E6">
                    <a:lumMod val="90000"/>
                  </a:srgbClr>
                </a:solidFill>
                <a:effectLst/>
                <a:uLnTx/>
                <a:uFillTx/>
                <a:latin typeface="Arial" panose="020B0604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107</a:t>
            </a:fld>
            <a:endParaRPr kumimoji="0" lang="it-IT" sz="1200" b="0" i="0" u="none" strike="noStrike" kern="1200" cap="none" spc="0" normalizeH="0" baseline="0" noProof="0">
              <a:ln>
                <a:noFill/>
              </a:ln>
              <a:solidFill>
                <a:srgbClr val="E7E6E6">
                  <a:lumMod val="90000"/>
                </a:srgbClr>
              </a:solidFill>
              <a:effectLst/>
              <a:uLnTx/>
              <a:uFillTx/>
              <a:latin typeface="Arial" panose="020B0604020202020204"/>
              <a:ea typeface="+mn-ea"/>
              <a:cs typeface="+mn-cs"/>
            </a:endParaRPr>
          </a:p>
        </p:txBody>
      </p:sp>
      <p:sp>
        <p:nvSpPr>
          <p:cNvPr id="7" name="CasellaDiTesto 6">
            <a:extLst>
              <a:ext uri="{FF2B5EF4-FFF2-40B4-BE49-F238E27FC236}">
                <a16:creationId xmlns:a16="http://schemas.microsoft.com/office/drawing/2014/main" id="{35D87878-DFA5-4719-B378-CF4CFEEAD392}"/>
              </a:ext>
            </a:extLst>
          </p:cNvPr>
          <p:cNvSpPr txBox="1"/>
          <p:nvPr/>
        </p:nvSpPr>
        <p:spPr>
          <a:xfrm>
            <a:off x="3489011" y="1027809"/>
            <a:ext cx="2165978" cy="338554"/>
          </a:xfrm>
          <a:prstGeom prst="rect">
            <a:avLst/>
          </a:prstGeom>
          <a:solidFill>
            <a:schemeClr val="accent5"/>
          </a:solid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Arial" panose="020B0604020202020204"/>
                <a:ea typeface="+mn-ea"/>
                <a:cs typeface="+mn-cs"/>
              </a:rPr>
              <a:t>Evolving Environment</a:t>
            </a:r>
          </a:p>
        </p:txBody>
      </p:sp>
      <p:grpSp>
        <p:nvGrpSpPr>
          <p:cNvPr id="8" name="Gruppo 7">
            <a:extLst>
              <a:ext uri="{FF2B5EF4-FFF2-40B4-BE49-F238E27FC236}">
                <a16:creationId xmlns:a16="http://schemas.microsoft.com/office/drawing/2014/main" id="{282A7BAB-FF63-4A72-8793-537F2363CBBC}"/>
              </a:ext>
            </a:extLst>
          </p:cNvPr>
          <p:cNvGrpSpPr/>
          <p:nvPr/>
        </p:nvGrpSpPr>
        <p:grpSpPr>
          <a:xfrm>
            <a:off x="915231" y="3126724"/>
            <a:ext cx="7837414" cy="1416307"/>
            <a:chOff x="1168795" y="3067280"/>
            <a:chExt cx="6894844" cy="1416307"/>
          </a:xfrm>
        </p:grpSpPr>
        <p:cxnSp>
          <p:nvCxnSpPr>
            <p:cNvPr id="9" name="直接箭头连接符 61">
              <a:extLst>
                <a:ext uri="{FF2B5EF4-FFF2-40B4-BE49-F238E27FC236}">
                  <a16:creationId xmlns:a16="http://schemas.microsoft.com/office/drawing/2014/main" id="{19780B06-B9A7-446D-BE6F-16E3E454CFB4}"/>
                </a:ext>
              </a:extLst>
            </p:cNvPr>
            <p:cNvCxnSpPr>
              <a:cxnSpLocks/>
            </p:cNvCxnSpPr>
            <p:nvPr/>
          </p:nvCxnSpPr>
          <p:spPr bwMode="auto">
            <a:xfrm flipV="1">
              <a:off x="1654926" y="3216294"/>
              <a:ext cx="10684" cy="943203"/>
            </a:xfrm>
            <a:prstGeom prst="straightConnector1">
              <a:avLst/>
            </a:prstGeom>
            <a:noFill/>
            <a:ln w="25400" cap="flat" cmpd="sng" algn="ctr">
              <a:solidFill>
                <a:schemeClr val="tx1"/>
              </a:solidFill>
              <a:prstDash val="solid"/>
              <a:round/>
              <a:headEnd type="none" w="med" len="med"/>
              <a:tailEnd type="arrow"/>
            </a:ln>
            <a:effectLst/>
          </p:spPr>
        </p:cxnSp>
        <p:cxnSp>
          <p:nvCxnSpPr>
            <p:cNvPr id="10" name="直接箭头连接符 62">
              <a:extLst>
                <a:ext uri="{FF2B5EF4-FFF2-40B4-BE49-F238E27FC236}">
                  <a16:creationId xmlns:a16="http://schemas.microsoft.com/office/drawing/2014/main" id="{8DEE5CF7-3216-4F06-84C8-8F1E38D611D1}"/>
                </a:ext>
              </a:extLst>
            </p:cNvPr>
            <p:cNvCxnSpPr>
              <a:cxnSpLocks/>
            </p:cNvCxnSpPr>
            <p:nvPr/>
          </p:nvCxnSpPr>
          <p:spPr bwMode="auto">
            <a:xfrm>
              <a:off x="1654926" y="4159497"/>
              <a:ext cx="6408713" cy="0"/>
            </a:xfrm>
            <a:prstGeom prst="straightConnector1">
              <a:avLst/>
            </a:prstGeom>
            <a:noFill/>
            <a:ln w="25400" cap="flat" cmpd="sng" algn="ctr">
              <a:solidFill>
                <a:schemeClr val="tx1"/>
              </a:solidFill>
              <a:prstDash val="solid"/>
              <a:round/>
              <a:headEnd type="none" w="med" len="med"/>
              <a:tailEnd type="arrow"/>
            </a:ln>
            <a:effectLst/>
          </p:spPr>
        </p:cxnSp>
        <p:sp>
          <p:nvSpPr>
            <p:cNvPr id="11" name="Rectangle 49">
              <a:extLst>
                <a:ext uri="{FF2B5EF4-FFF2-40B4-BE49-F238E27FC236}">
                  <a16:creationId xmlns:a16="http://schemas.microsoft.com/office/drawing/2014/main" id="{2815417E-F3F7-419D-964A-513F233D2051}"/>
                </a:ext>
              </a:extLst>
            </p:cNvPr>
            <p:cNvSpPr/>
            <p:nvPr/>
          </p:nvSpPr>
          <p:spPr>
            <a:xfrm rot="16200000">
              <a:off x="805190" y="3491524"/>
              <a:ext cx="1187505" cy="460295"/>
            </a:xfrm>
            <a:prstGeom prst="rect">
              <a:avLst/>
            </a:prstGeom>
          </p:spPr>
          <p:txBody>
            <a:bodyPr wrap="none">
              <a:spAutoFit/>
            </a:bodyPr>
            <a:lstStyle>
              <a:defPPr>
                <a:defRPr lang="it-IT"/>
              </a:defPPr>
              <a:lvl1pPr algn="l" rtl="0" fontAlgn="base">
                <a:spcBef>
                  <a:spcPct val="0"/>
                </a:spcBef>
                <a:spcAft>
                  <a:spcPct val="0"/>
                </a:spcAft>
                <a:defRPr sz="2400" kern="1200">
                  <a:solidFill>
                    <a:schemeClr val="tx1"/>
                  </a:solidFill>
                  <a:latin typeface="Arial" pitchFamily="34" charset="0"/>
                  <a:ea typeface="+mn-ea"/>
                  <a:cs typeface="Arial" pitchFamily="34" charset="0"/>
                </a:defRPr>
              </a:lvl1pPr>
              <a:lvl2pPr marL="457200" algn="l" rtl="0" fontAlgn="base">
                <a:spcBef>
                  <a:spcPct val="0"/>
                </a:spcBef>
                <a:spcAft>
                  <a:spcPct val="0"/>
                </a:spcAft>
                <a:defRPr sz="2400" kern="1200">
                  <a:solidFill>
                    <a:schemeClr val="tx1"/>
                  </a:solidFill>
                  <a:latin typeface="Arial" pitchFamily="34" charset="0"/>
                  <a:ea typeface="+mn-ea"/>
                  <a:cs typeface="Arial" pitchFamily="34" charset="0"/>
                </a:defRPr>
              </a:lvl2pPr>
              <a:lvl3pPr marL="914400" algn="l" rtl="0" fontAlgn="base">
                <a:spcBef>
                  <a:spcPct val="0"/>
                </a:spcBef>
                <a:spcAft>
                  <a:spcPct val="0"/>
                </a:spcAft>
                <a:defRPr sz="2400" kern="1200">
                  <a:solidFill>
                    <a:schemeClr val="tx1"/>
                  </a:solidFill>
                  <a:latin typeface="Arial" pitchFamily="34" charset="0"/>
                  <a:ea typeface="+mn-ea"/>
                  <a:cs typeface="Arial" pitchFamily="34" charset="0"/>
                </a:defRPr>
              </a:lvl3pPr>
              <a:lvl4pPr marL="1371600" algn="l" rtl="0" fontAlgn="base">
                <a:spcBef>
                  <a:spcPct val="0"/>
                </a:spcBef>
                <a:spcAft>
                  <a:spcPct val="0"/>
                </a:spcAft>
                <a:defRPr sz="2400" kern="1200">
                  <a:solidFill>
                    <a:schemeClr val="tx1"/>
                  </a:solidFill>
                  <a:latin typeface="Arial" pitchFamily="34" charset="0"/>
                  <a:ea typeface="+mn-ea"/>
                  <a:cs typeface="Arial" pitchFamily="34" charset="0"/>
                </a:defRPr>
              </a:lvl4pPr>
              <a:lvl5pPr marL="1828800" algn="l" rtl="0" fontAlgn="base">
                <a:spcBef>
                  <a:spcPct val="0"/>
                </a:spcBef>
                <a:spcAft>
                  <a:spcPct val="0"/>
                </a:spcAft>
                <a:defRPr sz="2400" kern="1200">
                  <a:solidFill>
                    <a:schemeClr val="tx1"/>
                  </a:solidFill>
                  <a:latin typeface="Arial" pitchFamily="34" charset="0"/>
                  <a:ea typeface="+mn-ea"/>
                  <a:cs typeface="Arial" pitchFamily="34" charset="0"/>
                </a:defRPr>
              </a:lvl5pPr>
              <a:lvl6pPr marL="2286000" algn="l" defTabSz="914400" rtl="0" eaLnBrk="1" latinLnBrk="0" hangingPunct="1">
                <a:defRPr sz="2400" kern="1200">
                  <a:solidFill>
                    <a:schemeClr val="tx1"/>
                  </a:solidFill>
                  <a:latin typeface="Arial" pitchFamily="34" charset="0"/>
                  <a:ea typeface="+mn-ea"/>
                  <a:cs typeface="Arial" pitchFamily="34" charset="0"/>
                </a:defRPr>
              </a:lvl6pPr>
              <a:lvl7pPr marL="2743200" algn="l" defTabSz="914400" rtl="0" eaLnBrk="1" latinLnBrk="0" hangingPunct="1">
                <a:defRPr sz="2400" kern="1200">
                  <a:solidFill>
                    <a:schemeClr val="tx1"/>
                  </a:solidFill>
                  <a:latin typeface="Arial" pitchFamily="34" charset="0"/>
                  <a:ea typeface="+mn-ea"/>
                  <a:cs typeface="Arial" pitchFamily="34" charset="0"/>
                </a:defRPr>
              </a:lvl7pPr>
              <a:lvl8pPr marL="3200400" algn="l" defTabSz="914400" rtl="0" eaLnBrk="1" latinLnBrk="0" hangingPunct="1">
                <a:defRPr sz="2400" kern="1200">
                  <a:solidFill>
                    <a:schemeClr val="tx1"/>
                  </a:solidFill>
                  <a:latin typeface="Arial" pitchFamily="34" charset="0"/>
                  <a:ea typeface="+mn-ea"/>
                  <a:cs typeface="Arial" pitchFamily="34" charset="0"/>
                </a:defRPr>
              </a:lvl8pPr>
              <a:lvl9pPr marL="3657600" algn="l" defTabSz="914400" rtl="0" eaLnBrk="1" latinLnBrk="0" hangingPunct="1">
                <a:defRPr sz="2400" kern="1200">
                  <a:solidFill>
                    <a:schemeClr val="tx1"/>
                  </a:solidFill>
                  <a:latin typeface="Arial" pitchFamily="34" charset="0"/>
                  <a:ea typeface="+mn-ea"/>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pitchFamily="34" charset="0"/>
                  <a:ea typeface="+mn-ea"/>
                  <a:cs typeface="Arial" pitchFamily="34" charset="0"/>
                </a:rPr>
                <a:t>Inlet Gas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pitchFamily="34" charset="0"/>
                  <a:ea typeface="+mn-ea"/>
                  <a:cs typeface="Arial" pitchFamily="34" charset="0"/>
                </a:rPr>
                <a:t>Temperature</a:t>
              </a:r>
            </a:p>
          </p:txBody>
        </p:sp>
        <p:cxnSp>
          <p:nvCxnSpPr>
            <p:cNvPr id="12" name="直接连接符 64">
              <a:extLst>
                <a:ext uri="{FF2B5EF4-FFF2-40B4-BE49-F238E27FC236}">
                  <a16:creationId xmlns:a16="http://schemas.microsoft.com/office/drawing/2014/main" id="{8ECE18BD-10D3-48B4-A210-AB2FD6D6423D}"/>
                </a:ext>
              </a:extLst>
            </p:cNvPr>
            <p:cNvCxnSpPr>
              <a:cxnSpLocks/>
            </p:cNvCxnSpPr>
            <p:nvPr/>
          </p:nvCxnSpPr>
          <p:spPr bwMode="auto">
            <a:xfrm>
              <a:off x="4396101" y="3375056"/>
              <a:ext cx="13695" cy="784441"/>
            </a:xfrm>
            <a:prstGeom prst="line">
              <a:avLst/>
            </a:prstGeom>
            <a:noFill/>
            <a:ln w="22225" cap="flat" cmpd="sng" algn="ctr">
              <a:solidFill>
                <a:schemeClr val="tx1"/>
              </a:solidFill>
              <a:prstDash val="dash"/>
              <a:round/>
              <a:headEnd type="none" w="med" len="med"/>
              <a:tailEnd type="none"/>
            </a:ln>
            <a:effectLst/>
          </p:spPr>
        </p:cxnSp>
        <p:sp>
          <p:nvSpPr>
            <p:cNvPr id="13" name="任意多边形: 形状 68">
              <a:extLst>
                <a:ext uri="{FF2B5EF4-FFF2-40B4-BE49-F238E27FC236}">
                  <a16:creationId xmlns:a16="http://schemas.microsoft.com/office/drawing/2014/main" id="{B53CE4C9-FD43-4CA3-AD4E-EC4DE1A2D7ED}"/>
                </a:ext>
              </a:extLst>
            </p:cNvPr>
            <p:cNvSpPr/>
            <p:nvPr/>
          </p:nvSpPr>
          <p:spPr bwMode="auto">
            <a:xfrm>
              <a:off x="4432910" y="3588112"/>
              <a:ext cx="2886474" cy="401184"/>
            </a:xfrm>
            <a:custGeom>
              <a:avLst/>
              <a:gdLst>
                <a:gd name="connsiteX0" fmla="*/ 0 w 3891516"/>
                <a:gd name="connsiteY0" fmla="*/ 680508 h 744706"/>
                <a:gd name="connsiteX1" fmla="*/ 95693 w 3891516"/>
                <a:gd name="connsiteY1" fmla="*/ 606080 h 744706"/>
                <a:gd name="connsiteX2" fmla="*/ 170120 w 3891516"/>
                <a:gd name="connsiteY2" fmla="*/ 744304 h 744706"/>
                <a:gd name="connsiteX3" fmla="*/ 265814 w 3891516"/>
                <a:gd name="connsiteY3" fmla="*/ 648611 h 744706"/>
                <a:gd name="connsiteX4" fmla="*/ 435934 w 3891516"/>
                <a:gd name="connsiteY4" fmla="*/ 659243 h 744706"/>
                <a:gd name="connsiteX5" fmla="*/ 606055 w 3891516"/>
                <a:gd name="connsiteY5" fmla="*/ 595448 h 744706"/>
                <a:gd name="connsiteX6" fmla="*/ 637953 w 3891516"/>
                <a:gd name="connsiteY6" fmla="*/ 691141 h 744706"/>
                <a:gd name="connsiteX7" fmla="*/ 765544 w 3891516"/>
                <a:gd name="connsiteY7" fmla="*/ 648611 h 744706"/>
                <a:gd name="connsiteX8" fmla="*/ 818707 w 3891516"/>
                <a:gd name="connsiteY8" fmla="*/ 595448 h 744706"/>
                <a:gd name="connsiteX9" fmla="*/ 935665 w 3891516"/>
                <a:gd name="connsiteY9" fmla="*/ 691141 h 744706"/>
                <a:gd name="connsiteX10" fmla="*/ 1020725 w 3891516"/>
                <a:gd name="connsiteY10" fmla="*/ 584815 h 744706"/>
                <a:gd name="connsiteX11" fmla="*/ 1084520 w 3891516"/>
                <a:gd name="connsiteY11" fmla="*/ 648611 h 744706"/>
                <a:gd name="connsiteX12" fmla="*/ 1127051 w 3891516"/>
                <a:gd name="connsiteY12" fmla="*/ 574183 h 744706"/>
                <a:gd name="connsiteX13" fmla="*/ 1265274 w 3891516"/>
                <a:gd name="connsiteY13" fmla="*/ 542285 h 744706"/>
                <a:gd name="connsiteX14" fmla="*/ 1307804 w 3891516"/>
                <a:gd name="connsiteY14" fmla="*/ 457225 h 744706"/>
                <a:gd name="connsiteX15" fmla="*/ 1392865 w 3891516"/>
                <a:gd name="connsiteY15" fmla="*/ 393429 h 744706"/>
                <a:gd name="connsiteX16" fmla="*/ 1392865 w 3891516"/>
                <a:gd name="connsiteY16" fmla="*/ 265839 h 744706"/>
                <a:gd name="connsiteX17" fmla="*/ 1573618 w 3891516"/>
                <a:gd name="connsiteY17" fmla="*/ 212676 h 744706"/>
                <a:gd name="connsiteX18" fmla="*/ 1637414 w 3891516"/>
                <a:gd name="connsiteY18" fmla="*/ 85085 h 744706"/>
                <a:gd name="connsiteX19" fmla="*/ 1711841 w 3891516"/>
                <a:gd name="connsiteY19" fmla="*/ 53187 h 744706"/>
                <a:gd name="connsiteX20" fmla="*/ 1796902 w 3891516"/>
                <a:gd name="connsiteY20" fmla="*/ 31922 h 744706"/>
                <a:gd name="connsiteX21" fmla="*/ 1860697 w 3891516"/>
                <a:gd name="connsiteY21" fmla="*/ 10657 h 744706"/>
                <a:gd name="connsiteX22" fmla="*/ 2052083 w 3891516"/>
                <a:gd name="connsiteY22" fmla="*/ 21290 h 744706"/>
                <a:gd name="connsiteX23" fmla="*/ 2137144 w 3891516"/>
                <a:gd name="connsiteY23" fmla="*/ 42555 h 744706"/>
                <a:gd name="connsiteX24" fmla="*/ 2190307 w 3891516"/>
                <a:gd name="connsiteY24" fmla="*/ 95718 h 744706"/>
                <a:gd name="connsiteX25" fmla="*/ 2264734 w 3891516"/>
                <a:gd name="connsiteY25" fmla="*/ 31922 h 744706"/>
                <a:gd name="connsiteX26" fmla="*/ 2445488 w 3891516"/>
                <a:gd name="connsiteY26" fmla="*/ 116983 h 744706"/>
                <a:gd name="connsiteX27" fmla="*/ 2573079 w 3891516"/>
                <a:gd name="connsiteY27" fmla="*/ 42555 h 744706"/>
                <a:gd name="connsiteX28" fmla="*/ 2732567 w 3891516"/>
                <a:gd name="connsiteY28" fmla="*/ 95718 h 744706"/>
                <a:gd name="connsiteX29" fmla="*/ 2934586 w 3891516"/>
                <a:gd name="connsiteY29" fmla="*/ 42555 h 744706"/>
                <a:gd name="connsiteX30" fmla="*/ 3030279 w 3891516"/>
                <a:gd name="connsiteY30" fmla="*/ 106350 h 744706"/>
                <a:gd name="connsiteX31" fmla="*/ 3200400 w 3891516"/>
                <a:gd name="connsiteY31" fmla="*/ 10657 h 744706"/>
                <a:gd name="connsiteX32" fmla="*/ 3455581 w 3891516"/>
                <a:gd name="connsiteY32" fmla="*/ 106350 h 744706"/>
                <a:gd name="connsiteX33" fmla="*/ 3583172 w 3891516"/>
                <a:gd name="connsiteY33" fmla="*/ 25 h 744706"/>
                <a:gd name="connsiteX34" fmla="*/ 3753293 w 3891516"/>
                <a:gd name="connsiteY34" fmla="*/ 95718 h 744706"/>
                <a:gd name="connsiteX35" fmla="*/ 3806455 w 3891516"/>
                <a:gd name="connsiteY35" fmla="*/ 31922 h 744706"/>
                <a:gd name="connsiteX36" fmla="*/ 3891516 w 3891516"/>
                <a:gd name="connsiteY36" fmla="*/ 42555 h 74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891516" h="744706">
                  <a:moveTo>
                    <a:pt x="0" y="680508"/>
                  </a:moveTo>
                  <a:cubicBezTo>
                    <a:pt x="33670" y="637977"/>
                    <a:pt x="67340" y="595447"/>
                    <a:pt x="95693" y="606080"/>
                  </a:cubicBezTo>
                  <a:cubicBezTo>
                    <a:pt x="124046" y="616713"/>
                    <a:pt x="141767" y="737216"/>
                    <a:pt x="170120" y="744304"/>
                  </a:cubicBezTo>
                  <a:cubicBezTo>
                    <a:pt x="198474" y="751393"/>
                    <a:pt x="221512" y="662788"/>
                    <a:pt x="265814" y="648611"/>
                  </a:cubicBezTo>
                  <a:cubicBezTo>
                    <a:pt x="310116" y="634434"/>
                    <a:pt x="379227" y="668103"/>
                    <a:pt x="435934" y="659243"/>
                  </a:cubicBezTo>
                  <a:cubicBezTo>
                    <a:pt x="492641" y="650383"/>
                    <a:pt x="572385" y="590132"/>
                    <a:pt x="606055" y="595448"/>
                  </a:cubicBezTo>
                  <a:cubicBezTo>
                    <a:pt x="639725" y="600764"/>
                    <a:pt x="611372" y="682281"/>
                    <a:pt x="637953" y="691141"/>
                  </a:cubicBezTo>
                  <a:cubicBezTo>
                    <a:pt x="664535" y="700002"/>
                    <a:pt x="735418" y="664560"/>
                    <a:pt x="765544" y="648611"/>
                  </a:cubicBezTo>
                  <a:cubicBezTo>
                    <a:pt x="795670" y="632662"/>
                    <a:pt x="790354" y="588360"/>
                    <a:pt x="818707" y="595448"/>
                  </a:cubicBezTo>
                  <a:cubicBezTo>
                    <a:pt x="847060" y="602536"/>
                    <a:pt x="901995" y="692913"/>
                    <a:pt x="935665" y="691141"/>
                  </a:cubicBezTo>
                  <a:cubicBezTo>
                    <a:pt x="969335" y="689369"/>
                    <a:pt x="995916" y="591903"/>
                    <a:pt x="1020725" y="584815"/>
                  </a:cubicBezTo>
                  <a:cubicBezTo>
                    <a:pt x="1045534" y="577727"/>
                    <a:pt x="1066799" y="650383"/>
                    <a:pt x="1084520" y="648611"/>
                  </a:cubicBezTo>
                  <a:cubicBezTo>
                    <a:pt x="1102241" y="646839"/>
                    <a:pt x="1096925" y="591904"/>
                    <a:pt x="1127051" y="574183"/>
                  </a:cubicBezTo>
                  <a:cubicBezTo>
                    <a:pt x="1157177" y="556462"/>
                    <a:pt x="1235149" y="561778"/>
                    <a:pt x="1265274" y="542285"/>
                  </a:cubicBezTo>
                  <a:cubicBezTo>
                    <a:pt x="1295399" y="522792"/>
                    <a:pt x="1286539" y="482034"/>
                    <a:pt x="1307804" y="457225"/>
                  </a:cubicBezTo>
                  <a:cubicBezTo>
                    <a:pt x="1329069" y="432416"/>
                    <a:pt x="1378688" y="425327"/>
                    <a:pt x="1392865" y="393429"/>
                  </a:cubicBezTo>
                  <a:cubicBezTo>
                    <a:pt x="1407042" y="361531"/>
                    <a:pt x="1362740" y="295964"/>
                    <a:pt x="1392865" y="265839"/>
                  </a:cubicBezTo>
                  <a:cubicBezTo>
                    <a:pt x="1422990" y="235714"/>
                    <a:pt x="1532860" y="242802"/>
                    <a:pt x="1573618" y="212676"/>
                  </a:cubicBezTo>
                  <a:cubicBezTo>
                    <a:pt x="1614376" y="182550"/>
                    <a:pt x="1614377" y="111666"/>
                    <a:pt x="1637414" y="85085"/>
                  </a:cubicBezTo>
                  <a:cubicBezTo>
                    <a:pt x="1660451" y="58504"/>
                    <a:pt x="1685260" y="62047"/>
                    <a:pt x="1711841" y="53187"/>
                  </a:cubicBezTo>
                  <a:cubicBezTo>
                    <a:pt x="1738422" y="44326"/>
                    <a:pt x="1772093" y="39010"/>
                    <a:pt x="1796902" y="31922"/>
                  </a:cubicBezTo>
                  <a:cubicBezTo>
                    <a:pt x="1821711" y="24834"/>
                    <a:pt x="1818167" y="12429"/>
                    <a:pt x="1860697" y="10657"/>
                  </a:cubicBezTo>
                  <a:cubicBezTo>
                    <a:pt x="1903227" y="8885"/>
                    <a:pt x="2006009" y="15974"/>
                    <a:pt x="2052083" y="21290"/>
                  </a:cubicBezTo>
                  <a:cubicBezTo>
                    <a:pt x="2098158" y="26606"/>
                    <a:pt x="2114107" y="30150"/>
                    <a:pt x="2137144" y="42555"/>
                  </a:cubicBezTo>
                  <a:cubicBezTo>
                    <a:pt x="2160181" y="54960"/>
                    <a:pt x="2169042" y="97490"/>
                    <a:pt x="2190307" y="95718"/>
                  </a:cubicBezTo>
                  <a:cubicBezTo>
                    <a:pt x="2211572" y="93946"/>
                    <a:pt x="2222204" y="28378"/>
                    <a:pt x="2264734" y="31922"/>
                  </a:cubicBezTo>
                  <a:cubicBezTo>
                    <a:pt x="2307264" y="35466"/>
                    <a:pt x="2394097" y="115211"/>
                    <a:pt x="2445488" y="116983"/>
                  </a:cubicBezTo>
                  <a:cubicBezTo>
                    <a:pt x="2496879" y="118755"/>
                    <a:pt x="2525233" y="46099"/>
                    <a:pt x="2573079" y="42555"/>
                  </a:cubicBezTo>
                  <a:cubicBezTo>
                    <a:pt x="2620925" y="39011"/>
                    <a:pt x="2672316" y="95718"/>
                    <a:pt x="2732567" y="95718"/>
                  </a:cubicBezTo>
                  <a:cubicBezTo>
                    <a:pt x="2792818" y="95718"/>
                    <a:pt x="2884967" y="40783"/>
                    <a:pt x="2934586" y="42555"/>
                  </a:cubicBezTo>
                  <a:cubicBezTo>
                    <a:pt x="2984205" y="44327"/>
                    <a:pt x="2985977" y="111666"/>
                    <a:pt x="3030279" y="106350"/>
                  </a:cubicBezTo>
                  <a:cubicBezTo>
                    <a:pt x="3074581" y="101034"/>
                    <a:pt x="3129516" y="10657"/>
                    <a:pt x="3200400" y="10657"/>
                  </a:cubicBezTo>
                  <a:cubicBezTo>
                    <a:pt x="3271284" y="10657"/>
                    <a:pt x="3391786" y="108122"/>
                    <a:pt x="3455581" y="106350"/>
                  </a:cubicBezTo>
                  <a:cubicBezTo>
                    <a:pt x="3519376" y="104578"/>
                    <a:pt x="3533553" y="1797"/>
                    <a:pt x="3583172" y="25"/>
                  </a:cubicBezTo>
                  <a:cubicBezTo>
                    <a:pt x="3632791" y="-1747"/>
                    <a:pt x="3716079" y="90402"/>
                    <a:pt x="3753293" y="95718"/>
                  </a:cubicBezTo>
                  <a:cubicBezTo>
                    <a:pt x="3790507" y="101034"/>
                    <a:pt x="3783418" y="40782"/>
                    <a:pt x="3806455" y="31922"/>
                  </a:cubicBezTo>
                  <a:cubicBezTo>
                    <a:pt x="3829492" y="23062"/>
                    <a:pt x="3860504" y="32808"/>
                    <a:pt x="3891516" y="42555"/>
                  </a:cubicBezTo>
                </a:path>
              </a:pathLst>
            </a:custGeom>
            <a:noFill/>
            <a:ln w="19050" cap="flat" cmpd="sng" algn="ctr">
              <a:solidFill>
                <a:srgbClr val="FF0000"/>
              </a:solidFill>
              <a:prstDash val="dash"/>
              <a:round/>
              <a:headEnd type="none" w="med" len="med"/>
              <a:tailEnd type="none" w="med" len="med"/>
            </a:ln>
            <a:effectLst/>
          </p:spPr>
          <p:txBody>
            <a:bodyPr rtlCol="0" anchor="ctr"/>
            <a:lstStyle>
              <a:defPPr>
                <a:defRPr lang="it-IT"/>
              </a:defPPr>
              <a:lvl1pPr algn="l" rtl="0" fontAlgn="base">
                <a:spcBef>
                  <a:spcPct val="0"/>
                </a:spcBef>
                <a:spcAft>
                  <a:spcPct val="0"/>
                </a:spcAft>
                <a:defRPr sz="2400" kern="1200">
                  <a:solidFill>
                    <a:schemeClr val="tx1"/>
                  </a:solidFill>
                  <a:latin typeface="Arial" pitchFamily="34" charset="0"/>
                  <a:ea typeface="+mn-ea"/>
                  <a:cs typeface="Arial" pitchFamily="34" charset="0"/>
                </a:defRPr>
              </a:lvl1pPr>
              <a:lvl2pPr marL="457200" algn="l" rtl="0" fontAlgn="base">
                <a:spcBef>
                  <a:spcPct val="0"/>
                </a:spcBef>
                <a:spcAft>
                  <a:spcPct val="0"/>
                </a:spcAft>
                <a:defRPr sz="2400" kern="1200">
                  <a:solidFill>
                    <a:schemeClr val="tx1"/>
                  </a:solidFill>
                  <a:latin typeface="Arial" pitchFamily="34" charset="0"/>
                  <a:ea typeface="+mn-ea"/>
                  <a:cs typeface="Arial" pitchFamily="34" charset="0"/>
                </a:defRPr>
              </a:lvl2pPr>
              <a:lvl3pPr marL="914400" algn="l" rtl="0" fontAlgn="base">
                <a:spcBef>
                  <a:spcPct val="0"/>
                </a:spcBef>
                <a:spcAft>
                  <a:spcPct val="0"/>
                </a:spcAft>
                <a:defRPr sz="2400" kern="1200">
                  <a:solidFill>
                    <a:schemeClr val="tx1"/>
                  </a:solidFill>
                  <a:latin typeface="Arial" pitchFamily="34" charset="0"/>
                  <a:ea typeface="+mn-ea"/>
                  <a:cs typeface="Arial" pitchFamily="34" charset="0"/>
                </a:defRPr>
              </a:lvl3pPr>
              <a:lvl4pPr marL="1371600" algn="l" rtl="0" fontAlgn="base">
                <a:spcBef>
                  <a:spcPct val="0"/>
                </a:spcBef>
                <a:spcAft>
                  <a:spcPct val="0"/>
                </a:spcAft>
                <a:defRPr sz="2400" kern="1200">
                  <a:solidFill>
                    <a:schemeClr val="tx1"/>
                  </a:solidFill>
                  <a:latin typeface="Arial" pitchFamily="34" charset="0"/>
                  <a:ea typeface="+mn-ea"/>
                  <a:cs typeface="Arial" pitchFamily="34" charset="0"/>
                </a:defRPr>
              </a:lvl4pPr>
              <a:lvl5pPr marL="1828800" algn="l" rtl="0" fontAlgn="base">
                <a:spcBef>
                  <a:spcPct val="0"/>
                </a:spcBef>
                <a:spcAft>
                  <a:spcPct val="0"/>
                </a:spcAft>
                <a:defRPr sz="2400" kern="1200">
                  <a:solidFill>
                    <a:schemeClr val="tx1"/>
                  </a:solidFill>
                  <a:latin typeface="Arial" pitchFamily="34" charset="0"/>
                  <a:ea typeface="+mn-ea"/>
                  <a:cs typeface="Arial" pitchFamily="34" charset="0"/>
                </a:defRPr>
              </a:lvl5pPr>
              <a:lvl6pPr marL="2286000" algn="l" defTabSz="914400" rtl="0" eaLnBrk="1" latinLnBrk="0" hangingPunct="1">
                <a:defRPr sz="2400" kern="1200">
                  <a:solidFill>
                    <a:schemeClr val="tx1"/>
                  </a:solidFill>
                  <a:latin typeface="Arial" pitchFamily="34" charset="0"/>
                  <a:ea typeface="+mn-ea"/>
                  <a:cs typeface="Arial" pitchFamily="34" charset="0"/>
                </a:defRPr>
              </a:lvl6pPr>
              <a:lvl7pPr marL="2743200" algn="l" defTabSz="914400" rtl="0" eaLnBrk="1" latinLnBrk="0" hangingPunct="1">
                <a:defRPr sz="2400" kern="1200">
                  <a:solidFill>
                    <a:schemeClr val="tx1"/>
                  </a:solidFill>
                  <a:latin typeface="Arial" pitchFamily="34" charset="0"/>
                  <a:ea typeface="+mn-ea"/>
                  <a:cs typeface="Arial" pitchFamily="34" charset="0"/>
                </a:defRPr>
              </a:lvl7pPr>
              <a:lvl8pPr marL="3200400" algn="l" defTabSz="914400" rtl="0" eaLnBrk="1" latinLnBrk="0" hangingPunct="1">
                <a:defRPr sz="2400" kern="1200">
                  <a:solidFill>
                    <a:schemeClr val="tx1"/>
                  </a:solidFill>
                  <a:latin typeface="Arial" pitchFamily="34" charset="0"/>
                  <a:ea typeface="+mn-ea"/>
                  <a:cs typeface="Arial" pitchFamily="34" charset="0"/>
                </a:defRPr>
              </a:lvl8pPr>
              <a:lvl9pPr marL="3657600" algn="l" defTabSz="914400" rtl="0" eaLnBrk="1" latinLnBrk="0" hangingPunct="1">
                <a:defRPr sz="2400" kern="1200">
                  <a:solidFill>
                    <a:schemeClr val="tx1"/>
                  </a:solidFill>
                  <a:latin typeface="Arial" pitchFamily="34" charset="0"/>
                  <a:ea typeface="+mn-ea"/>
                  <a:cs typeface="Arial" pitchFamily="34" charset="0"/>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prstClr val="black"/>
                </a:solidFill>
                <a:effectLst/>
                <a:uLnTx/>
                <a:uFillTx/>
                <a:latin typeface="Arial" pitchFamily="34" charset="0"/>
                <a:ea typeface="黑体" panose="02010609060101010101" pitchFamily="49" charset="-122"/>
                <a:cs typeface="Arial" pitchFamily="34" charset="0"/>
              </a:endParaRPr>
            </a:p>
          </p:txBody>
        </p:sp>
        <p:sp>
          <p:nvSpPr>
            <p:cNvPr id="14" name="任意多边形: 形状 69">
              <a:extLst>
                <a:ext uri="{FF2B5EF4-FFF2-40B4-BE49-F238E27FC236}">
                  <a16:creationId xmlns:a16="http://schemas.microsoft.com/office/drawing/2014/main" id="{A584055A-D5BF-489C-8A4C-53C58A292BA1}"/>
                </a:ext>
              </a:extLst>
            </p:cNvPr>
            <p:cNvSpPr/>
            <p:nvPr/>
          </p:nvSpPr>
          <p:spPr bwMode="auto">
            <a:xfrm>
              <a:off x="2725901" y="3067280"/>
              <a:ext cx="1683894" cy="784441"/>
            </a:xfrm>
            <a:custGeom>
              <a:avLst/>
              <a:gdLst>
                <a:gd name="connsiteX0" fmla="*/ 0 w 2704145"/>
                <a:gd name="connsiteY0" fmla="*/ 106403 h 212728"/>
                <a:gd name="connsiteX1" fmla="*/ 191386 w 2704145"/>
                <a:gd name="connsiteY1" fmla="*/ 127668 h 212728"/>
                <a:gd name="connsiteX2" fmla="*/ 255181 w 2704145"/>
                <a:gd name="connsiteY2" fmla="*/ 31975 h 212728"/>
                <a:gd name="connsiteX3" fmla="*/ 457200 w 2704145"/>
                <a:gd name="connsiteY3" fmla="*/ 148933 h 212728"/>
                <a:gd name="connsiteX4" fmla="*/ 669851 w 2704145"/>
                <a:gd name="connsiteY4" fmla="*/ 74505 h 212728"/>
                <a:gd name="connsiteX5" fmla="*/ 797442 w 2704145"/>
                <a:gd name="connsiteY5" fmla="*/ 148933 h 212728"/>
                <a:gd name="connsiteX6" fmla="*/ 946298 w 2704145"/>
                <a:gd name="connsiteY6" fmla="*/ 53240 h 212728"/>
                <a:gd name="connsiteX7" fmla="*/ 999460 w 2704145"/>
                <a:gd name="connsiteY7" fmla="*/ 127668 h 212728"/>
                <a:gd name="connsiteX8" fmla="*/ 1190846 w 2704145"/>
                <a:gd name="connsiteY8" fmla="*/ 85138 h 212728"/>
                <a:gd name="connsiteX9" fmla="*/ 1275907 w 2704145"/>
                <a:gd name="connsiteY9" fmla="*/ 170198 h 212728"/>
                <a:gd name="connsiteX10" fmla="*/ 1403498 w 2704145"/>
                <a:gd name="connsiteY10" fmla="*/ 74505 h 212728"/>
                <a:gd name="connsiteX11" fmla="*/ 1509823 w 2704145"/>
                <a:gd name="connsiteY11" fmla="*/ 148933 h 212728"/>
                <a:gd name="connsiteX12" fmla="*/ 1637414 w 2704145"/>
                <a:gd name="connsiteY12" fmla="*/ 77 h 212728"/>
                <a:gd name="connsiteX13" fmla="*/ 1775637 w 2704145"/>
                <a:gd name="connsiteY13" fmla="*/ 127668 h 212728"/>
                <a:gd name="connsiteX14" fmla="*/ 1903228 w 2704145"/>
                <a:gd name="connsiteY14" fmla="*/ 74505 h 212728"/>
                <a:gd name="connsiteX15" fmla="*/ 2009553 w 2704145"/>
                <a:gd name="connsiteY15" fmla="*/ 138300 h 212728"/>
                <a:gd name="connsiteX16" fmla="*/ 2105246 w 2704145"/>
                <a:gd name="connsiteY16" fmla="*/ 85138 h 212728"/>
                <a:gd name="connsiteX17" fmla="*/ 2243470 w 2704145"/>
                <a:gd name="connsiteY17" fmla="*/ 212728 h 212728"/>
                <a:gd name="connsiteX18" fmla="*/ 2307265 w 2704145"/>
                <a:gd name="connsiteY18" fmla="*/ 85138 h 212728"/>
                <a:gd name="connsiteX19" fmla="*/ 2392325 w 2704145"/>
                <a:gd name="connsiteY19" fmla="*/ 127668 h 212728"/>
                <a:gd name="connsiteX20" fmla="*/ 2498651 w 2704145"/>
                <a:gd name="connsiteY20" fmla="*/ 95770 h 212728"/>
                <a:gd name="connsiteX21" fmla="*/ 2551814 w 2704145"/>
                <a:gd name="connsiteY21" fmla="*/ 148933 h 212728"/>
                <a:gd name="connsiteX22" fmla="*/ 2636874 w 2704145"/>
                <a:gd name="connsiteY22" fmla="*/ 85138 h 212728"/>
                <a:gd name="connsiteX23" fmla="*/ 2700670 w 2704145"/>
                <a:gd name="connsiteY23" fmla="*/ 127668 h 212728"/>
                <a:gd name="connsiteX24" fmla="*/ 2690037 w 2704145"/>
                <a:gd name="connsiteY24" fmla="*/ 117035 h 212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704145" h="212728">
                  <a:moveTo>
                    <a:pt x="0" y="106403"/>
                  </a:moveTo>
                  <a:cubicBezTo>
                    <a:pt x="74428" y="123238"/>
                    <a:pt x="148856" y="140073"/>
                    <a:pt x="191386" y="127668"/>
                  </a:cubicBezTo>
                  <a:cubicBezTo>
                    <a:pt x="233916" y="115263"/>
                    <a:pt x="210879" y="28431"/>
                    <a:pt x="255181" y="31975"/>
                  </a:cubicBezTo>
                  <a:cubicBezTo>
                    <a:pt x="299483" y="35519"/>
                    <a:pt x="388088" y="141845"/>
                    <a:pt x="457200" y="148933"/>
                  </a:cubicBezTo>
                  <a:cubicBezTo>
                    <a:pt x="526312" y="156021"/>
                    <a:pt x="613144" y="74505"/>
                    <a:pt x="669851" y="74505"/>
                  </a:cubicBezTo>
                  <a:cubicBezTo>
                    <a:pt x="726558" y="74505"/>
                    <a:pt x="751368" y="152477"/>
                    <a:pt x="797442" y="148933"/>
                  </a:cubicBezTo>
                  <a:cubicBezTo>
                    <a:pt x="843516" y="145389"/>
                    <a:pt x="912628" y="56784"/>
                    <a:pt x="946298" y="53240"/>
                  </a:cubicBezTo>
                  <a:cubicBezTo>
                    <a:pt x="979968" y="49696"/>
                    <a:pt x="958702" y="122352"/>
                    <a:pt x="999460" y="127668"/>
                  </a:cubicBezTo>
                  <a:cubicBezTo>
                    <a:pt x="1040218" y="132984"/>
                    <a:pt x="1144772" y="78050"/>
                    <a:pt x="1190846" y="85138"/>
                  </a:cubicBezTo>
                  <a:cubicBezTo>
                    <a:pt x="1236920" y="92226"/>
                    <a:pt x="1240465" y="171970"/>
                    <a:pt x="1275907" y="170198"/>
                  </a:cubicBezTo>
                  <a:cubicBezTo>
                    <a:pt x="1311349" y="168426"/>
                    <a:pt x="1364512" y="78049"/>
                    <a:pt x="1403498" y="74505"/>
                  </a:cubicBezTo>
                  <a:cubicBezTo>
                    <a:pt x="1442484" y="70961"/>
                    <a:pt x="1470837" y="161338"/>
                    <a:pt x="1509823" y="148933"/>
                  </a:cubicBezTo>
                  <a:cubicBezTo>
                    <a:pt x="1548809" y="136528"/>
                    <a:pt x="1593112" y="3621"/>
                    <a:pt x="1637414" y="77"/>
                  </a:cubicBezTo>
                  <a:cubicBezTo>
                    <a:pt x="1681716" y="-3467"/>
                    <a:pt x="1731335" y="115263"/>
                    <a:pt x="1775637" y="127668"/>
                  </a:cubicBezTo>
                  <a:cubicBezTo>
                    <a:pt x="1819939" y="140073"/>
                    <a:pt x="1864242" y="72733"/>
                    <a:pt x="1903228" y="74505"/>
                  </a:cubicBezTo>
                  <a:cubicBezTo>
                    <a:pt x="1942214" y="76277"/>
                    <a:pt x="1975883" y="136528"/>
                    <a:pt x="2009553" y="138300"/>
                  </a:cubicBezTo>
                  <a:cubicBezTo>
                    <a:pt x="2043223" y="140072"/>
                    <a:pt x="2066260" y="72733"/>
                    <a:pt x="2105246" y="85138"/>
                  </a:cubicBezTo>
                  <a:cubicBezTo>
                    <a:pt x="2144232" y="97543"/>
                    <a:pt x="2209800" y="212728"/>
                    <a:pt x="2243470" y="212728"/>
                  </a:cubicBezTo>
                  <a:cubicBezTo>
                    <a:pt x="2277140" y="212728"/>
                    <a:pt x="2282456" y="99315"/>
                    <a:pt x="2307265" y="85138"/>
                  </a:cubicBezTo>
                  <a:cubicBezTo>
                    <a:pt x="2332074" y="70961"/>
                    <a:pt x="2360427" y="125896"/>
                    <a:pt x="2392325" y="127668"/>
                  </a:cubicBezTo>
                  <a:cubicBezTo>
                    <a:pt x="2424223" y="129440"/>
                    <a:pt x="2472070" y="92226"/>
                    <a:pt x="2498651" y="95770"/>
                  </a:cubicBezTo>
                  <a:cubicBezTo>
                    <a:pt x="2525232" y="99314"/>
                    <a:pt x="2528777" y="150705"/>
                    <a:pt x="2551814" y="148933"/>
                  </a:cubicBezTo>
                  <a:cubicBezTo>
                    <a:pt x="2574851" y="147161"/>
                    <a:pt x="2612065" y="88682"/>
                    <a:pt x="2636874" y="85138"/>
                  </a:cubicBezTo>
                  <a:cubicBezTo>
                    <a:pt x="2661683" y="81594"/>
                    <a:pt x="2700670" y="127668"/>
                    <a:pt x="2700670" y="127668"/>
                  </a:cubicBezTo>
                  <a:cubicBezTo>
                    <a:pt x="2709530" y="132984"/>
                    <a:pt x="2699783" y="125009"/>
                    <a:pt x="2690037" y="117035"/>
                  </a:cubicBezTo>
                </a:path>
              </a:pathLst>
            </a:custGeom>
            <a:noFill/>
            <a:ln w="19050" cap="flat" cmpd="sng" algn="ctr">
              <a:solidFill>
                <a:srgbClr val="FF0000"/>
              </a:solidFill>
              <a:prstDash val="dash"/>
              <a:round/>
              <a:headEnd type="none" w="med" len="med"/>
              <a:tailEnd type="none" w="med" len="med"/>
            </a:ln>
            <a:effectLst/>
          </p:spPr>
          <p:txBody>
            <a:bodyPr rtlCol="0" anchor="ctr"/>
            <a:lstStyle>
              <a:defPPr>
                <a:defRPr lang="it-IT"/>
              </a:defPPr>
              <a:lvl1pPr algn="l" rtl="0" fontAlgn="base">
                <a:spcBef>
                  <a:spcPct val="0"/>
                </a:spcBef>
                <a:spcAft>
                  <a:spcPct val="0"/>
                </a:spcAft>
                <a:defRPr sz="2400" kern="1200">
                  <a:solidFill>
                    <a:schemeClr val="tx1"/>
                  </a:solidFill>
                  <a:latin typeface="Arial" pitchFamily="34" charset="0"/>
                  <a:ea typeface="+mn-ea"/>
                  <a:cs typeface="Arial" pitchFamily="34" charset="0"/>
                </a:defRPr>
              </a:lvl1pPr>
              <a:lvl2pPr marL="457200" algn="l" rtl="0" fontAlgn="base">
                <a:spcBef>
                  <a:spcPct val="0"/>
                </a:spcBef>
                <a:spcAft>
                  <a:spcPct val="0"/>
                </a:spcAft>
                <a:defRPr sz="2400" kern="1200">
                  <a:solidFill>
                    <a:schemeClr val="tx1"/>
                  </a:solidFill>
                  <a:latin typeface="Arial" pitchFamily="34" charset="0"/>
                  <a:ea typeface="+mn-ea"/>
                  <a:cs typeface="Arial" pitchFamily="34" charset="0"/>
                </a:defRPr>
              </a:lvl2pPr>
              <a:lvl3pPr marL="914400" algn="l" rtl="0" fontAlgn="base">
                <a:spcBef>
                  <a:spcPct val="0"/>
                </a:spcBef>
                <a:spcAft>
                  <a:spcPct val="0"/>
                </a:spcAft>
                <a:defRPr sz="2400" kern="1200">
                  <a:solidFill>
                    <a:schemeClr val="tx1"/>
                  </a:solidFill>
                  <a:latin typeface="Arial" pitchFamily="34" charset="0"/>
                  <a:ea typeface="+mn-ea"/>
                  <a:cs typeface="Arial" pitchFamily="34" charset="0"/>
                </a:defRPr>
              </a:lvl3pPr>
              <a:lvl4pPr marL="1371600" algn="l" rtl="0" fontAlgn="base">
                <a:spcBef>
                  <a:spcPct val="0"/>
                </a:spcBef>
                <a:spcAft>
                  <a:spcPct val="0"/>
                </a:spcAft>
                <a:defRPr sz="2400" kern="1200">
                  <a:solidFill>
                    <a:schemeClr val="tx1"/>
                  </a:solidFill>
                  <a:latin typeface="Arial" pitchFamily="34" charset="0"/>
                  <a:ea typeface="+mn-ea"/>
                  <a:cs typeface="Arial" pitchFamily="34" charset="0"/>
                </a:defRPr>
              </a:lvl4pPr>
              <a:lvl5pPr marL="1828800" algn="l" rtl="0" fontAlgn="base">
                <a:spcBef>
                  <a:spcPct val="0"/>
                </a:spcBef>
                <a:spcAft>
                  <a:spcPct val="0"/>
                </a:spcAft>
                <a:defRPr sz="2400" kern="1200">
                  <a:solidFill>
                    <a:schemeClr val="tx1"/>
                  </a:solidFill>
                  <a:latin typeface="Arial" pitchFamily="34" charset="0"/>
                  <a:ea typeface="+mn-ea"/>
                  <a:cs typeface="Arial" pitchFamily="34" charset="0"/>
                </a:defRPr>
              </a:lvl5pPr>
              <a:lvl6pPr marL="2286000" algn="l" defTabSz="914400" rtl="0" eaLnBrk="1" latinLnBrk="0" hangingPunct="1">
                <a:defRPr sz="2400" kern="1200">
                  <a:solidFill>
                    <a:schemeClr val="tx1"/>
                  </a:solidFill>
                  <a:latin typeface="Arial" pitchFamily="34" charset="0"/>
                  <a:ea typeface="+mn-ea"/>
                  <a:cs typeface="Arial" pitchFamily="34" charset="0"/>
                </a:defRPr>
              </a:lvl6pPr>
              <a:lvl7pPr marL="2743200" algn="l" defTabSz="914400" rtl="0" eaLnBrk="1" latinLnBrk="0" hangingPunct="1">
                <a:defRPr sz="2400" kern="1200">
                  <a:solidFill>
                    <a:schemeClr val="tx1"/>
                  </a:solidFill>
                  <a:latin typeface="Arial" pitchFamily="34" charset="0"/>
                  <a:ea typeface="+mn-ea"/>
                  <a:cs typeface="Arial" pitchFamily="34" charset="0"/>
                </a:defRPr>
              </a:lvl7pPr>
              <a:lvl8pPr marL="3200400" algn="l" defTabSz="914400" rtl="0" eaLnBrk="1" latinLnBrk="0" hangingPunct="1">
                <a:defRPr sz="2400" kern="1200">
                  <a:solidFill>
                    <a:schemeClr val="tx1"/>
                  </a:solidFill>
                  <a:latin typeface="Arial" pitchFamily="34" charset="0"/>
                  <a:ea typeface="+mn-ea"/>
                  <a:cs typeface="Arial" pitchFamily="34" charset="0"/>
                </a:defRPr>
              </a:lvl8pPr>
              <a:lvl9pPr marL="3657600" algn="l" defTabSz="914400" rtl="0" eaLnBrk="1" latinLnBrk="0" hangingPunct="1">
                <a:defRPr sz="2400" kern="1200">
                  <a:solidFill>
                    <a:schemeClr val="tx1"/>
                  </a:solidFill>
                  <a:latin typeface="Arial" pitchFamily="34" charset="0"/>
                  <a:ea typeface="+mn-ea"/>
                  <a:cs typeface="Arial" pitchFamily="34" charset="0"/>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prstClr val="black"/>
                </a:solidFill>
                <a:effectLst/>
                <a:uLnTx/>
                <a:uFillTx/>
                <a:latin typeface="Arial" pitchFamily="34" charset="0"/>
                <a:ea typeface="黑体" panose="02010609060101010101" pitchFamily="49" charset="-122"/>
                <a:cs typeface="Arial" pitchFamily="34" charset="0"/>
              </a:endParaRPr>
            </a:p>
          </p:txBody>
        </p:sp>
        <p:sp>
          <p:nvSpPr>
            <p:cNvPr id="15" name="矩形 28">
              <a:extLst>
                <a:ext uri="{FF2B5EF4-FFF2-40B4-BE49-F238E27FC236}">
                  <a16:creationId xmlns:a16="http://schemas.microsoft.com/office/drawing/2014/main" id="{431F768F-B46D-443F-AFAC-EAD19FD50F7A}"/>
                </a:ext>
              </a:extLst>
            </p:cNvPr>
            <p:cNvSpPr/>
            <p:nvPr/>
          </p:nvSpPr>
          <p:spPr>
            <a:xfrm>
              <a:off x="2411681" y="4175810"/>
              <a:ext cx="512191" cy="307777"/>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2012</a:t>
              </a:r>
              <a:endParaRPr kumimoji="0" lang="zh-CN" altLang="en-US" sz="14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endParaRPr>
            </a:p>
          </p:txBody>
        </p:sp>
        <p:sp>
          <p:nvSpPr>
            <p:cNvPr id="16" name="矩形 28">
              <a:extLst>
                <a:ext uri="{FF2B5EF4-FFF2-40B4-BE49-F238E27FC236}">
                  <a16:creationId xmlns:a16="http://schemas.microsoft.com/office/drawing/2014/main" id="{A75D8E7D-84C1-4CDB-A69E-D9FC0126BA8A}"/>
                </a:ext>
              </a:extLst>
            </p:cNvPr>
            <p:cNvSpPr/>
            <p:nvPr/>
          </p:nvSpPr>
          <p:spPr>
            <a:xfrm>
              <a:off x="4118690" y="4114800"/>
              <a:ext cx="512191" cy="307777"/>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2015</a:t>
              </a:r>
              <a:endParaRPr kumimoji="0" lang="zh-CN" altLang="en-US" sz="14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endParaRPr>
            </a:p>
          </p:txBody>
        </p:sp>
        <p:sp>
          <p:nvSpPr>
            <p:cNvPr id="17" name="矩形 28">
              <a:extLst>
                <a:ext uri="{FF2B5EF4-FFF2-40B4-BE49-F238E27FC236}">
                  <a16:creationId xmlns:a16="http://schemas.microsoft.com/office/drawing/2014/main" id="{31DA69F7-EEB4-4F2F-8E87-BD6C2841F354}"/>
                </a:ext>
              </a:extLst>
            </p:cNvPr>
            <p:cNvSpPr/>
            <p:nvPr/>
          </p:nvSpPr>
          <p:spPr>
            <a:xfrm>
              <a:off x="5438967" y="4139279"/>
              <a:ext cx="758109" cy="307777"/>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2019</a:t>
              </a:r>
              <a:endParaRPr kumimoji="0" lang="zh-CN" altLang="en-US" sz="14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endParaRPr>
            </a:p>
          </p:txBody>
        </p:sp>
        <p:cxnSp>
          <p:nvCxnSpPr>
            <p:cNvPr id="18" name="直接连接符 64">
              <a:extLst>
                <a:ext uri="{FF2B5EF4-FFF2-40B4-BE49-F238E27FC236}">
                  <a16:creationId xmlns:a16="http://schemas.microsoft.com/office/drawing/2014/main" id="{B32A5ADA-17E4-4D6F-BCED-05B2D2983786}"/>
                </a:ext>
              </a:extLst>
            </p:cNvPr>
            <p:cNvCxnSpPr>
              <a:cxnSpLocks/>
            </p:cNvCxnSpPr>
            <p:nvPr/>
          </p:nvCxnSpPr>
          <p:spPr bwMode="auto">
            <a:xfrm>
              <a:off x="2689092" y="3396483"/>
              <a:ext cx="13695" cy="784441"/>
            </a:xfrm>
            <a:prstGeom prst="line">
              <a:avLst/>
            </a:prstGeom>
            <a:noFill/>
            <a:ln w="22225" cap="flat" cmpd="sng" algn="ctr">
              <a:solidFill>
                <a:schemeClr val="tx1"/>
              </a:solidFill>
              <a:prstDash val="dash"/>
              <a:round/>
              <a:headEnd type="none" w="med" len="med"/>
              <a:tailEnd type="none"/>
            </a:ln>
            <a:effectLst/>
          </p:spPr>
        </p:cxnSp>
        <p:cxnSp>
          <p:nvCxnSpPr>
            <p:cNvPr id="19" name="直接连接符 64">
              <a:extLst>
                <a:ext uri="{FF2B5EF4-FFF2-40B4-BE49-F238E27FC236}">
                  <a16:creationId xmlns:a16="http://schemas.microsoft.com/office/drawing/2014/main" id="{413036CA-E473-4DBE-BC05-971452FA4E56}"/>
                </a:ext>
              </a:extLst>
            </p:cNvPr>
            <p:cNvCxnSpPr>
              <a:cxnSpLocks/>
            </p:cNvCxnSpPr>
            <p:nvPr/>
          </p:nvCxnSpPr>
          <p:spPr bwMode="auto">
            <a:xfrm>
              <a:off x="5715000" y="3352707"/>
              <a:ext cx="13695" cy="784441"/>
            </a:xfrm>
            <a:prstGeom prst="line">
              <a:avLst/>
            </a:prstGeom>
            <a:noFill/>
            <a:ln w="22225" cap="flat" cmpd="sng" algn="ctr">
              <a:solidFill>
                <a:schemeClr val="tx1"/>
              </a:solidFill>
              <a:prstDash val="dash"/>
              <a:round/>
              <a:headEnd type="none" w="med" len="med"/>
              <a:tailEnd type="none"/>
            </a:ln>
            <a:effectLst/>
          </p:spPr>
        </p:cxnSp>
      </p:grpSp>
      <p:sp>
        <p:nvSpPr>
          <p:cNvPr id="20" name="CasellaDiTesto 19">
            <a:extLst>
              <a:ext uri="{FF2B5EF4-FFF2-40B4-BE49-F238E27FC236}">
                <a16:creationId xmlns:a16="http://schemas.microsoft.com/office/drawing/2014/main" id="{5BD92366-5715-4DD3-A473-BB1648084024}"/>
              </a:ext>
            </a:extLst>
          </p:cNvPr>
          <p:cNvSpPr txBox="1"/>
          <p:nvPr/>
        </p:nvSpPr>
        <p:spPr>
          <a:xfrm>
            <a:off x="4874426" y="2022535"/>
            <a:ext cx="1605340" cy="523220"/>
          </a:xfrm>
          <a:prstGeom prst="rect">
            <a:avLst/>
          </a:prstGeom>
          <a:noFill/>
          <a:ln>
            <a:solidFill>
              <a:schemeClr val="tx1"/>
            </a:solidFill>
          </a:ln>
        </p:spPr>
        <p:txBody>
          <a:bodyPr wrap="square" rtlCol="0">
            <a:spAutoFit/>
          </a:bodyPr>
          <a:lstStyle/>
          <a:p>
            <a:pPr marL="0" marR="0" lvl="0" indent="0" algn="just" defTabSz="457200" rtl="0" eaLnBrk="1" fontAlgn="auto" latinLnBrk="0" hangingPunct="1">
              <a:lnSpc>
                <a:spcPct val="100000"/>
              </a:lnSpc>
              <a:spcBef>
                <a:spcPts val="0"/>
              </a:spcBef>
              <a:spcAft>
                <a:spcPts val="0"/>
              </a:spcAft>
              <a:buClrTx/>
              <a:buSzTx/>
              <a:buFontTx/>
              <a:buNone/>
              <a:tabLst/>
              <a:defRPr/>
            </a:pPr>
            <a:r>
              <a:rPr kumimoji="0" lang="it-IT" sz="1400" b="0" i="0" u="none" strike="noStrike" kern="1200" cap="none" spc="0" normalizeH="0" baseline="0" noProof="0" dirty="0" err="1">
                <a:ln>
                  <a:noFill/>
                </a:ln>
                <a:solidFill>
                  <a:srgbClr val="FF0000"/>
                </a:solidFill>
                <a:effectLst/>
                <a:uLnTx/>
                <a:uFillTx/>
                <a:latin typeface="Abadi" panose="020B0604020104020204" pitchFamily="34" charset="0"/>
                <a:ea typeface="+mn-ea"/>
                <a:cs typeface="+mn-cs"/>
              </a:rPr>
              <a:t>Plammed</a:t>
            </a:r>
            <a:r>
              <a:rPr kumimoji="0" lang="it-IT" sz="1400" b="0" i="0" u="none" strike="noStrike" kern="1200" cap="none" spc="0" normalizeH="0" baseline="0" noProof="0" dirty="0">
                <a:ln>
                  <a:noFill/>
                </a:ln>
                <a:solidFill>
                  <a:srgbClr val="FF0000"/>
                </a:solidFill>
                <a:effectLst/>
                <a:uLnTx/>
                <a:uFillTx/>
                <a:latin typeface="Abadi" panose="020B0604020104020204" pitchFamily="34" charset="0"/>
                <a:ea typeface="+mn-ea"/>
                <a:cs typeface="+mn-cs"/>
              </a:rPr>
              <a:t> </a:t>
            </a:r>
            <a:r>
              <a:rPr kumimoji="0" lang="it-IT" sz="1400" b="0" i="0" u="none" strike="noStrike" kern="1200" cap="none" spc="0" normalizeH="0" baseline="0" noProof="0" dirty="0" err="1">
                <a:ln>
                  <a:noFill/>
                </a:ln>
                <a:solidFill>
                  <a:srgbClr val="FF0000"/>
                </a:solidFill>
                <a:effectLst/>
                <a:uLnTx/>
                <a:uFillTx/>
                <a:latin typeface="Abadi" panose="020B0604020104020204" pitchFamily="34" charset="0"/>
                <a:ea typeface="+mn-ea"/>
                <a:cs typeface="+mn-cs"/>
              </a:rPr>
              <a:t>Maintenance</a:t>
            </a:r>
            <a:endParaRPr kumimoji="0" lang="it-IT" sz="1400" b="0" i="0" u="none" strike="noStrike" kern="1200" cap="none" spc="0" normalizeH="0" baseline="0" noProof="0" dirty="0">
              <a:ln>
                <a:noFill/>
              </a:ln>
              <a:solidFill>
                <a:srgbClr val="FF0000"/>
              </a:solidFill>
              <a:effectLst/>
              <a:uLnTx/>
              <a:uFillTx/>
              <a:latin typeface="Abadi" panose="020B0604020104020204" pitchFamily="34" charset="0"/>
              <a:ea typeface="+mn-ea"/>
              <a:cs typeface="+mn-cs"/>
            </a:endParaRPr>
          </a:p>
        </p:txBody>
      </p:sp>
      <p:cxnSp>
        <p:nvCxnSpPr>
          <p:cNvPr id="21" name="Connettore 2 20">
            <a:extLst>
              <a:ext uri="{FF2B5EF4-FFF2-40B4-BE49-F238E27FC236}">
                <a16:creationId xmlns:a16="http://schemas.microsoft.com/office/drawing/2014/main" id="{984A0A99-14D8-435F-AF24-476B49449CB4}"/>
              </a:ext>
            </a:extLst>
          </p:cNvPr>
          <p:cNvCxnSpPr>
            <a:cxnSpLocks/>
            <a:stCxn id="20" idx="2"/>
            <a:endCxn id="13" idx="16"/>
          </p:cNvCxnSpPr>
          <p:nvPr/>
        </p:nvCxnSpPr>
        <p:spPr bwMode="auto">
          <a:xfrm>
            <a:off x="5677096" y="2545755"/>
            <a:ext cx="122849" cy="1245012"/>
          </a:xfrm>
          <a:prstGeom prst="straightConnector1">
            <a:avLst/>
          </a:prstGeom>
          <a:solidFill>
            <a:srgbClr val="FFFFFF"/>
          </a:solidFill>
          <a:ln w="9525" cap="flat" cmpd="sng" algn="ctr">
            <a:solidFill>
              <a:schemeClr val="tx1"/>
            </a:solidFill>
            <a:prstDash val="solid"/>
            <a:round/>
            <a:headEnd type="none" w="med" len="med"/>
            <a:tailEnd type="triangle"/>
          </a:ln>
          <a:effectLst/>
        </p:spPr>
      </p:cxnSp>
      <p:sp>
        <p:nvSpPr>
          <p:cNvPr id="22" name="CasellaDiTesto 21">
            <a:extLst>
              <a:ext uri="{FF2B5EF4-FFF2-40B4-BE49-F238E27FC236}">
                <a16:creationId xmlns:a16="http://schemas.microsoft.com/office/drawing/2014/main" id="{BAC53B6F-B903-477B-89BF-45CA71415EBF}"/>
              </a:ext>
            </a:extLst>
          </p:cNvPr>
          <p:cNvSpPr txBox="1"/>
          <p:nvPr/>
        </p:nvSpPr>
        <p:spPr>
          <a:xfrm>
            <a:off x="922048" y="2169092"/>
            <a:ext cx="2155413" cy="738664"/>
          </a:xfrm>
          <a:prstGeom prst="rect">
            <a:avLst/>
          </a:prstGeom>
          <a:noFill/>
          <a:ln>
            <a:solidFill>
              <a:schemeClr val="tx1"/>
            </a:solidFill>
          </a:ln>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it-IT" sz="1400" b="0" i="0" u="none" strike="noStrike" kern="1200" cap="none" spc="0" normalizeH="0" baseline="0" noProof="0" dirty="0" err="1">
                <a:ln>
                  <a:noFill/>
                </a:ln>
                <a:solidFill>
                  <a:srgbClr val="FF0000"/>
                </a:solidFill>
                <a:effectLst/>
                <a:uLnTx/>
                <a:uFillTx/>
                <a:latin typeface="Abadi" panose="020B0604020104020204" pitchFamily="34" charset="0"/>
                <a:ea typeface="+mn-ea"/>
                <a:cs typeface="+mn-cs"/>
              </a:rPr>
              <a:t>Operational</a:t>
            </a:r>
            <a:r>
              <a:rPr kumimoji="0" lang="it-IT" sz="1400" b="0" i="0" u="none" strike="noStrike" kern="1200" cap="none" spc="0" normalizeH="0" baseline="0" noProof="0" dirty="0">
                <a:ln>
                  <a:noFill/>
                </a:ln>
                <a:solidFill>
                  <a:srgbClr val="FF0000"/>
                </a:solidFill>
                <a:effectLst/>
                <a:uLnTx/>
                <a:uFillTx/>
                <a:latin typeface="Abadi" panose="020B0604020104020204" pitchFamily="34" charset="0"/>
                <a:ea typeface="+mn-ea"/>
                <a:cs typeface="+mn-cs"/>
              </a:rPr>
              <a:t> </a:t>
            </a:r>
            <a:r>
              <a:rPr kumimoji="0" lang="it-IT" sz="1400" b="0" i="0" u="none" strike="noStrike" kern="1200" cap="none" spc="0" normalizeH="0" baseline="0" noProof="0" dirty="0" err="1">
                <a:ln>
                  <a:noFill/>
                </a:ln>
                <a:solidFill>
                  <a:srgbClr val="FF0000"/>
                </a:solidFill>
                <a:effectLst/>
                <a:uLnTx/>
                <a:uFillTx/>
                <a:latin typeface="Abadi" panose="020B0604020104020204" pitchFamily="34" charset="0"/>
                <a:ea typeface="+mn-ea"/>
                <a:cs typeface="+mn-cs"/>
              </a:rPr>
              <a:t>Condition</a:t>
            </a:r>
            <a:r>
              <a:rPr kumimoji="0" lang="it-IT" sz="1400" b="0" i="0" u="none" strike="noStrike" kern="1200" cap="none" spc="0" normalizeH="0" baseline="0" noProof="0" dirty="0">
                <a:ln>
                  <a:noFill/>
                </a:ln>
                <a:solidFill>
                  <a:srgbClr val="FF0000"/>
                </a:solidFill>
                <a:effectLst/>
                <a:uLnTx/>
                <a:uFillTx/>
                <a:latin typeface="Abadi" panose="020B0604020104020204" pitchFamily="34" charset="0"/>
                <a:ea typeface="+mn-ea"/>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it-IT" sz="1400" b="0" i="0" u="none" strike="noStrike" kern="1200" cap="none" spc="0" normalizeH="0" baseline="0" noProof="0" dirty="0" err="1">
                <a:ln>
                  <a:noFill/>
                </a:ln>
                <a:solidFill>
                  <a:prstClr val="black"/>
                </a:solidFill>
                <a:effectLst/>
                <a:uLnTx/>
                <a:uFillTx/>
                <a:latin typeface="Abadi" panose="020B0604020104020204" pitchFamily="34" charset="0"/>
                <a:ea typeface="+mn-ea"/>
                <a:cs typeface="+mn-cs"/>
              </a:rPr>
              <a:t>Load</a:t>
            </a:r>
            <a:r>
              <a:rPr kumimoji="0" lang="it-IT" sz="1400" b="0" i="0" u="none" strike="noStrike" kern="1200" cap="none" spc="0" normalizeH="0" baseline="0" noProof="0" dirty="0">
                <a:ln>
                  <a:noFill/>
                </a:ln>
                <a:solidFill>
                  <a:prstClr val="black"/>
                </a:solidFill>
                <a:effectLst/>
                <a:uLnTx/>
                <a:uFillTx/>
                <a:latin typeface="Abadi" panose="020B0604020104020204" pitchFamily="34" charset="0"/>
                <a:ea typeface="+mn-ea"/>
                <a:cs typeface="+mn-cs"/>
              </a:rPr>
              <a:t> 100% </a:t>
            </a:r>
            <a:r>
              <a:rPr kumimoji="0" lang="it-IT" sz="1400" b="0" i="0" u="none" strike="noStrike" kern="1200" cap="none" spc="0" normalizeH="0" baseline="0" noProof="0" dirty="0">
                <a:ln>
                  <a:noFill/>
                </a:ln>
                <a:solidFill>
                  <a:prstClr val="black"/>
                </a:solidFill>
                <a:effectLst/>
                <a:uLnTx/>
                <a:uFillTx/>
                <a:latin typeface="Abadi" panose="020B0604020104020204" pitchFamily="34" charset="0"/>
                <a:ea typeface="+mn-ea"/>
                <a:cs typeface="+mn-cs"/>
                <a:sym typeface="Wingdings" panose="05000000000000000000" pitchFamily="2" charset="2"/>
              </a:rPr>
              <a: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it-IT" sz="1400" b="0" i="0" u="none" strike="noStrike" kern="1200" cap="none" spc="0" normalizeH="0" baseline="0" noProof="0" dirty="0" err="1">
                <a:ln>
                  <a:noFill/>
                </a:ln>
                <a:solidFill>
                  <a:prstClr val="black"/>
                </a:solidFill>
                <a:effectLst/>
                <a:uLnTx/>
                <a:uFillTx/>
                <a:latin typeface="Abadi" panose="020B0604020104020204" pitchFamily="34" charset="0"/>
                <a:ea typeface="+mn-ea"/>
                <a:cs typeface="+mn-cs"/>
                <a:sym typeface="Wingdings" panose="05000000000000000000" pitchFamily="2" charset="2"/>
              </a:rPr>
              <a:t>Load</a:t>
            </a:r>
            <a:r>
              <a:rPr kumimoji="0" lang="it-IT" sz="1400" b="0" i="0" u="none" strike="noStrike" kern="1200" cap="none" spc="0" normalizeH="0" baseline="0" noProof="0" dirty="0">
                <a:ln>
                  <a:noFill/>
                </a:ln>
                <a:solidFill>
                  <a:prstClr val="black"/>
                </a:solidFill>
                <a:effectLst/>
                <a:uLnTx/>
                <a:uFillTx/>
                <a:latin typeface="Abadi" panose="020B0604020104020204" pitchFamily="34" charset="0"/>
                <a:ea typeface="+mn-ea"/>
                <a:cs typeface="+mn-cs"/>
                <a:sym typeface="Wingdings" panose="05000000000000000000" pitchFamily="2" charset="2"/>
              </a:rPr>
              <a:t> 80% </a:t>
            </a:r>
            <a:endParaRPr kumimoji="0" lang="it-IT" sz="1400" b="0" i="0" u="none" strike="noStrike" kern="1200" cap="none" spc="0" normalizeH="0" baseline="0" noProof="0" dirty="0">
              <a:ln>
                <a:noFill/>
              </a:ln>
              <a:solidFill>
                <a:prstClr val="black"/>
              </a:solidFill>
              <a:effectLst/>
              <a:uLnTx/>
              <a:uFillTx/>
              <a:latin typeface="Abadi" panose="020B0604020104020204" pitchFamily="34" charset="0"/>
              <a:ea typeface="+mn-ea"/>
              <a:cs typeface="+mn-cs"/>
            </a:endParaRPr>
          </a:p>
        </p:txBody>
      </p:sp>
      <p:sp>
        <p:nvSpPr>
          <p:cNvPr id="23" name="任意多边形: 形状 68">
            <a:extLst>
              <a:ext uri="{FF2B5EF4-FFF2-40B4-BE49-F238E27FC236}">
                <a16:creationId xmlns:a16="http://schemas.microsoft.com/office/drawing/2014/main" id="{43747B01-5E4C-4CA0-A448-07141D54BE40}"/>
              </a:ext>
            </a:extLst>
          </p:cNvPr>
          <p:cNvSpPr/>
          <p:nvPr/>
        </p:nvSpPr>
        <p:spPr bwMode="auto">
          <a:xfrm flipV="1">
            <a:off x="1470412" y="3893616"/>
            <a:ext cx="1114051" cy="45719"/>
          </a:xfrm>
          <a:custGeom>
            <a:avLst/>
            <a:gdLst>
              <a:gd name="connsiteX0" fmla="*/ 0 w 3891516"/>
              <a:gd name="connsiteY0" fmla="*/ 680508 h 744706"/>
              <a:gd name="connsiteX1" fmla="*/ 95693 w 3891516"/>
              <a:gd name="connsiteY1" fmla="*/ 606080 h 744706"/>
              <a:gd name="connsiteX2" fmla="*/ 170120 w 3891516"/>
              <a:gd name="connsiteY2" fmla="*/ 744304 h 744706"/>
              <a:gd name="connsiteX3" fmla="*/ 265814 w 3891516"/>
              <a:gd name="connsiteY3" fmla="*/ 648611 h 744706"/>
              <a:gd name="connsiteX4" fmla="*/ 435934 w 3891516"/>
              <a:gd name="connsiteY4" fmla="*/ 659243 h 744706"/>
              <a:gd name="connsiteX5" fmla="*/ 606055 w 3891516"/>
              <a:gd name="connsiteY5" fmla="*/ 595448 h 744706"/>
              <a:gd name="connsiteX6" fmla="*/ 637953 w 3891516"/>
              <a:gd name="connsiteY6" fmla="*/ 691141 h 744706"/>
              <a:gd name="connsiteX7" fmla="*/ 765544 w 3891516"/>
              <a:gd name="connsiteY7" fmla="*/ 648611 h 744706"/>
              <a:gd name="connsiteX8" fmla="*/ 818707 w 3891516"/>
              <a:gd name="connsiteY8" fmla="*/ 595448 h 744706"/>
              <a:gd name="connsiteX9" fmla="*/ 935665 w 3891516"/>
              <a:gd name="connsiteY9" fmla="*/ 691141 h 744706"/>
              <a:gd name="connsiteX10" fmla="*/ 1020725 w 3891516"/>
              <a:gd name="connsiteY10" fmla="*/ 584815 h 744706"/>
              <a:gd name="connsiteX11" fmla="*/ 1084520 w 3891516"/>
              <a:gd name="connsiteY11" fmla="*/ 648611 h 744706"/>
              <a:gd name="connsiteX12" fmla="*/ 1127051 w 3891516"/>
              <a:gd name="connsiteY12" fmla="*/ 574183 h 744706"/>
              <a:gd name="connsiteX13" fmla="*/ 1265274 w 3891516"/>
              <a:gd name="connsiteY13" fmla="*/ 542285 h 744706"/>
              <a:gd name="connsiteX14" fmla="*/ 1307804 w 3891516"/>
              <a:gd name="connsiteY14" fmla="*/ 457225 h 744706"/>
              <a:gd name="connsiteX15" fmla="*/ 1392865 w 3891516"/>
              <a:gd name="connsiteY15" fmla="*/ 393429 h 744706"/>
              <a:gd name="connsiteX16" fmla="*/ 1392865 w 3891516"/>
              <a:gd name="connsiteY16" fmla="*/ 265839 h 744706"/>
              <a:gd name="connsiteX17" fmla="*/ 1573618 w 3891516"/>
              <a:gd name="connsiteY17" fmla="*/ 212676 h 744706"/>
              <a:gd name="connsiteX18" fmla="*/ 1637414 w 3891516"/>
              <a:gd name="connsiteY18" fmla="*/ 85085 h 744706"/>
              <a:gd name="connsiteX19" fmla="*/ 1711841 w 3891516"/>
              <a:gd name="connsiteY19" fmla="*/ 53187 h 744706"/>
              <a:gd name="connsiteX20" fmla="*/ 1796902 w 3891516"/>
              <a:gd name="connsiteY20" fmla="*/ 31922 h 744706"/>
              <a:gd name="connsiteX21" fmla="*/ 1860697 w 3891516"/>
              <a:gd name="connsiteY21" fmla="*/ 10657 h 744706"/>
              <a:gd name="connsiteX22" fmla="*/ 2052083 w 3891516"/>
              <a:gd name="connsiteY22" fmla="*/ 21290 h 744706"/>
              <a:gd name="connsiteX23" fmla="*/ 2137144 w 3891516"/>
              <a:gd name="connsiteY23" fmla="*/ 42555 h 744706"/>
              <a:gd name="connsiteX24" fmla="*/ 2190307 w 3891516"/>
              <a:gd name="connsiteY24" fmla="*/ 95718 h 744706"/>
              <a:gd name="connsiteX25" fmla="*/ 2264734 w 3891516"/>
              <a:gd name="connsiteY25" fmla="*/ 31922 h 744706"/>
              <a:gd name="connsiteX26" fmla="*/ 2445488 w 3891516"/>
              <a:gd name="connsiteY26" fmla="*/ 116983 h 744706"/>
              <a:gd name="connsiteX27" fmla="*/ 2573079 w 3891516"/>
              <a:gd name="connsiteY27" fmla="*/ 42555 h 744706"/>
              <a:gd name="connsiteX28" fmla="*/ 2732567 w 3891516"/>
              <a:gd name="connsiteY28" fmla="*/ 95718 h 744706"/>
              <a:gd name="connsiteX29" fmla="*/ 2934586 w 3891516"/>
              <a:gd name="connsiteY29" fmla="*/ 42555 h 744706"/>
              <a:gd name="connsiteX30" fmla="*/ 3030279 w 3891516"/>
              <a:gd name="connsiteY30" fmla="*/ 106350 h 744706"/>
              <a:gd name="connsiteX31" fmla="*/ 3200400 w 3891516"/>
              <a:gd name="connsiteY31" fmla="*/ 10657 h 744706"/>
              <a:gd name="connsiteX32" fmla="*/ 3455581 w 3891516"/>
              <a:gd name="connsiteY32" fmla="*/ 106350 h 744706"/>
              <a:gd name="connsiteX33" fmla="*/ 3583172 w 3891516"/>
              <a:gd name="connsiteY33" fmla="*/ 25 h 744706"/>
              <a:gd name="connsiteX34" fmla="*/ 3753293 w 3891516"/>
              <a:gd name="connsiteY34" fmla="*/ 95718 h 744706"/>
              <a:gd name="connsiteX35" fmla="*/ 3806455 w 3891516"/>
              <a:gd name="connsiteY35" fmla="*/ 31922 h 744706"/>
              <a:gd name="connsiteX36" fmla="*/ 3891516 w 3891516"/>
              <a:gd name="connsiteY36" fmla="*/ 42555 h 74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891516" h="744706">
                <a:moveTo>
                  <a:pt x="0" y="680508"/>
                </a:moveTo>
                <a:cubicBezTo>
                  <a:pt x="33670" y="637977"/>
                  <a:pt x="67340" y="595447"/>
                  <a:pt x="95693" y="606080"/>
                </a:cubicBezTo>
                <a:cubicBezTo>
                  <a:pt x="124046" y="616713"/>
                  <a:pt x="141767" y="737216"/>
                  <a:pt x="170120" y="744304"/>
                </a:cubicBezTo>
                <a:cubicBezTo>
                  <a:pt x="198474" y="751393"/>
                  <a:pt x="221512" y="662788"/>
                  <a:pt x="265814" y="648611"/>
                </a:cubicBezTo>
                <a:cubicBezTo>
                  <a:pt x="310116" y="634434"/>
                  <a:pt x="379227" y="668103"/>
                  <a:pt x="435934" y="659243"/>
                </a:cubicBezTo>
                <a:cubicBezTo>
                  <a:pt x="492641" y="650383"/>
                  <a:pt x="572385" y="590132"/>
                  <a:pt x="606055" y="595448"/>
                </a:cubicBezTo>
                <a:cubicBezTo>
                  <a:pt x="639725" y="600764"/>
                  <a:pt x="611372" y="682281"/>
                  <a:pt x="637953" y="691141"/>
                </a:cubicBezTo>
                <a:cubicBezTo>
                  <a:pt x="664535" y="700002"/>
                  <a:pt x="735418" y="664560"/>
                  <a:pt x="765544" y="648611"/>
                </a:cubicBezTo>
                <a:cubicBezTo>
                  <a:pt x="795670" y="632662"/>
                  <a:pt x="790354" y="588360"/>
                  <a:pt x="818707" y="595448"/>
                </a:cubicBezTo>
                <a:cubicBezTo>
                  <a:pt x="847060" y="602536"/>
                  <a:pt x="901995" y="692913"/>
                  <a:pt x="935665" y="691141"/>
                </a:cubicBezTo>
                <a:cubicBezTo>
                  <a:pt x="969335" y="689369"/>
                  <a:pt x="995916" y="591903"/>
                  <a:pt x="1020725" y="584815"/>
                </a:cubicBezTo>
                <a:cubicBezTo>
                  <a:pt x="1045534" y="577727"/>
                  <a:pt x="1066799" y="650383"/>
                  <a:pt x="1084520" y="648611"/>
                </a:cubicBezTo>
                <a:cubicBezTo>
                  <a:pt x="1102241" y="646839"/>
                  <a:pt x="1096925" y="591904"/>
                  <a:pt x="1127051" y="574183"/>
                </a:cubicBezTo>
                <a:cubicBezTo>
                  <a:pt x="1157177" y="556462"/>
                  <a:pt x="1235149" y="561778"/>
                  <a:pt x="1265274" y="542285"/>
                </a:cubicBezTo>
                <a:cubicBezTo>
                  <a:pt x="1295399" y="522792"/>
                  <a:pt x="1286539" y="482034"/>
                  <a:pt x="1307804" y="457225"/>
                </a:cubicBezTo>
                <a:cubicBezTo>
                  <a:pt x="1329069" y="432416"/>
                  <a:pt x="1378688" y="425327"/>
                  <a:pt x="1392865" y="393429"/>
                </a:cubicBezTo>
                <a:cubicBezTo>
                  <a:pt x="1407042" y="361531"/>
                  <a:pt x="1362740" y="295964"/>
                  <a:pt x="1392865" y="265839"/>
                </a:cubicBezTo>
                <a:cubicBezTo>
                  <a:pt x="1422990" y="235714"/>
                  <a:pt x="1532860" y="242802"/>
                  <a:pt x="1573618" y="212676"/>
                </a:cubicBezTo>
                <a:cubicBezTo>
                  <a:pt x="1614376" y="182550"/>
                  <a:pt x="1614377" y="111666"/>
                  <a:pt x="1637414" y="85085"/>
                </a:cubicBezTo>
                <a:cubicBezTo>
                  <a:pt x="1660451" y="58504"/>
                  <a:pt x="1685260" y="62047"/>
                  <a:pt x="1711841" y="53187"/>
                </a:cubicBezTo>
                <a:cubicBezTo>
                  <a:pt x="1738422" y="44326"/>
                  <a:pt x="1772093" y="39010"/>
                  <a:pt x="1796902" y="31922"/>
                </a:cubicBezTo>
                <a:cubicBezTo>
                  <a:pt x="1821711" y="24834"/>
                  <a:pt x="1818167" y="12429"/>
                  <a:pt x="1860697" y="10657"/>
                </a:cubicBezTo>
                <a:cubicBezTo>
                  <a:pt x="1903227" y="8885"/>
                  <a:pt x="2006009" y="15974"/>
                  <a:pt x="2052083" y="21290"/>
                </a:cubicBezTo>
                <a:cubicBezTo>
                  <a:pt x="2098158" y="26606"/>
                  <a:pt x="2114107" y="30150"/>
                  <a:pt x="2137144" y="42555"/>
                </a:cubicBezTo>
                <a:cubicBezTo>
                  <a:pt x="2160181" y="54960"/>
                  <a:pt x="2169042" y="97490"/>
                  <a:pt x="2190307" y="95718"/>
                </a:cubicBezTo>
                <a:cubicBezTo>
                  <a:pt x="2211572" y="93946"/>
                  <a:pt x="2222204" y="28378"/>
                  <a:pt x="2264734" y="31922"/>
                </a:cubicBezTo>
                <a:cubicBezTo>
                  <a:pt x="2307264" y="35466"/>
                  <a:pt x="2394097" y="115211"/>
                  <a:pt x="2445488" y="116983"/>
                </a:cubicBezTo>
                <a:cubicBezTo>
                  <a:pt x="2496879" y="118755"/>
                  <a:pt x="2525233" y="46099"/>
                  <a:pt x="2573079" y="42555"/>
                </a:cubicBezTo>
                <a:cubicBezTo>
                  <a:pt x="2620925" y="39011"/>
                  <a:pt x="2672316" y="95718"/>
                  <a:pt x="2732567" y="95718"/>
                </a:cubicBezTo>
                <a:cubicBezTo>
                  <a:pt x="2792818" y="95718"/>
                  <a:pt x="2884967" y="40783"/>
                  <a:pt x="2934586" y="42555"/>
                </a:cubicBezTo>
                <a:cubicBezTo>
                  <a:pt x="2984205" y="44327"/>
                  <a:pt x="2985977" y="111666"/>
                  <a:pt x="3030279" y="106350"/>
                </a:cubicBezTo>
                <a:cubicBezTo>
                  <a:pt x="3074581" y="101034"/>
                  <a:pt x="3129516" y="10657"/>
                  <a:pt x="3200400" y="10657"/>
                </a:cubicBezTo>
                <a:cubicBezTo>
                  <a:pt x="3271284" y="10657"/>
                  <a:pt x="3391786" y="108122"/>
                  <a:pt x="3455581" y="106350"/>
                </a:cubicBezTo>
                <a:cubicBezTo>
                  <a:pt x="3519376" y="104578"/>
                  <a:pt x="3533553" y="1797"/>
                  <a:pt x="3583172" y="25"/>
                </a:cubicBezTo>
                <a:cubicBezTo>
                  <a:pt x="3632791" y="-1747"/>
                  <a:pt x="3716079" y="90402"/>
                  <a:pt x="3753293" y="95718"/>
                </a:cubicBezTo>
                <a:cubicBezTo>
                  <a:pt x="3790507" y="101034"/>
                  <a:pt x="3783418" y="40782"/>
                  <a:pt x="3806455" y="31922"/>
                </a:cubicBezTo>
                <a:cubicBezTo>
                  <a:pt x="3829492" y="23062"/>
                  <a:pt x="3860504" y="32808"/>
                  <a:pt x="3891516" y="42555"/>
                </a:cubicBezTo>
              </a:path>
            </a:pathLst>
          </a:custGeom>
          <a:noFill/>
          <a:ln w="19050" cap="flat" cmpd="sng" algn="ctr">
            <a:solidFill>
              <a:srgbClr val="FF0000"/>
            </a:solidFill>
            <a:prstDash val="dash"/>
            <a:round/>
            <a:headEnd type="none" w="med" len="med"/>
            <a:tailEnd type="none" w="med" len="med"/>
          </a:ln>
          <a:effectLst/>
        </p:spPr>
        <p:txBody>
          <a:bodyPr rtlCol="0" anchor="ctr"/>
          <a:lstStyle>
            <a:defPPr>
              <a:defRPr lang="it-IT"/>
            </a:defPPr>
            <a:lvl1pPr algn="l" rtl="0" fontAlgn="base">
              <a:spcBef>
                <a:spcPct val="0"/>
              </a:spcBef>
              <a:spcAft>
                <a:spcPct val="0"/>
              </a:spcAft>
              <a:defRPr sz="2400" kern="1200">
                <a:solidFill>
                  <a:schemeClr val="tx1"/>
                </a:solidFill>
                <a:latin typeface="Arial" pitchFamily="34" charset="0"/>
                <a:ea typeface="+mn-ea"/>
                <a:cs typeface="Arial" pitchFamily="34" charset="0"/>
              </a:defRPr>
            </a:lvl1pPr>
            <a:lvl2pPr marL="457200" algn="l" rtl="0" fontAlgn="base">
              <a:spcBef>
                <a:spcPct val="0"/>
              </a:spcBef>
              <a:spcAft>
                <a:spcPct val="0"/>
              </a:spcAft>
              <a:defRPr sz="2400" kern="1200">
                <a:solidFill>
                  <a:schemeClr val="tx1"/>
                </a:solidFill>
                <a:latin typeface="Arial" pitchFamily="34" charset="0"/>
                <a:ea typeface="+mn-ea"/>
                <a:cs typeface="Arial" pitchFamily="34" charset="0"/>
              </a:defRPr>
            </a:lvl2pPr>
            <a:lvl3pPr marL="914400" algn="l" rtl="0" fontAlgn="base">
              <a:spcBef>
                <a:spcPct val="0"/>
              </a:spcBef>
              <a:spcAft>
                <a:spcPct val="0"/>
              </a:spcAft>
              <a:defRPr sz="2400" kern="1200">
                <a:solidFill>
                  <a:schemeClr val="tx1"/>
                </a:solidFill>
                <a:latin typeface="Arial" pitchFamily="34" charset="0"/>
                <a:ea typeface="+mn-ea"/>
                <a:cs typeface="Arial" pitchFamily="34" charset="0"/>
              </a:defRPr>
            </a:lvl3pPr>
            <a:lvl4pPr marL="1371600" algn="l" rtl="0" fontAlgn="base">
              <a:spcBef>
                <a:spcPct val="0"/>
              </a:spcBef>
              <a:spcAft>
                <a:spcPct val="0"/>
              </a:spcAft>
              <a:defRPr sz="2400" kern="1200">
                <a:solidFill>
                  <a:schemeClr val="tx1"/>
                </a:solidFill>
                <a:latin typeface="Arial" pitchFamily="34" charset="0"/>
                <a:ea typeface="+mn-ea"/>
                <a:cs typeface="Arial" pitchFamily="34" charset="0"/>
              </a:defRPr>
            </a:lvl4pPr>
            <a:lvl5pPr marL="1828800" algn="l" rtl="0" fontAlgn="base">
              <a:spcBef>
                <a:spcPct val="0"/>
              </a:spcBef>
              <a:spcAft>
                <a:spcPct val="0"/>
              </a:spcAft>
              <a:defRPr sz="2400" kern="1200">
                <a:solidFill>
                  <a:schemeClr val="tx1"/>
                </a:solidFill>
                <a:latin typeface="Arial" pitchFamily="34" charset="0"/>
                <a:ea typeface="+mn-ea"/>
                <a:cs typeface="Arial" pitchFamily="34" charset="0"/>
              </a:defRPr>
            </a:lvl5pPr>
            <a:lvl6pPr marL="2286000" algn="l" defTabSz="914400" rtl="0" eaLnBrk="1" latinLnBrk="0" hangingPunct="1">
              <a:defRPr sz="2400" kern="1200">
                <a:solidFill>
                  <a:schemeClr val="tx1"/>
                </a:solidFill>
                <a:latin typeface="Arial" pitchFamily="34" charset="0"/>
                <a:ea typeface="+mn-ea"/>
                <a:cs typeface="Arial" pitchFamily="34" charset="0"/>
              </a:defRPr>
            </a:lvl6pPr>
            <a:lvl7pPr marL="2743200" algn="l" defTabSz="914400" rtl="0" eaLnBrk="1" latinLnBrk="0" hangingPunct="1">
              <a:defRPr sz="2400" kern="1200">
                <a:solidFill>
                  <a:schemeClr val="tx1"/>
                </a:solidFill>
                <a:latin typeface="Arial" pitchFamily="34" charset="0"/>
                <a:ea typeface="+mn-ea"/>
                <a:cs typeface="Arial" pitchFamily="34" charset="0"/>
              </a:defRPr>
            </a:lvl7pPr>
            <a:lvl8pPr marL="3200400" algn="l" defTabSz="914400" rtl="0" eaLnBrk="1" latinLnBrk="0" hangingPunct="1">
              <a:defRPr sz="2400" kern="1200">
                <a:solidFill>
                  <a:schemeClr val="tx1"/>
                </a:solidFill>
                <a:latin typeface="Arial" pitchFamily="34" charset="0"/>
                <a:ea typeface="+mn-ea"/>
                <a:cs typeface="Arial" pitchFamily="34" charset="0"/>
              </a:defRPr>
            </a:lvl8pPr>
            <a:lvl9pPr marL="3657600" algn="l" defTabSz="914400" rtl="0" eaLnBrk="1" latinLnBrk="0" hangingPunct="1">
              <a:defRPr sz="2400" kern="1200">
                <a:solidFill>
                  <a:schemeClr val="tx1"/>
                </a:solidFill>
                <a:latin typeface="Arial" pitchFamily="34" charset="0"/>
                <a:ea typeface="+mn-ea"/>
                <a:cs typeface="Arial" pitchFamily="34" charset="0"/>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prstClr val="black"/>
              </a:solidFill>
              <a:effectLst/>
              <a:uLnTx/>
              <a:uFillTx/>
              <a:latin typeface="Arial" pitchFamily="34" charset="0"/>
              <a:ea typeface="黑体" panose="02010609060101010101" pitchFamily="49" charset="-122"/>
              <a:cs typeface="Arial" pitchFamily="34" charset="0"/>
            </a:endParaRPr>
          </a:p>
        </p:txBody>
      </p:sp>
      <p:cxnSp>
        <p:nvCxnSpPr>
          <p:cNvPr id="24" name="Connettore 2 23">
            <a:extLst>
              <a:ext uri="{FF2B5EF4-FFF2-40B4-BE49-F238E27FC236}">
                <a16:creationId xmlns:a16="http://schemas.microsoft.com/office/drawing/2014/main" id="{CAF8E0BB-4963-4FA0-B6C2-928295D27135}"/>
              </a:ext>
            </a:extLst>
          </p:cNvPr>
          <p:cNvCxnSpPr>
            <a:cxnSpLocks/>
          </p:cNvCxnSpPr>
          <p:nvPr/>
        </p:nvCxnSpPr>
        <p:spPr bwMode="auto">
          <a:xfrm>
            <a:off x="2078833" y="2887892"/>
            <a:ext cx="434820" cy="822370"/>
          </a:xfrm>
          <a:prstGeom prst="straightConnector1">
            <a:avLst/>
          </a:prstGeom>
          <a:solidFill>
            <a:srgbClr val="FFFFFF"/>
          </a:solidFill>
          <a:ln w="9525" cap="flat" cmpd="sng" algn="ctr">
            <a:solidFill>
              <a:schemeClr val="tx1"/>
            </a:solidFill>
            <a:prstDash val="solid"/>
            <a:round/>
            <a:headEnd type="none" w="med" len="med"/>
            <a:tailEnd type="triangle"/>
          </a:ln>
          <a:effectLst/>
        </p:spPr>
      </p:cxnSp>
      <p:sp>
        <p:nvSpPr>
          <p:cNvPr id="25" name="CasellaDiTesto 24">
            <a:extLst>
              <a:ext uri="{FF2B5EF4-FFF2-40B4-BE49-F238E27FC236}">
                <a16:creationId xmlns:a16="http://schemas.microsoft.com/office/drawing/2014/main" id="{0E9DFDBD-C4FA-436C-B3FF-4EDAA6AD89B6}"/>
              </a:ext>
            </a:extLst>
          </p:cNvPr>
          <p:cNvSpPr txBox="1"/>
          <p:nvPr/>
        </p:nvSpPr>
        <p:spPr>
          <a:xfrm>
            <a:off x="3196625" y="1744794"/>
            <a:ext cx="1558637" cy="954107"/>
          </a:xfrm>
          <a:prstGeom prst="rect">
            <a:avLst/>
          </a:prstGeom>
          <a:noFill/>
          <a:ln>
            <a:solidFill>
              <a:schemeClr val="tx1"/>
            </a:solidFill>
          </a:ln>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it-IT" sz="1400" b="0" i="0" u="none" strike="noStrike" kern="1200" cap="none" spc="0" normalizeH="0" baseline="0" noProof="0" dirty="0" err="1">
                <a:ln>
                  <a:noFill/>
                </a:ln>
                <a:solidFill>
                  <a:srgbClr val="FF0000"/>
                </a:solidFill>
                <a:effectLst/>
                <a:uLnTx/>
                <a:uFillTx/>
                <a:latin typeface="Abadi" panose="020B0604020104020204" pitchFamily="34" charset="0"/>
                <a:ea typeface="+mn-ea"/>
                <a:cs typeface="+mn-cs"/>
              </a:rPr>
              <a:t>Plant</a:t>
            </a:r>
            <a:r>
              <a:rPr kumimoji="0" lang="it-IT" sz="1400" b="0" i="0" u="none" strike="noStrike" kern="1200" cap="none" spc="0" normalizeH="0" baseline="0" noProof="0" dirty="0">
                <a:ln>
                  <a:noFill/>
                </a:ln>
                <a:solidFill>
                  <a:srgbClr val="FF0000"/>
                </a:solidFill>
                <a:effectLst/>
                <a:uLnTx/>
                <a:uFillTx/>
                <a:latin typeface="Abadi" panose="020B0604020104020204" pitchFamily="34" charset="0"/>
                <a:ea typeface="+mn-ea"/>
                <a:cs typeface="+mn-cs"/>
              </a:rPr>
              <a:t> Upgrading: </a:t>
            </a:r>
            <a:r>
              <a:rPr kumimoji="0" lang="it-IT" sz="1400" b="0" i="0" u="none" strike="noStrike" kern="1200" cap="none" spc="0" normalizeH="0" baseline="0" noProof="0" dirty="0">
                <a:ln>
                  <a:noFill/>
                </a:ln>
                <a:solidFill>
                  <a:prstClr val="black"/>
                </a:solidFill>
                <a:effectLst/>
                <a:uLnTx/>
                <a:uFillTx/>
                <a:latin typeface="Abadi" panose="020B0604020104020204" pitchFamily="34" charset="0"/>
                <a:ea typeface="+mn-ea"/>
                <a:cs typeface="+mn-cs"/>
              </a:rPr>
              <a:t>Valve ‘64y’ </a:t>
            </a:r>
            <a:r>
              <a:rPr kumimoji="0" lang="it-IT" sz="1400" b="0" i="0" u="none" strike="noStrike" kern="1200" cap="none" spc="0" normalizeH="0" baseline="0" noProof="0" dirty="0" err="1">
                <a:ln>
                  <a:noFill/>
                </a:ln>
                <a:solidFill>
                  <a:prstClr val="black"/>
                </a:solidFill>
                <a:effectLst/>
                <a:uLnTx/>
                <a:uFillTx/>
                <a:latin typeface="Abadi" panose="020B0604020104020204" pitchFamily="34" charset="0"/>
                <a:ea typeface="+mn-ea"/>
                <a:cs typeface="+mn-cs"/>
              </a:rPr>
              <a:t>is</a:t>
            </a:r>
            <a:r>
              <a:rPr kumimoji="0" lang="it-IT" sz="1400" b="0" i="0" u="none" strike="noStrike" kern="1200" cap="none" spc="0" normalizeH="0" baseline="0" noProof="0" dirty="0">
                <a:ln>
                  <a:noFill/>
                </a:ln>
                <a:solidFill>
                  <a:prstClr val="black"/>
                </a:solidFill>
                <a:effectLst/>
                <a:uLnTx/>
                <a:uFillTx/>
                <a:latin typeface="Abadi" panose="020B0604020104020204" pitchFamily="34" charset="0"/>
                <a:ea typeface="+mn-ea"/>
                <a:cs typeface="+mn-cs"/>
              </a:rPr>
              <a:t> </a:t>
            </a:r>
            <a:r>
              <a:rPr kumimoji="0" lang="it-IT" sz="1400" b="0" i="0" u="none" strike="noStrike" kern="1200" cap="none" spc="0" normalizeH="0" baseline="0" noProof="0" dirty="0" err="1">
                <a:ln>
                  <a:noFill/>
                </a:ln>
                <a:solidFill>
                  <a:prstClr val="black"/>
                </a:solidFill>
                <a:effectLst/>
                <a:uLnTx/>
                <a:uFillTx/>
                <a:latin typeface="Abadi" panose="020B0604020104020204" pitchFamily="34" charset="0"/>
                <a:ea typeface="+mn-ea"/>
                <a:cs typeface="+mn-cs"/>
              </a:rPr>
              <a:t>replaced</a:t>
            </a:r>
            <a:r>
              <a:rPr kumimoji="0" lang="it-IT" sz="1400" b="0" i="0" u="none" strike="noStrike" kern="1200" cap="none" spc="0" normalizeH="0" baseline="0" noProof="0" dirty="0">
                <a:ln>
                  <a:noFill/>
                </a:ln>
                <a:solidFill>
                  <a:prstClr val="black"/>
                </a:solidFill>
                <a:effectLst/>
                <a:uLnTx/>
                <a:uFillTx/>
                <a:latin typeface="Abadi" panose="020B0604020104020204" pitchFamily="34" charset="0"/>
                <a:ea typeface="+mn-ea"/>
                <a:cs typeface="+mn-cs"/>
              </a:rPr>
              <a:t> with a new model</a:t>
            </a:r>
          </a:p>
        </p:txBody>
      </p:sp>
      <p:cxnSp>
        <p:nvCxnSpPr>
          <p:cNvPr id="26" name="Connettore 2 25">
            <a:extLst>
              <a:ext uri="{FF2B5EF4-FFF2-40B4-BE49-F238E27FC236}">
                <a16:creationId xmlns:a16="http://schemas.microsoft.com/office/drawing/2014/main" id="{AF860327-5F08-4F32-B391-E52C92969F43}"/>
              </a:ext>
            </a:extLst>
          </p:cNvPr>
          <p:cNvCxnSpPr>
            <a:cxnSpLocks/>
          </p:cNvCxnSpPr>
          <p:nvPr/>
        </p:nvCxnSpPr>
        <p:spPr bwMode="auto">
          <a:xfrm>
            <a:off x="3794058" y="2679425"/>
            <a:ext cx="734194" cy="1382900"/>
          </a:xfrm>
          <a:prstGeom prst="straightConnector1">
            <a:avLst/>
          </a:prstGeom>
          <a:solidFill>
            <a:srgbClr val="FFFFFF"/>
          </a:solidFill>
          <a:ln w="9525" cap="flat" cmpd="sng" algn="ctr">
            <a:solidFill>
              <a:schemeClr val="tx1"/>
            </a:solidFill>
            <a:prstDash val="solid"/>
            <a:round/>
            <a:headEnd type="none" w="med" len="med"/>
            <a:tailEnd type="triangle"/>
          </a:ln>
          <a:effectLst/>
        </p:spPr>
      </p:cxnSp>
    </p:spTree>
    <p:extLst>
      <p:ext uri="{BB962C8B-B14F-4D97-AF65-F5344CB8AC3E}">
        <p14:creationId xmlns:p14="http://schemas.microsoft.com/office/powerpoint/2010/main" val="175346153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A9502A4-DFFA-4E5C-A80B-529D5049B352}"/>
              </a:ext>
            </a:extLst>
          </p:cNvPr>
          <p:cNvSpPr>
            <a:spLocks noGrp="1"/>
          </p:cNvSpPr>
          <p:nvPr>
            <p:ph type="title"/>
          </p:nvPr>
        </p:nvSpPr>
        <p:spPr/>
        <p:txBody>
          <a:bodyPr/>
          <a:lstStyle/>
          <a:p>
            <a:r>
              <a:rPr lang="it-IT" dirty="0"/>
              <a:t>Fault </a:t>
            </a:r>
            <a:r>
              <a:rPr lang="it-IT" dirty="0" err="1"/>
              <a:t>Detection</a:t>
            </a:r>
            <a:r>
              <a:rPr lang="it-IT" dirty="0"/>
              <a:t>: Challenge II</a:t>
            </a:r>
          </a:p>
        </p:txBody>
      </p:sp>
      <p:sp>
        <p:nvSpPr>
          <p:cNvPr id="4" name="Segnaposto numero diapositiva 3">
            <a:extLst>
              <a:ext uri="{FF2B5EF4-FFF2-40B4-BE49-F238E27FC236}">
                <a16:creationId xmlns:a16="http://schemas.microsoft.com/office/drawing/2014/main" id="{0AE37642-08B4-4A1C-8A9E-C5E9E2A2773C}"/>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CF46B70-BEEE-447A-8354-9995F2AD6C56}" type="slidenum">
              <a:rPr kumimoji="0" lang="en-US" sz="1200" b="0" i="0" u="none" strike="noStrike" kern="1200" cap="none" spc="0" normalizeH="0" baseline="0" noProof="0" smtClean="0">
                <a:ln>
                  <a:noFill/>
                </a:ln>
                <a:solidFill>
                  <a:srgbClr val="E7E6E6">
                    <a:lumMod val="90000"/>
                  </a:srgbClr>
                </a:solidFill>
                <a:effectLst/>
                <a:uLnTx/>
                <a:uFillTx/>
                <a:latin typeface="Arial" panose="020B0604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108</a:t>
            </a:fld>
            <a:endParaRPr kumimoji="0" lang="en-US" sz="1200" b="0" i="0" u="none" strike="noStrike" kern="1200" cap="none" spc="0" normalizeH="0" baseline="0" noProof="0" dirty="0">
              <a:ln>
                <a:noFill/>
              </a:ln>
              <a:solidFill>
                <a:srgbClr val="E7E6E6">
                  <a:lumMod val="90000"/>
                </a:srgbClr>
              </a:solidFill>
              <a:effectLst/>
              <a:uLnTx/>
              <a:uFillTx/>
              <a:latin typeface="Arial" panose="020B0604020202020204"/>
              <a:ea typeface="+mn-ea"/>
              <a:cs typeface="+mn-cs"/>
            </a:endParaRPr>
          </a:p>
        </p:txBody>
      </p:sp>
      <p:sp>
        <p:nvSpPr>
          <p:cNvPr id="5" name="CasellaDiTesto 4">
            <a:extLst>
              <a:ext uri="{FF2B5EF4-FFF2-40B4-BE49-F238E27FC236}">
                <a16:creationId xmlns:a16="http://schemas.microsoft.com/office/drawing/2014/main" id="{625413A7-8475-425F-B171-81DFCF24BB13}"/>
              </a:ext>
            </a:extLst>
          </p:cNvPr>
          <p:cNvSpPr txBox="1"/>
          <p:nvPr/>
        </p:nvSpPr>
        <p:spPr>
          <a:xfrm>
            <a:off x="107504" y="2199215"/>
            <a:ext cx="383438" cy="461665"/>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it-IT" sz="1800" b="0" i="1" u="none" strike="noStrike" kern="1200" cap="none" spc="0" normalizeH="0" baseline="0" noProof="0" dirty="0">
                <a:ln>
                  <a:noFill/>
                </a:ln>
                <a:solidFill>
                  <a:prstClr val="black"/>
                </a:solidFill>
                <a:effectLst/>
                <a:uLnTx/>
                <a:uFillTx/>
                <a:latin typeface="Arial" panose="020B0604020202020204"/>
                <a:ea typeface="+mn-ea"/>
                <a:cs typeface="+mn-cs"/>
              </a:rPr>
              <a:t>t</a:t>
            </a:r>
            <a:r>
              <a:rPr kumimoji="0" lang="it-IT" sz="1800" b="0" i="0" u="none" strike="noStrike" kern="1200" cap="none" spc="0" normalizeH="0" baseline="-25000" noProof="0" dirty="0">
                <a:ln>
                  <a:noFill/>
                </a:ln>
                <a:solidFill>
                  <a:prstClr val="black"/>
                </a:solidFill>
                <a:effectLst/>
                <a:uLnTx/>
                <a:uFillTx/>
                <a:latin typeface="Arial" panose="020B0604020202020204"/>
                <a:ea typeface="+mn-ea"/>
                <a:cs typeface="+mn-cs"/>
              </a:rPr>
              <a:t>0</a:t>
            </a:r>
          </a:p>
        </p:txBody>
      </p:sp>
      <p:sp>
        <p:nvSpPr>
          <p:cNvPr id="6" name="AutoShape 9">
            <a:extLst>
              <a:ext uri="{FF2B5EF4-FFF2-40B4-BE49-F238E27FC236}">
                <a16:creationId xmlns:a16="http://schemas.microsoft.com/office/drawing/2014/main" id="{3D2499EE-F14D-43F3-A643-EB38F86273E7}"/>
              </a:ext>
            </a:extLst>
          </p:cNvPr>
          <p:cNvSpPr>
            <a:spLocks noChangeAspect="1" noChangeArrowheads="1"/>
          </p:cNvSpPr>
          <p:nvPr/>
        </p:nvSpPr>
        <p:spPr bwMode="auto">
          <a:xfrm rot="16200000">
            <a:off x="227307" y="2380526"/>
            <a:ext cx="812303" cy="99042"/>
          </a:xfrm>
          <a:prstGeom prst="downArrow">
            <a:avLst>
              <a:gd name="adj1" fmla="val 54898"/>
              <a:gd name="adj2" fmla="val 100000"/>
            </a:avLst>
          </a:prstGeom>
          <a:solidFill>
            <a:srgbClr val="00B050"/>
          </a:solidFill>
          <a:ln w="9525">
            <a:solidFill>
              <a:srgbClr val="00B050"/>
            </a:solidFill>
            <a:miter lim="800000"/>
            <a:headEnd/>
            <a:tailEnd/>
          </a:ln>
        </p:spPr>
        <p:txBody>
          <a:bodyPr wrap="none" anchor="ctr"/>
          <a:lstStyle/>
          <a:p>
            <a:pPr marL="0" marR="0" lvl="0" indent="0" algn="ctr" defTabSz="914400" rtl="0" eaLnBrk="0" fontAlgn="auto" latinLnBrk="0" hangingPunct="0">
              <a:lnSpc>
                <a:spcPct val="100000"/>
              </a:lnSpc>
              <a:spcBef>
                <a:spcPct val="20000"/>
              </a:spcBef>
              <a:spcAft>
                <a:spcPts val="0"/>
              </a:spcAft>
              <a:buClrTx/>
              <a:buSzTx/>
              <a:buFontTx/>
              <a:buNone/>
              <a:tabLst/>
              <a:defRPr/>
            </a:pPr>
            <a:endParaRPr kumimoji="0" lang="it-IT" sz="1050" b="0" i="0" u="none" strike="noStrike" kern="0" cap="none" spc="0" normalizeH="0" baseline="0" noProof="0" dirty="0">
              <a:ln>
                <a:noFill/>
              </a:ln>
              <a:solidFill>
                <a:sysClr val="windowText" lastClr="000000"/>
              </a:solidFill>
              <a:effectLst/>
              <a:uLnTx/>
              <a:uFillTx/>
              <a:latin typeface="Arial" panose="020B0604020202020204"/>
              <a:ea typeface="+mn-ea"/>
              <a:cs typeface="+mn-cs"/>
            </a:endParaRPr>
          </a:p>
        </p:txBody>
      </p:sp>
      <p:grpSp>
        <p:nvGrpSpPr>
          <p:cNvPr id="7" name="Gruppo 6">
            <a:extLst>
              <a:ext uri="{FF2B5EF4-FFF2-40B4-BE49-F238E27FC236}">
                <a16:creationId xmlns:a16="http://schemas.microsoft.com/office/drawing/2014/main" id="{0815CFD6-C6C6-4912-8A43-78C52343FB5F}"/>
              </a:ext>
            </a:extLst>
          </p:cNvPr>
          <p:cNvGrpSpPr/>
          <p:nvPr/>
        </p:nvGrpSpPr>
        <p:grpSpPr>
          <a:xfrm>
            <a:off x="913564" y="1640248"/>
            <a:ext cx="2288336" cy="1753322"/>
            <a:chOff x="1021516" y="1844824"/>
            <a:chExt cx="2288336" cy="1753322"/>
          </a:xfrm>
        </p:grpSpPr>
        <p:grpSp>
          <p:nvGrpSpPr>
            <p:cNvPr id="8" name="Gruppo 7">
              <a:extLst>
                <a:ext uri="{FF2B5EF4-FFF2-40B4-BE49-F238E27FC236}">
                  <a16:creationId xmlns:a16="http://schemas.microsoft.com/office/drawing/2014/main" id="{8097C6C7-84D5-4495-951E-ED49A1CFA488}"/>
                </a:ext>
              </a:extLst>
            </p:cNvPr>
            <p:cNvGrpSpPr/>
            <p:nvPr/>
          </p:nvGrpSpPr>
          <p:grpSpPr>
            <a:xfrm>
              <a:off x="1313407" y="2503319"/>
              <a:ext cx="1863991" cy="1094827"/>
              <a:chOff x="793130" y="3554289"/>
              <a:chExt cx="3167776" cy="1860612"/>
            </a:xfrm>
          </p:grpSpPr>
          <p:sp>
            <p:nvSpPr>
              <p:cNvPr id="10" name="Line 3">
                <a:extLst>
                  <a:ext uri="{FF2B5EF4-FFF2-40B4-BE49-F238E27FC236}">
                    <a16:creationId xmlns:a16="http://schemas.microsoft.com/office/drawing/2014/main" id="{D2CB5E48-5468-4C4C-92F6-3244094AD1F6}"/>
                  </a:ext>
                </a:extLst>
              </p:cNvPr>
              <p:cNvSpPr>
                <a:spLocks noChangeShapeType="1"/>
              </p:cNvSpPr>
              <p:nvPr/>
            </p:nvSpPr>
            <p:spPr bwMode="auto">
              <a:xfrm flipV="1">
                <a:off x="1303602" y="3815977"/>
                <a:ext cx="0" cy="1313602"/>
              </a:xfrm>
              <a:prstGeom prst="line">
                <a:avLst/>
              </a:prstGeom>
              <a:noFill/>
              <a:ln w="9360">
                <a:solidFill>
                  <a:srgbClr val="000000"/>
                </a:solidFill>
                <a:miter lim="800000"/>
                <a:headEnd/>
                <a:tailEnd type="triangle" w="med" len="med"/>
              </a:ln>
            </p:spPr>
            <p:txBody>
              <a:bodyPr/>
              <a:lstStyle/>
              <a:p>
                <a:pPr marL="0" marR="0" lvl="0" indent="0" algn="l" defTabSz="457200" rtl="0" eaLnBrk="0"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1" name="Line 4">
                <a:extLst>
                  <a:ext uri="{FF2B5EF4-FFF2-40B4-BE49-F238E27FC236}">
                    <a16:creationId xmlns:a16="http://schemas.microsoft.com/office/drawing/2014/main" id="{2414686B-060A-48E5-8D0C-4FBE535F9134}"/>
                  </a:ext>
                </a:extLst>
              </p:cNvPr>
              <p:cNvSpPr>
                <a:spLocks noChangeShapeType="1"/>
              </p:cNvSpPr>
              <p:nvPr/>
            </p:nvSpPr>
            <p:spPr bwMode="auto">
              <a:xfrm>
                <a:off x="1303602" y="5128850"/>
                <a:ext cx="2167524" cy="730"/>
              </a:xfrm>
              <a:prstGeom prst="line">
                <a:avLst/>
              </a:prstGeom>
              <a:noFill/>
              <a:ln w="9360">
                <a:solidFill>
                  <a:srgbClr val="000000"/>
                </a:solidFill>
                <a:miter lim="800000"/>
                <a:headEnd/>
                <a:tailEnd type="triangle" w="med" len="med"/>
              </a:ln>
            </p:spPr>
            <p:txBody>
              <a:bodyPr/>
              <a:lstStyle/>
              <a:p>
                <a:pPr marL="0" marR="0" lvl="0" indent="0" algn="l" defTabSz="457200" rtl="0" eaLnBrk="0"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2" name="Oval 9">
                <a:extLst>
                  <a:ext uri="{FF2B5EF4-FFF2-40B4-BE49-F238E27FC236}">
                    <a16:creationId xmlns:a16="http://schemas.microsoft.com/office/drawing/2014/main" id="{71DCCD13-45F3-4C91-9FF4-AE791D85E0D5}"/>
                  </a:ext>
                </a:extLst>
              </p:cNvPr>
              <p:cNvSpPr>
                <a:spLocks noChangeArrowheads="1"/>
              </p:cNvSpPr>
              <p:nvPr/>
            </p:nvSpPr>
            <p:spPr bwMode="auto">
              <a:xfrm>
                <a:off x="2062727" y="4296196"/>
                <a:ext cx="44392" cy="42328"/>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3" name="Oval 10">
                <a:extLst>
                  <a:ext uri="{FF2B5EF4-FFF2-40B4-BE49-F238E27FC236}">
                    <a16:creationId xmlns:a16="http://schemas.microsoft.com/office/drawing/2014/main" id="{C620A604-805A-449F-BC06-73E69835FCFC}"/>
                  </a:ext>
                </a:extLst>
              </p:cNvPr>
              <p:cNvSpPr>
                <a:spLocks noChangeArrowheads="1"/>
              </p:cNvSpPr>
              <p:nvPr/>
            </p:nvSpPr>
            <p:spPr bwMode="auto">
              <a:xfrm>
                <a:off x="2136203" y="4366256"/>
                <a:ext cx="44392" cy="42328"/>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4" name="Oval 11">
                <a:extLst>
                  <a:ext uri="{FF2B5EF4-FFF2-40B4-BE49-F238E27FC236}">
                    <a16:creationId xmlns:a16="http://schemas.microsoft.com/office/drawing/2014/main" id="{CA888AB2-AF75-4247-B608-9A08CC707104}"/>
                  </a:ext>
                </a:extLst>
              </p:cNvPr>
              <p:cNvSpPr>
                <a:spLocks noChangeArrowheads="1"/>
              </p:cNvSpPr>
              <p:nvPr/>
            </p:nvSpPr>
            <p:spPr bwMode="auto">
              <a:xfrm>
                <a:off x="2099465" y="3945893"/>
                <a:ext cx="44392" cy="42328"/>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5" name="Oval 12">
                <a:extLst>
                  <a:ext uri="{FF2B5EF4-FFF2-40B4-BE49-F238E27FC236}">
                    <a16:creationId xmlns:a16="http://schemas.microsoft.com/office/drawing/2014/main" id="{6C271B51-4B85-4565-BE46-A37C0CEB76D8}"/>
                  </a:ext>
                </a:extLst>
              </p:cNvPr>
              <p:cNvSpPr>
                <a:spLocks noChangeArrowheads="1"/>
              </p:cNvSpPr>
              <p:nvPr/>
            </p:nvSpPr>
            <p:spPr bwMode="auto">
              <a:xfrm>
                <a:off x="2172940" y="4015954"/>
                <a:ext cx="44392" cy="42328"/>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6" name="Oval 13">
                <a:extLst>
                  <a:ext uri="{FF2B5EF4-FFF2-40B4-BE49-F238E27FC236}">
                    <a16:creationId xmlns:a16="http://schemas.microsoft.com/office/drawing/2014/main" id="{D1010E9D-1826-46FC-8264-BD48BADAD21A}"/>
                  </a:ext>
                </a:extLst>
              </p:cNvPr>
              <p:cNvSpPr>
                <a:spLocks noChangeArrowheads="1"/>
              </p:cNvSpPr>
              <p:nvPr/>
            </p:nvSpPr>
            <p:spPr bwMode="auto">
              <a:xfrm>
                <a:off x="2246416" y="4015954"/>
                <a:ext cx="44392" cy="42328"/>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7" name="Oval 14">
                <a:extLst>
                  <a:ext uri="{FF2B5EF4-FFF2-40B4-BE49-F238E27FC236}">
                    <a16:creationId xmlns:a16="http://schemas.microsoft.com/office/drawing/2014/main" id="{F6D33F6C-5E62-4796-88A5-DEA82EC7D52E}"/>
                  </a:ext>
                </a:extLst>
              </p:cNvPr>
              <p:cNvSpPr>
                <a:spLocks noChangeArrowheads="1"/>
              </p:cNvSpPr>
              <p:nvPr/>
            </p:nvSpPr>
            <p:spPr bwMode="auto">
              <a:xfrm>
                <a:off x="1952514" y="4401287"/>
                <a:ext cx="44392" cy="42328"/>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8" name="Oval 15">
                <a:extLst>
                  <a:ext uri="{FF2B5EF4-FFF2-40B4-BE49-F238E27FC236}">
                    <a16:creationId xmlns:a16="http://schemas.microsoft.com/office/drawing/2014/main" id="{B7985BAA-5499-4018-81DE-745804417031}"/>
                  </a:ext>
                </a:extLst>
              </p:cNvPr>
              <p:cNvSpPr>
                <a:spLocks noChangeArrowheads="1"/>
              </p:cNvSpPr>
              <p:nvPr/>
            </p:nvSpPr>
            <p:spPr bwMode="auto">
              <a:xfrm>
                <a:off x="2025990" y="4401287"/>
                <a:ext cx="44392" cy="42328"/>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 name="Oval 16">
                <a:extLst>
                  <a:ext uri="{FF2B5EF4-FFF2-40B4-BE49-F238E27FC236}">
                    <a16:creationId xmlns:a16="http://schemas.microsoft.com/office/drawing/2014/main" id="{BA2BDFFF-FF64-472A-AFF8-B55CEC9CA367}"/>
                  </a:ext>
                </a:extLst>
              </p:cNvPr>
              <p:cNvSpPr>
                <a:spLocks noChangeArrowheads="1"/>
              </p:cNvSpPr>
              <p:nvPr/>
            </p:nvSpPr>
            <p:spPr bwMode="auto">
              <a:xfrm>
                <a:off x="1989252" y="4331227"/>
                <a:ext cx="44392" cy="42328"/>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 name="Oval 17">
                <a:extLst>
                  <a:ext uri="{FF2B5EF4-FFF2-40B4-BE49-F238E27FC236}">
                    <a16:creationId xmlns:a16="http://schemas.microsoft.com/office/drawing/2014/main" id="{43986CAF-47DE-434F-AEDC-454109DE5200}"/>
                  </a:ext>
                </a:extLst>
              </p:cNvPr>
              <p:cNvSpPr>
                <a:spLocks noChangeArrowheads="1"/>
              </p:cNvSpPr>
              <p:nvPr/>
            </p:nvSpPr>
            <p:spPr bwMode="auto">
              <a:xfrm>
                <a:off x="1952514" y="4261166"/>
                <a:ext cx="44392" cy="42328"/>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 name="Oval 18">
                <a:extLst>
                  <a:ext uri="{FF2B5EF4-FFF2-40B4-BE49-F238E27FC236}">
                    <a16:creationId xmlns:a16="http://schemas.microsoft.com/office/drawing/2014/main" id="{BDCBEC4A-493D-4EA9-8A01-CF63185041B3}"/>
                  </a:ext>
                </a:extLst>
              </p:cNvPr>
              <p:cNvSpPr>
                <a:spLocks noChangeArrowheads="1"/>
              </p:cNvSpPr>
              <p:nvPr/>
            </p:nvSpPr>
            <p:spPr bwMode="auto">
              <a:xfrm>
                <a:off x="1897407" y="4337065"/>
                <a:ext cx="44392" cy="42328"/>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 name="Oval 19">
                <a:extLst>
                  <a:ext uri="{FF2B5EF4-FFF2-40B4-BE49-F238E27FC236}">
                    <a16:creationId xmlns:a16="http://schemas.microsoft.com/office/drawing/2014/main" id="{CD22C413-8D81-4FD0-9870-8D1BA277D411}"/>
                  </a:ext>
                </a:extLst>
              </p:cNvPr>
              <p:cNvSpPr>
                <a:spLocks noChangeArrowheads="1"/>
              </p:cNvSpPr>
              <p:nvPr/>
            </p:nvSpPr>
            <p:spPr bwMode="auto">
              <a:xfrm>
                <a:off x="1879039" y="4401287"/>
                <a:ext cx="44392" cy="42328"/>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 name="Oval 20">
                <a:extLst>
                  <a:ext uri="{FF2B5EF4-FFF2-40B4-BE49-F238E27FC236}">
                    <a16:creationId xmlns:a16="http://schemas.microsoft.com/office/drawing/2014/main" id="{BF2657D1-4A52-415B-81D2-DA405A202FFA}"/>
                  </a:ext>
                </a:extLst>
              </p:cNvPr>
              <p:cNvSpPr>
                <a:spLocks noChangeArrowheads="1"/>
              </p:cNvSpPr>
              <p:nvPr/>
            </p:nvSpPr>
            <p:spPr bwMode="auto">
              <a:xfrm>
                <a:off x="1952514" y="4471348"/>
                <a:ext cx="44392" cy="42328"/>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 name="Oval 21">
                <a:extLst>
                  <a:ext uri="{FF2B5EF4-FFF2-40B4-BE49-F238E27FC236}">
                    <a16:creationId xmlns:a16="http://schemas.microsoft.com/office/drawing/2014/main" id="{BDE78057-10F9-4312-8EC6-2C400AC16480}"/>
                  </a:ext>
                </a:extLst>
              </p:cNvPr>
              <p:cNvSpPr>
                <a:spLocks noChangeArrowheads="1"/>
              </p:cNvSpPr>
              <p:nvPr/>
            </p:nvSpPr>
            <p:spPr bwMode="auto">
              <a:xfrm>
                <a:off x="2025990" y="4541408"/>
                <a:ext cx="44392" cy="42328"/>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 name="Oval 22">
                <a:extLst>
                  <a:ext uri="{FF2B5EF4-FFF2-40B4-BE49-F238E27FC236}">
                    <a16:creationId xmlns:a16="http://schemas.microsoft.com/office/drawing/2014/main" id="{43ED98C6-83E8-46F0-AAB0-0318442E92E6}"/>
                  </a:ext>
                </a:extLst>
              </p:cNvPr>
              <p:cNvSpPr>
                <a:spLocks noChangeArrowheads="1"/>
              </p:cNvSpPr>
              <p:nvPr/>
            </p:nvSpPr>
            <p:spPr bwMode="auto">
              <a:xfrm>
                <a:off x="1915777" y="4541408"/>
                <a:ext cx="44392" cy="42328"/>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 name="Oval 23">
                <a:extLst>
                  <a:ext uri="{FF2B5EF4-FFF2-40B4-BE49-F238E27FC236}">
                    <a16:creationId xmlns:a16="http://schemas.microsoft.com/office/drawing/2014/main" id="{E7AC1E91-A8EB-4DC0-82D9-1C67B7ECC1C0}"/>
                  </a:ext>
                </a:extLst>
              </p:cNvPr>
              <p:cNvSpPr>
                <a:spLocks noChangeArrowheads="1"/>
              </p:cNvSpPr>
              <p:nvPr/>
            </p:nvSpPr>
            <p:spPr bwMode="auto">
              <a:xfrm>
                <a:off x="2203555" y="4091853"/>
                <a:ext cx="44392" cy="42328"/>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7" name="Oval 24">
                <a:extLst>
                  <a:ext uri="{FF2B5EF4-FFF2-40B4-BE49-F238E27FC236}">
                    <a16:creationId xmlns:a16="http://schemas.microsoft.com/office/drawing/2014/main" id="{3DF34851-B808-44C0-B671-5FFDD857C531}"/>
                  </a:ext>
                </a:extLst>
              </p:cNvPr>
              <p:cNvSpPr>
                <a:spLocks noChangeArrowheads="1"/>
              </p:cNvSpPr>
              <p:nvPr/>
            </p:nvSpPr>
            <p:spPr bwMode="auto">
              <a:xfrm>
                <a:off x="2099465" y="4226135"/>
                <a:ext cx="44392" cy="42328"/>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8" name="Oval 25">
                <a:extLst>
                  <a:ext uri="{FF2B5EF4-FFF2-40B4-BE49-F238E27FC236}">
                    <a16:creationId xmlns:a16="http://schemas.microsoft.com/office/drawing/2014/main" id="{AB9A337D-06DD-415D-8EBE-FAF66BC32666}"/>
                  </a:ext>
                </a:extLst>
              </p:cNvPr>
              <p:cNvSpPr>
                <a:spLocks noChangeArrowheads="1"/>
              </p:cNvSpPr>
              <p:nvPr/>
            </p:nvSpPr>
            <p:spPr bwMode="auto">
              <a:xfrm>
                <a:off x="2275499" y="4226135"/>
                <a:ext cx="44392" cy="42328"/>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9" name="Oval 26">
                <a:extLst>
                  <a:ext uri="{FF2B5EF4-FFF2-40B4-BE49-F238E27FC236}">
                    <a16:creationId xmlns:a16="http://schemas.microsoft.com/office/drawing/2014/main" id="{47AC1499-7DB4-47A8-932A-AA296AB33E3B}"/>
                  </a:ext>
                </a:extLst>
              </p:cNvPr>
              <p:cNvSpPr>
                <a:spLocks noChangeArrowheads="1"/>
              </p:cNvSpPr>
              <p:nvPr/>
            </p:nvSpPr>
            <p:spPr bwMode="auto">
              <a:xfrm>
                <a:off x="2348975" y="4226135"/>
                <a:ext cx="44392" cy="42328"/>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30" name="Oval 27">
                <a:extLst>
                  <a:ext uri="{FF2B5EF4-FFF2-40B4-BE49-F238E27FC236}">
                    <a16:creationId xmlns:a16="http://schemas.microsoft.com/office/drawing/2014/main" id="{E28FCD30-D73A-4BEC-899A-6D66262ADCD5}"/>
                  </a:ext>
                </a:extLst>
              </p:cNvPr>
              <p:cNvSpPr>
                <a:spLocks noChangeArrowheads="1"/>
              </p:cNvSpPr>
              <p:nvPr/>
            </p:nvSpPr>
            <p:spPr bwMode="auto">
              <a:xfrm>
                <a:off x="2312237" y="4156075"/>
                <a:ext cx="44392" cy="42328"/>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31" name="Oval 28">
                <a:extLst>
                  <a:ext uri="{FF2B5EF4-FFF2-40B4-BE49-F238E27FC236}">
                    <a16:creationId xmlns:a16="http://schemas.microsoft.com/office/drawing/2014/main" id="{E7015F25-7426-4CC6-A1EA-491004D86A32}"/>
                  </a:ext>
                </a:extLst>
              </p:cNvPr>
              <p:cNvSpPr>
                <a:spLocks noChangeArrowheads="1"/>
              </p:cNvSpPr>
              <p:nvPr/>
            </p:nvSpPr>
            <p:spPr bwMode="auto">
              <a:xfrm>
                <a:off x="2275499" y="4086014"/>
                <a:ext cx="44392" cy="42328"/>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32" name="Oval 29">
                <a:extLst>
                  <a:ext uri="{FF2B5EF4-FFF2-40B4-BE49-F238E27FC236}">
                    <a16:creationId xmlns:a16="http://schemas.microsoft.com/office/drawing/2014/main" id="{0089D062-C1ED-466A-B532-319FABD2FE2A}"/>
                  </a:ext>
                </a:extLst>
              </p:cNvPr>
              <p:cNvSpPr>
                <a:spLocks noChangeArrowheads="1"/>
              </p:cNvSpPr>
              <p:nvPr/>
            </p:nvSpPr>
            <p:spPr bwMode="auto">
              <a:xfrm>
                <a:off x="2220393" y="4161913"/>
                <a:ext cx="44392" cy="42328"/>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33" name="Oval 30">
                <a:extLst>
                  <a:ext uri="{FF2B5EF4-FFF2-40B4-BE49-F238E27FC236}">
                    <a16:creationId xmlns:a16="http://schemas.microsoft.com/office/drawing/2014/main" id="{BBADA910-40E3-45BF-82DD-5C97623BF6DB}"/>
                  </a:ext>
                </a:extLst>
              </p:cNvPr>
              <p:cNvSpPr>
                <a:spLocks noChangeArrowheads="1"/>
              </p:cNvSpPr>
              <p:nvPr/>
            </p:nvSpPr>
            <p:spPr bwMode="auto">
              <a:xfrm>
                <a:off x="2202024" y="4226135"/>
                <a:ext cx="44392" cy="42328"/>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34" name="Oval 31">
                <a:extLst>
                  <a:ext uri="{FF2B5EF4-FFF2-40B4-BE49-F238E27FC236}">
                    <a16:creationId xmlns:a16="http://schemas.microsoft.com/office/drawing/2014/main" id="{3701D5B6-8B58-415B-8E48-64AD51CE0C86}"/>
                  </a:ext>
                </a:extLst>
              </p:cNvPr>
              <p:cNvSpPr>
                <a:spLocks noChangeArrowheads="1"/>
              </p:cNvSpPr>
              <p:nvPr/>
            </p:nvSpPr>
            <p:spPr bwMode="auto">
              <a:xfrm>
                <a:off x="2275499" y="4296196"/>
                <a:ext cx="44392" cy="42328"/>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35" name="Oval 32">
                <a:extLst>
                  <a:ext uri="{FF2B5EF4-FFF2-40B4-BE49-F238E27FC236}">
                    <a16:creationId xmlns:a16="http://schemas.microsoft.com/office/drawing/2014/main" id="{5500DAF1-C2D5-4018-BB85-A76CC18E2A74}"/>
                  </a:ext>
                </a:extLst>
              </p:cNvPr>
              <p:cNvSpPr>
                <a:spLocks noChangeArrowheads="1"/>
              </p:cNvSpPr>
              <p:nvPr/>
            </p:nvSpPr>
            <p:spPr bwMode="auto">
              <a:xfrm>
                <a:off x="2172940" y="4296196"/>
                <a:ext cx="44392" cy="42328"/>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36" name="Oval 33">
                <a:extLst>
                  <a:ext uri="{FF2B5EF4-FFF2-40B4-BE49-F238E27FC236}">
                    <a16:creationId xmlns:a16="http://schemas.microsoft.com/office/drawing/2014/main" id="{15833F16-B568-4AC0-8B90-20AE411BFD75}"/>
                  </a:ext>
                </a:extLst>
              </p:cNvPr>
              <p:cNvSpPr>
                <a:spLocks noChangeArrowheads="1"/>
              </p:cNvSpPr>
              <p:nvPr/>
            </p:nvSpPr>
            <p:spPr bwMode="auto">
              <a:xfrm>
                <a:off x="2238762" y="4366256"/>
                <a:ext cx="44392" cy="42328"/>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37" name="Oval 34">
                <a:extLst>
                  <a:ext uri="{FF2B5EF4-FFF2-40B4-BE49-F238E27FC236}">
                    <a16:creationId xmlns:a16="http://schemas.microsoft.com/office/drawing/2014/main" id="{6B707654-3254-4971-9E3B-7D3D8BD1B288}"/>
                  </a:ext>
                </a:extLst>
              </p:cNvPr>
              <p:cNvSpPr>
                <a:spLocks noChangeArrowheads="1"/>
              </p:cNvSpPr>
              <p:nvPr/>
            </p:nvSpPr>
            <p:spPr bwMode="auto">
              <a:xfrm>
                <a:off x="2202024" y="4569140"/>
                <a:ext cx="44392" cy="42328"/>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38" name="Oval 35">
                <a:extLst>
                  <a:ext uri="{FF2B5EF4-FFF2-40B4-BE49-F238E27FC236}">
                    <a16:creationId xmlns:a16="http://schemas.microsoft.com/office/drawing/2014/main" id="{4DF9EC62-8A2A-4103-A106-F36BEB780815}"/>
                  </a:ext>
                </a:extLst>
              </p:cNvPr>
              <p:cNvSpPr>
                <a:spLocks noChangeArrowheads="1"/>
              </p:cNvSpPr>
              <p:nvPr/>
            </p:nvSpPr>
            <p:spPr bwMode="auto">
              <a:xfrm>
                <a:off x="2238762" y="4499079"/>
                <a:ext cx="44392" cy="42328"/>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39" name="Oval 36">
                <a:extLst>
                  <a:ext uri="{FF2B5EF4-FFF2-40B4-BE49-F238E27FC236}">
                    <a16:creationId xmlns:a16="http://schemas.microsoft.com/office/drawing/2014/main" id="{B252E2FA-4429-4628-AA41-CE63C5024654}"/>
                  </a:ext>
                </a:extLst>
              </p:cNvPr>
              <p:cNvSpPr>
                <a:spLocks noChangeArrowheads="1"/>
              </p:cNvSpPr>
              <p:nvPr/>
            </p:nvSpPr>
            <p:spPr bwMode="auto">
              <a:xfrm>
                <a:off x="2202024" y="4429019"/>
                <a:ext cx="44392" cy="42328"/>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40" name="Oval 37">
                <a:extLst>
                  <a:ext uri="{FF2B5EF4-FFF2-40B4-BE49-F238E27FC236}">
                    <a16:creationId xmlns:a16="http://schemas.microsoft.com/office/drawing/2014/main" id="{F8622957-413D-4AFA-A345-A33639601EEF}"/>
                  </a:ext>
                </a:extLst>
              </p:cNvPr>
              <p:cNvSpPr>
                <a:spLocks noChangeArrowheads="1"/>
              </p:cNvSpPr>
              <p:nvPr/>
            </p:nvSpPr>
            <p:spPr bwMode="auto">
              <a:xfrm>
                <a:off x="2146918" y="4504918"/>
                <a:ext cx="44392" cy="42328"/>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41" name="Oval 38">
                <a:extLst>
                  <a:ext uri="{FF2B5EF4-FFF2-40B4-BE49-F238E27FC236}">
                    <a16:creationId xmlns:a16="http://schemas.microsoft.com/office/drawing/2014/main" id="{A81AF59E-F418-4D70-9CD9-E6F2CB370304}"/>
                  </a:ext>
                </a:extLst>
              </p:cNvPr>
              <p:cNvSpPr>
                <a:spLocks noChangeArrowheads="1"/>
              </p:cNvSpPr>
              <p:nvPr/>
            </p:nvSpPr>
            <p:spPr bwMode="auto">
              <a:xfrm>
                <a:off x="2128549" y="4569140"/>
                <a:ext cx="44392" cy="42328"/>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42" name="Oval 39">
                <a:extLst>
                  <a:ext uri="{FF2B5EF4-FFF2-40B4-BE49-F238E27FC236}">
                    <a16:creationId xmlns:a16="http://schemas.microsoft.com/office/drawing/2014/main" id="{4059470A-6CA3-4032-9BF3-CC7CED575E4D}"/>
                  </a:ext>
                </a:extLst>
              </p:cNvPr>
              <p:cNvSpPr>
                <a:spLocks noChangeArrowheads="1"/>
              </p:cNvSpPr>
              <p:nvPr/>
            </p:nvSpPr>
            <p:spPr bwMode="auto">
              <a:xfrm>
                <a:off x="2202024" y="4639200"/>
                <a:ext cx="44392" cy="42328"/>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43" name="Oval 40">
                <a:extLst>
                  <a:ext uri="{FF2B5EF4-FFF2-40B4-BE49-F238E27FC236}">
                    <a16:creationId xmlns:a16="http://schemas.microsoft.com/office/drawing/2014/main" id="{80A85B0F-C28F-4845-BC24-5485F69EC709}"/>
                  </a:ext>
                </a:extLst>
              </p:cNvPr>
              <p:cNvSpPr>
                <a:spLocks noChangeArrowheads="1"/>
              </p:cNvSpPr>
              <p:nvPr/>
            </p:nvSpPr>
            <p:spPr bwMode="auto">
              <a:xfrm>
                <a:off x="2062727" y="4471348"/>
                <a:ext cx="44392" cy="42328"/>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44" name="Oval 41">
                <a:extLst>
                  <a:ext uri="{FF2B5EF4-FFF2-40B4-BE49-F238E27FC236}">
                    <a16:creationId xmlns:a16="http://schemas.microsoft.com/office/drawing/2014/main" id="{0A08E66D-B348-42B6-8612-1033083CF49F}"/>
                  </a:ext>
                </a:extLst>
              </p:cNvPr>
              <p:cNvSpPr>
                <a:spLocks noChangeArrowheads="1"/>
              </p:cNvSpPr>
              <p:nvPr/>
            </p:nvSpPr>
            <p:spPr bwMode="auto">
              <a:xfrm>
                <a:off x="2859895" y="4948558"/>
                <a:ext cx="44392" cy="42328"/>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45" name="Oval 42">
                <a:extLst>
                  <a:ext uri="{FF2B5EF4-FFF2-40B4-BE49-F238E27FC236}">
                    <a16:creationId xmlns:a16="http://schemas.microsoft.com/office/drawing/2014/main" id="{19D39542-CFEA-428D-954D-E86C50E2F32C}"/>
                  </a:ext>
                </a:extLst>
              </p:cNvPr>
              <p:cNvSpPr>
                <a:spLocks noChangeArrowheads="1"/>
              </p:cNvSpPr>
              <p:nvPr/>
            </p:nvSpPr>
            <p:spPr bwMode="auto">
              <a:xfrm>
                <a:off x="2896633" y="4878497"/>
                <a:ext cx="44392" cy="42328"/>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46" name="Oval 43">
                <a:extLst>
                  <a:ext uri="{FF2B5EF4-FFF2-40B4-BE49-F238E27FC236}">
                    <a16:creationId xmlns:a16="http://schemas.microsoft.com/office/drawing/2014/main" id="{EE078623-4379-4866-A240-A0EC0626831C}"/>
                  </a:ext>
                </a:extLst>
              </p:cNvPr>
              <p:cNvSpPr>
                <a:spLocks noChangeArrowheads="1"/>
              </p:cNvSpPr>
              <p:nvPr/>
            </p:nvSpPr>
            <p:spPr bwMode="auto">
              <a:xfrm>
                <a:off x="2859895" y="4808436"/>
                <a:ext cx="44392" cy="42328"/>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47" name="Oval 44">
                <a:extLst>
                  <a:ext uri="{FF2B5EF4-FFF2-40B4-BE49-F238E27FC236}">
                    <a16:creationId xmlns:a16="http://schemas.microsoft.com/office/drawing/2014/main" id="{DFE9F8BA-05B2-4422-A8D2-A12873C9C365}"/>
                  </a:ext>
                </a:extLst>
              </p:cNvPr>
              <p:cNvSpPr>
                <a:spLocks noChangeArrowheads="1"/>
              </p:cNvSpPr>
              <p:nvPr/>
            </p:nvSpPr>
            <p:spPr bwMode="auto">
              <a:xfrm>
                <a:off x="2804788" y="4884336"/>
                <a:ext cx="44392" cy="42328"/>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48" name="Oval 45">
                <a:extLst>
                  <a:ext uri="{FF2B5EF4-FFF2-40B4-BE49-F238E27FC236}">
                    <a16:creationId xmlns:a16="http://schemas.microsoft.com/office/drawing/2014/main" id="{68CC44AF-4FD0-4D5F-94D3-9A3D24FAA0E0}"/>
                  </a:ext>
                </a:extLst>
              </p:cNvPr>
              <p:cNvSpPr>
                <a:spLocks noChangeArrowheads="1"/>
              </p:cNvSpPr>
              <p:nvPr/>
            </p:nvSpPr>
            <p:spPr bwMode="auto">
              <a:xfrm>
                <a:off x="2786420" y="4948558"/>
                <a:ext cx="44392" cy="42328"/>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49" name="Oval 46">
                <a:extLst>
                  <a:ext uri="{FF2B5EF4-FFF2-40B4-BE49-F238E27FC236}">
                    <a16:creationId xmlns:a16="http://schemas.microsoft.com/office/drawing/2014/main" id="{0FB2B349-C2E6-4214-80F0-474FC0DA1C02}"/>
                  </a:ext>
                </a:extLst>
              </p:cNvPr>
              <p:cNvSpPr>
                <a:spLocks noChangeArrowheads="1"/>
              </p:cNvSpPr>
              <p:nvPr/>
            </p:nvSpPr>
            <p:spPr bwMode="auto">
              <a:xfrm>
                <a:off x="2673841" y="4668320"/>
                <a:ext cx="44392" cy="42328"/>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50" name="Oval 47">
                <a:extLst>
                  <a:ext uri="{FF2B5EF4-FFF2-40B4-BE49-F238E27FC236}">
                    <a16:creationId xmlns:a16="http://schemas.microsoft.com/office/drawing/2014/main" id="{E53EFCE4-5658-40E5-810C-389219B62901}"/>
                  </a:ext>
                </a:extLst>
              </p:cNvPr>
              <p:cNvSpPr>
                <a:spLocks noChangeArrowheads="1"/>
              </p:cNvSpPr>
              <p:nvPr/>
            </p:nvSpPr>
            <p:spPr bwMode="auto">
              <a:xfrm>
                <a:off x="2468146" y="4800364"/>
                <a:ext cx="44392" cy="42328"/>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51" name="Oval 48">
                <a:extLst>
                  <a:ext uri="{FF2B5EF4-FFF2-40B4-BE49-F238E27FC236}">
                    <a16:creationId xmlns:a16="http://schemas.microsoft.com/office/drawing/2014/main" id="{A2B5E7A9-E40E-4DA7-BFD8-3D673301375B}"/>
                  </a:ext>
                </a:extLst>
              </p:cNvPr>
              <p:cNvSpPr>
                <a:spLocks noChangeArrowheads="1"/>
              </p:cNvSpPr>
              <p:nvPr/>
            </p:nvSpPr>
            <p:spPr bwMode="auto">
              <a:xfrm>
                <a:off x="1989252" y="4681529"/>
                <a:ext cx="44392" cy="42328"/>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52" name="Oval 49">
                <a:extLst>
                  <a:ext uri="{FF2B5EF4-FFF2-40B4-BE49-F238E27FC236}">
                    <a16:creationId xmlns:a16="http://schemas.microsoft.com/office/drawing/2014/main" id="{A037D776-645B-486D-BF31-7D43FCC0CC7F}"/>
                  </a:ext>
                </a:extLst>
              </p:cNvPr>
              <p:cNvSpPr>
                <a:spLocks noChangeArrowheads="1"/>
              </p:cNvSpPr>
              <p:nvPr/>
            </p:nvSpPr>
            <p:spPr bwMode="auto">
              <a:xfrm>
                <a:off x="2025990" y="4611469"/>
                <a:ext cx="44392" cy="42328"/>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53" name="Oval 50">
                <a:extLst>
                  <a:ext uri="{FF2B5EF4-FFF2-40B4-BE49-F238E27FC236}">
                    <a16:creationId xmlns:a16="http://schemas.microsoft.com/office/drawing/2014/main" id="{1A84D6E5-690A-4142-9BC8-F8689C288AD4}"/>
                  </a:ext>
                </a:extLst>
              </p:cNvPr>
              <p:cNvSpPr>
                <a:spLocks noChangeArrowheads="1"/>
              </p:cNvSpPr>
              <p:nvPr/>
            </p:nvSpPr>
            <p:spPr bwMode="auto">
              <a:xfrm>
                <a:off x="1934145" y="4617307"/>
                <a:ext cx="44392" cy="42328"/>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54" name="Oval 51">
                <a:extLst>
                  <a:ext uri="{FF2B5EF4-FFF2-40B4-BE49-F238E27FC236}">
                    <a16:creationId xmlns:a16="http://schemas.microsoft.com/office/drawing/2014/main" id="{D90E689D-12D9-4457-B4D1-5B2116646640}"/>
                  </a:ext>
                </a:extLst>
              </p:cNvPr>
              <p:cNvSpPr>
                <a:spLocks noChangeArrowheads="1"/>
              </p:cNvSpPr>
              <p:nvPr/>
            </p:nvSpPr>
            <p:spPr bwMode="auto">
              <a:xfrm>
                <a:off x="1915777" y="4681529"/>
                <a:ext cx="44392" cy="42328"/>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55" name="Oval 52">
                <a:extLst>
                  <a:ext uri="{FF2B5EF4-FFF2-40B4-BE49-F238E27FC236}">
                    <a16:creationId xmlns:a16="http://schemas.microsoft.com/office/drawing/2014/main" id="{39781484-4F4A-4E0B-91B5-68D7924AA5D8}"/>
                  </a:ext>
                </a:extLst>
              </p:cNvPr>
              <p:cNvSpPr>
                <a:spLocks noChangeArrowheads="1"/>
              </p:cNvSpPr>
              <p:nvPr/>
            </p:nvSpPr>
            <p:spPr bwMode="auto">
              <a:xfrm>
                <a:off x="1989252" y="4751590"/>
                <a:ext cx="44392" cy="42328"/>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56" name="Oval 53">
                <a:extLst>
                  <a:ext uri="{FF2B5EF4-FFF2-40B4-BE49-F238E27FC236}">
                    <a16:creationId xmlns:a16="http://schemas.microsoft.com/office/drawing/2014/main" id="{811EA1C9-C009-4280-A3B8-69DE243F4C9C}"/>
                  </a:ext>
                </a:extLst>
              </p:cNvPr>
              <p:cNvSpPr>
                <a:spLocks noChangeArrowheads="1"/>
              </p:cNvSpPr>
              <p:nvPr/>
            </p:nvSpPr>
            <p:spPr bwMode="auto">
              <a:xfrm>
                <a:off x="2068850" y="4121045"/>
                <a:ext cx="44392" cy="42328"/>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57" name="Oval 54">
                <a:extLst>
                  <a:ext uri="{FF2B5EF4-FFF2-40B4-BE49-F238E27FC236}">
                    <a16:creationId xmlns:a16="http://schemas.microsoft.com/office/drawing/2014/main" id="{297A8A61-7590-4EAC-B08A-FA361BF1A9A0}"/>
                  </a:ext>
                </a:extLst>
              </p:cNvPr>
              <p:cNvSpPr>
                <a:spLocks noChangeArrowheads="1"/>
              </p:cNvSpPr>
              <p:nvPr/>
            </p:nvSpPr>
            <p:spPr bwMode="auto">
              <a:xfrm>
                <a:off x="2105588" y="4050984"/>
                <a:ext cx="44392" cy="42328"/>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58" name="Oval 55">
                <a:extLst>
                  <a:ext uri="{FF2B5EF4-FFF2-40B4-BE49-F238E27FC236}">
                    <a16:creationId xmlns:a16="http://schemas.microsoft.com/office/drawing/2014/main" id="{9C8AB50F-A5E5-499B-A747-6773707DEFD0}"/>
                  </a:ext>
                </a:extLst>
              </p:cNvPr>
              <p:cNvSpPr>
                <a:spLocks noChangeArrowheads="1"/>
              </p:cNvSpPr>
              <p:nvPr/>
            </p:nvSpPr>
            <p:spPr bwMode="auto">
              <a:xfrm>
                <a:off x="2013744" y="4056823"/>
                <a:ext cx="44392" cy="42328"/>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59" name="Oval 56">
                <a:extLst>
                  <a:ext uri="{FF2B5EF4-FFF2-40B4-BE49-F238E27FC236}">
                    <a16:creationId xmlns:a16="http://schemas.microsoft.com/office/drawing/2014/main" id="{02DCFD65-5807-4CD0-AE89-7DF9F10227F5}"/>
                  </a:ext>
                </a:extLst>
              </p:cNvPr>
              <p:cNvSpPr>
                <a:spLocks noChangeArrowheads="1"/>
              </p:cNvSpPr>
              <p:nvPr/>
            </p:nvSpPr>
            <p:spPr bwMode="auto">
              <a:xfrm>
                <a:off x="1995375" y="4121045"/>
                <a:ext cx="44392" cy="42328"/>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60" name="Oval 57">
                <a:extLst>
                  <a:ext uri="{FF2B5EF4-FFF2-40B4-BE49-F238E27FC236}">
                    <a16:creationId xmlns:a16="http://schemas.microsoft.com/office/drawing/2014/main" id="{8EFDD582-992E-426F-9EDD-2F0B12943731}"/>
                  </a:ext>
                </a:extLst>
              </p:cNvPr>
              <p:cNvSpPr>
                <a:spLocks noChangeArrowheads="1"/>
              </p:cNvSpPr>
              <p:nvPr/>
            </p:nvSpPr>
            <p:spPr bwMode="auto">
              <a:xfrm>
                <a:off x="1989252" y="4191106"/>
                <a:ext cx="44392" cy="42328"/>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61" name="Oval 58">
                <a:extLst>
                  <a:ext uri="{FF2B5EF4-FFF2-40B4-BE49-F238E27FC236}">
                    <a16:creationId xmlns:a16="http://schemas.microsoft.com/office/drawing/2014/main" id="{C41B3F4E-6021-4590-8204-4863ED1EDC03}"/>
                  </a:ext>
                </a:extLst>
              </p:cNvPr>
              <p:cNvSpPr>
                <a:spLocks noChangeArrowheads="1"/>
              </p:cNvSpPr>
              <p:nvPr/>
            </p:nvSpPr>
            <p:spPr bwMode="auto">
              <a:xfrm>
                <a:off x="2273743" y="4679218"/>
                <a:ext cx="44392" cy="42328"/>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62" name="Oval 59">
                <a:extLst>
                  <a:ext uri="{FF2B5EF4-FFF2-40B4-BE49-F238E27FC236}">
                    <a16:creationId xmlns:a16="http://schemas.microsoft.com/office/drawing/2014/main" id="{7EB7F538-B6AB-4CF6-AE57-2BFAA8BD0050}"/>
                  </a:ext>
                </a:extLst>
              </p:cNvPr>
              <p:cNvSpPr>
                <a:spLocks noChangeArrowheads="1"/>
              </p:cNvSpPr>
              <p:nvPr/>
            </p:nvSpPr>
            <p:spPr bwMode="auto">
              <a:xfrm>
                <a:off x="2665491" y="4897472"/>
                <a:ext cx="44392" cy="42328"/>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63" name="Oval 60">
                <a:extLst>
                  <a:ext uri="{FF2B5EF4-FFF2-40B4-BE49-F238E27FC236}">
                    <a16:creationId xmlns:a16="http://schemas.microsoft.com/office/drawing/2014/main" id="{73C8089B-9D7E-4B12-8480-160EDCFC0EDA}"/>
                  </a:ext>
                </a:extLst>
              </p:cNvPr>
              <p:cNvSpPr>
                <a:spLocks noChangeArrowheads="1"/>
              </p:cNvSpPr>
              <p:nvPr/>
            </p:nvSpPr>
            <p:spPr bwMode="auto">
              <a:xfrm>
                <a:off x="2573647" y="4903310"/>
                <a:ext cx="44392" cy="42328"/>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64" name="Oval 61">
                <a:extLst>
                  <a:ext uri="{FF2B5EF4-FFF2-40B4-BE49-F238E27FC236}">
                    <a16:creationId xmlns:a16="http://schemas.microsoft.com/office/drawing/2014/main" id="{EA8F06D1-E923-491A-8C91-29CA73EED815}"/>
                  </a:ext>
                </a:extLst>
              </p:cNvPr>
              <p:cNvSpPr>
                <a:spLocks noChangeArrowheads="1"/>
              </p:cNvSpPr>
              <p:nvPr/>
            </p:nvSpPr>
            <p:spPr bwMode="auto">
              <a:xfrm>
                <a:off x="2200267" y="4679218"/>
                <a:ext cx="44392" cy="42328"/>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65" name="Oval 62">
                <a:extLst>
                  <a:ext uri="{FF2B5EF4-FFF2-40B4-BE49-F238E27FC236}">
                    <a16:creationId xmlns:a16="http://schemas.microsoft.com/office/drawing/2014/main" id="{735B0E55-0521-4422-9E4B-A566CFFADC2F}"/>
                  </a:ext>
                </a:extLst>
              </p:cNvPr>
              <p:cNvSpPr>
                <a:spLocks noChangeArrowheads="1"/>
              </p:cNvSpPr>
              <p:nvPr/>
            </p:nvSpPr>
            <p:spPr bwMode="auto">
              <a:xfrm>
                <a:off x="2136203" y="4156075"/>
                <a:ext cx="44392" cy="42328"/>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66" name="Oval 63">
                <a:extLst>
                  <a:ext uri="{FF2B5EF4-FFF2-40B4-BE49-F238E27FC236}">
                    <a16:creationId xmlns:a16="http://schemas.microsoft.com/office/drawing/2014/main" id="{ECF96710-CA08-4712-8456-55D661DDCAF3}"/>
                  </a:ext>
                </a:extLst>
              </p:cNvPr>
              <p:cNvSpPr>
                <a:spLocks noChangeArrowheads="1"/>
              </p:cNvSpPr>
              <p:nvPr/>
            </p:nvSpPr>
            <p:spPr bwMode="auto">
              <a:xfrm>
                <a:off x="1955229" y="4558845"/>
                <a:ext cx="44392" cy="42328"/>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67" name="Oval 64">
                <a:extLst>
                  <a:ext uri="{FF2B5EF4-FFF2-40B4-BE49-F238E27FC236}">
                    <a16:creationId xmlns:a16="http://schemas.microsoft.com/office/drawing/2014/main" id="{937B75E5-F092-412A-B7D2-025BBFA33F0A}"/>
                  </a:ext>
                </a:extLst>
              </p:cNvPr>
              <p:cNvSpPr>
                <a:spLocks noChangeArrowheads="1"/>
              </p:cNvSpPr>
              <p:nvPr/>
            </p:nvSpPr>
            <p:spPr bwMode="auto">
              <a:xfrm>
                <a:off x="2142325" y="4652337"/>
                <a:ext cx="44392" cy="42328"/>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68" name="Oval 65">
                <a:extLst>
                  <a:ext uri="{FF2B5EF4-FFF2-40B4-BE49-F238E27FC236}">
                    <a16:creationId xmlns:a16="http://schemas.microsoft.com/office/drawing/2014/main" id="{505DAFB1-5F19-4F1F-8875-31A533CCB4D0}"/>
                  </a:ext>
                </a:extLst>
              </p:cNvPr>
              <p:cNvSpPr>
                <a:spLocks noChangeArrowheads="1"/>
              </p:cNvSpPr>
              <p:nvPr/>
            </p:nvSpPr>
            <p:spPr bwMode="auto">
              <a:xfrm>
                <a:off x="1900123" y="4494624"/>
                <a:ext cx="44392" cy="42328"/>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69" name="Oval 66">
                <a:extLst>
                  <a:ext uri="{FF2B5EF4-FFF2-40B4-BE49-F238E27FC236}">
                    <a16:creationId xmlns:a16="http://schemas.microsoft.com/office/drawing/2014/main" id="{5D7ACD3B-F5DF-4A0C-AC3F-F2CF5B549C3E}"/>
                  </a:ext>
                </a:extLst>
              </p:cNvPr>
              <p:cNvSpPr>
                <a:spLocks noChangeArrowheads="1"/>
              </p:cNvSpPr>
              <p:nvPr/>
            </p:nvSpPr>
            <p:spPr bwMode="auto">
              <a:xfrm>
                <a:off x="1881753" y="4558845"/>
                <a:ext cx="44392" cy="42328"/>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70" name="Oval 67">
                <a:extLst>
                  <a:ext uri="{FF2B5EF4-FFF2-40B4-BE49-F238E27FC236}">
                    <a16:creationId xmlns:a16="http://schemas.microsoft.com/office/drawing/2014/main" id="{A4B83503-A726-4CE8-9CB8-321076E66FF6}"/>
                  </a:ext>
                </a:extLst>
              </p:cNvPr>
              <p:cNvSpPr>
                <a:spLocks noChangeArrowheads="1"/>
              </p:cNvSpPr>
              <p:nvPr/>
            </p:nvSpPr>
            <p:spPr bwMode="auto">
              <a:xfrm>
                <a:off x="2347218" y="4749278"/>
                <a:ext cx="44392" cy="42328"/>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71" name="Oval 68">
                <a:extLst>
                  <a:ext uri="{FF2B5EF4-FFF2-40B4-BE49-F238E27FC236}">
                    <a16:creationId xmlns:a16="http://schemas.microsoft.com/office/drawing/2014/main" id="{5D05B517-ADBE-4851-BA79-69F43ED8A1DA}"/>
                  </a:ext>
                </a:extLst>
              </p:cNvPr>
              <p:cNvSpPr>
                <a:spLocks noChangeArrowheads="1"/>
              </p:cNvSpPr>
              <p:nvPr/>
            </p:nvSpPr>
            <p:spPr bwMode="auto">
              <a:xfrm>
                <a:off x="2383956" y="4679218"/>
                <a:ext cx="44392" cy="42328"/>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72" name="Oval 69">
                <a:extLst>
                  <a:ext uri="{FF2B5EF4-FFF2-40B4-BE49-F238E27FC236}">
                    <a16:creationId xmlns:a16="http://schemas.microsoft.com/office/drawing/2014/main" id="{DAD34955-C43C-4EE1-9B7F-47EE97B1CD33}"/>
                  </a:ext>
                </a:extLst>
              </p:cNvPr>
              <p:cNvSpPr>
                <a:spLocks noChangeArrowheads="1"/>
              </p:cNvSpPr>
              <p:nvPr/>
            </p:nvSpPr>
            <p:spPr bwMode="auto">
              <a:xfrm>
                <a:off x="2439062" y="4747818"/>
                <a:ext cx="44392" cy="42328"/>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73" name="Oval 70">
                <a:extLst>
                  <a:ext uri="{FF2B5EF4-FFF2-40B4-BE49-F238E27FC236}">
                    <a16:creationId xmlns:a16="http://schemas.microsoft.com/office/drawing/2014/main" id="{8379B7F3-738E-4213-B043-788D7F16930E}"/>
                  </a:ext>
                </a:extLst>
              </p:cNvPr>
              <p:cNvSpPr>
                <a:spLocks noChangeArrowheads="1"/>
              </p:cNvSpPr>
              <p:nvPr/>
            </p:nvSpPr>
            <p:spPr bwMode="auto">
              <a:xfrm>
                <a:off x="2273743" y="4749278"/>
                <a:ext cx="44392" cy="42328"/>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74" name="Oval 71">
                <a:extLst>
                  <a:ext uri="{FF2B5EF4-FFF2-40B4-BE49-F238E27FC236}">
                    <a16:creationId xmlns:a16="http://schemas.microsoft.com/office/drawing/2014/main" id="{63A3FCFF-CD5F-4A67-A4C3-60DD53EF7962}"/>
                  </a:ext>
                </a:extLst>
              </p:cNvPr>
              <p:cNvSpPr>
                <a:spLocks noChangeArrowheads="1"/>
              </p:cNvSpPr>
              <p:nvPr/>
            </p:nvSpPr>
            <p:spPr bwMode="auto">
              <a:xfrm>
                <a:off x="3014499" y="4938340"/>
                <a:ext cx="44392" cy="42328"/>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75" name="Oval 72">
                <a:extLst>
                  <a:ext uri="{FF2B5EF4-FFF2-40B4-BE49-F238E27FC236}">
                    <a16:creationId xmlns:a16="http://schemas.microsoft.com/office/drawing/2014/main" id="{210E016C-73E2-45D7-8F28-7FEF283A5A2D}"/>
                  </a:ext>
                </a:extLst>
              </p:cNvPr>
              <p:cNvSpPr>
                <a:spLocks noChangeArrowheads="1"/>
              </p:cNvSpPr>
              <p:nvPr/>
            </p:nvSpPr>
            <p:spPr bwMode="auto">
              <a:xfrm>
                <a:off x="3051236" y="4868280"/>
                <a:ext cx="44392" cy="42328"/>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76" name="Oval 73">
                <a:extLst>
                  <a:ext uri="{FF2B5EF4-FFF2-40B4-BE49-F238E27FC236}">
                    <a16:creationId xmlns:a16="http://schemas.microsoft.com/office/drawing/2014/main" id="{E970BD6D-982B-450B-ACBE-59541A5726D1}"/>
                  </a:ext>
                </a:extLst>
              </p:cNvPr>
              <p:cNvSpPr>
                <a:spLocks noChangeArrowheads="1"/>
              </p:cNvSpPr>
              <p:nvPr/>
            </p:nvSpPr>
            <p:spPr bwMode="auto">
              <a:xfrm>
                <a:off x="2959393" y="4874118"/>
                <a:ext cx="44392" cy="42328"/>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77" name="Oval 74">
                <a:extLst>
                  <a:ext uri="{FF2B5EF4-FFF2-40B4-BE49-F238E27FC236}">
                    <a16:creationId xmlns:a16="http://schemas.microsoft.com/office/drawing/2014/main" id="{E511A27F-9851-4831-B16B-13DEAE0C13DA}"/>
                  </a:ext>
                </a:extLst>
              </p:cNvPr>
              <p:cNvSpPr>
                <a:spLocks noChangeArrowheads="1"/>
              </p:cNvSpPr>
              <p:nvPr/>
            </p:nvSpPr>
            <p:spPr bwMode="auto">
              <a:xfrm>
                <a:off x="2941023" y="4938340"/>
                <a:ext cx="44392" cy="42328"/>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78" name="Oval 75">
                <a:extLst>
                  <a:ext uri="{FF2B5EF4-FFF2-40B4-BE49-F238E27FC236}">
                    <a16:creationId xmlns:a16="http://schemas.microsoft.com/office/drawing/2014/main" id="{6B28F88E-88B3-4D3D-B865-C7274B19966A}"/>
                  </a:ext>
                </a:extLst>
              </p:cNvPr>
              <p:cNvSpPr>
                <a:spLocks noChangeArrowheads="1"/>
              </p:cNvSpPr>
              <p:nvPr/>
            </p:nvSpPr>
            <p:spPr bwMode="auto">
              <a:xfrm>
                <a:off x="1879039" y="4471348"/>
                <a:ext cx="44392" cy="42328"/>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79" name="Oval 76">
                <a:extLst>
                  <a:ext uri="{FF2B5EF4-FFF2-40B4-BE49-F238E27FC236}">
                    <a16:creationId xmlns:a16="http://schemas.microsoft.com/office/drawing/2014/main" id="{84AEDAFE-BE75-4D6A-9B10-DE945A49C36C}"/>
                  </a:ext>
                </a:extLst>
              </p:cNvPr>
              <p:cNvSpPr>
                <a:spLocks noChangeArrowheads="1"/>
              </p:cNvSpPr>
              <p:nvPr/>
            </p:nvSpPr>
            <p:spPr bwMode="auto">
              <a:xfrm>
                <a:off x="2099465" y="4429019"/>
                <a:ext cx="44392" cy="42328"/>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80" name="Oval 77">
                <a:extLst>
                  <a:ext uri="{FF2B5EF4-FFF2-40B4-BE49-F238E27FC236}">
                    <a16:creationId xmlns:a16="http://schemas.microsoft.com/office/drawing/2014/main" id="{B00E440D-4AAB-4EF1-A5A5-B0212094BC0D}"/>
                  </a:ext>
                </a:extLst>
              </p:cNvPr>
              <p:cNvSpPr>
                <a:spLocks noChangeArrowheads="1"/>
              </p:cNvSpPr>
              <p:nvPr/>
            </p:nvSpPr>
            <p:spPr bwMode="auto">
              <a:xfrm>
                <a:off x="3006846" y="4948558"/>
                <a:ext cx="44392" cy="42328"/>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81" name="Oval 78">
                <a:extLst>
                  <a:ext uri="{FF2B5EF4-FFF2-40B4-BE49-F238E27FC236}">
                    <a16:creationId xmlns:a16="http://schemas.microsoft.com/office/drawing/2014/main" id="{197666E6-CDD4-4450-A200-EB4209AAC883}"/>
                  </a:ext>
                </a:extLst>
              </p:cNvPr>
              <p:cNvSpPr>
                <a:spLocks noChangeArrowheads="1"/>
              </p:cNvSpPr>
              <p:nvPr/>
            </p:nvSpPr>
            <p:spPr bwMode="auto">
              <a:xfrm>
                <a:off x="2725310" y="4730303"/>
                <a:ext cx="44392" cy="42328"/>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82" name="Oval 79">
                <a:extLst>
                  <a:ext uri="{FF2B5EF4-FFF2-40B4-BE49-F238E27FC236}">
                    <a16:creationId xmlns:a16="http://schemas.microsoft.com/office/drawing/2014/main" id="{F9F7BD70-021D-465D-977B-3CD7D261B87F}"/>
                  </a:ext>
                </a:extLst>
              </p:cNvPr>
              <p:cNvSpPr>
                <a:spLocks noChangeArrowheads="1"/>
              </p:cNvSpPr>
              <p:nvPr/>
            </p:nvSpPr>
            <p:spPr bwMode="auto">
              <a:xfrm>
                <a:off x="2050482" y="4173590"/>
                <a:ext cx="44392" cy="42328"/>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83" name="Oval 80">
                <a:extLst>
                  <a:ext uri="{FF2B5EF4-FFF2-40B4-BE49-F238E27FC236}">
                    <a16:creationId xmlns:a16="http://schemas.microsoft.com/office/drawing/2014/main" id="{32F5ACEC-0C24-4241-A324-30E4F772110F}"/>
                  </a:ext>
                </a:extLst>
              </p:cNvPr>
              <p:cNvSpPr>
                <a:spLocks noChangeArrowheads="1"/>
              </p:cNvSpPr>
              <p:nvPr/>
            </p:nvSpPr>
            <p:spPr bwMode="auto">
              <a:xfrm>
                <a:off x="2209678" y="3945893"/>
                <a:ext cx="44392" cy="42328"/>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84" name="Oval 81">
                <a:extLst>
                  <a:ext uri="{FF2B5EF4-FFF2-40B4-BE49-F238E27FC236}">
                    <a16:creationId xmlns:a16="http://schemas.microsoft.com/office/drawing/2014/main" id="{9AC603E7-044D-45AB-8F93-B6FADCBDEB9F}"/>
                  </a:ext>
                </a:extLst>
              </p:cNvPr>
              <p:cNvSpPr>
                <a:spLocks noChangeArrowheads="1"/>
              </p:cNvSpPr>
              <p:nvPr/>
            </p:nvSpPr>
            <p:spPr bwMode="auto">
              <a:xfrm>
                <a:off x="2319891" y="4015954"/>
                <a:ext cx="44392" cy="42328"/>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85" name="Oval 82">
                <a:extLst>
                  <a:ext uri="{FF2B5EF4-FFF2-40B4-BE49-F238E27FC236}">
                    <a16:creationId xmlns:a16="http://schemas.microsoft.com/office/drawing/2014/main" id="{5B5E49FA-4B22-436A-9C74-4789E6C0B48C}"/>
                  </a:ext>
                </a:extLst>
              </p:cNvPr>
              <p:cNvSpPr>
                <a:spLocks noChangeArrowheads="1"/>
              </p:cNvSpPr>
              <p:nvPr/>
            </p:nvSpPr>
            <p:spPr bwMode="auto">
              <a:xfrm>
                <a:off x="2356629" y="4086014"/>
                <a:ext cx="44392" cy="42328"/>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86" name="Oval 83">
                <a:extLst>
                  <a:ext uri="{FF2B5EF4-FFF2-40B4-BE49-F238E27FC236}">
                    <a16:creationId xmlns:a16="http://schemas.microsoft.com/office/drawing/2014/main" id="{307313D0-3504-4807-B8F6-F19341CD1DC2}"/>
                  </a:ext>
                </a:extLst>
              </p:cNvPr>
              <p:cNvSpPr>
                <a:spLocks noChangeArrowheads="1"/>
              </p:cNvSpPr>
              <p:nvPr/>
            </p:nvSpPr>
            <p:spPr bwMode="auto">
              <a:xfrm>
                <a:off x="1915777" y="4751590"/>
                <a:ext cx="44392" cy="42328"/>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87" name="Oval 84">
                <a:extLst>
                  <a:ext uri="{FF2B5EF4-FFF2-40B4-BE49-F238E27FC236}">
                    <a16:creationId xmlns:a16="http://schemas.microsoft.com/office/drawing/2014/main" id="{EC944E71-961A-41B6-A5F2-F5EAC3B3F606}"/>
                  </a:ext>
                </a:extLst>
              </p:cNvPr>
              <p:cNvSpPr>
                <a:spLocks noChangeArrowheads="1"/>
              </p:cNvSpPr>
              <p:nvPr/>
            </p:nvSpPr>
            <p:spPr bwMode="auto">
              <a:xfrm>
                <a:off x="1842301" y="4611469"/>
                <a:ext cx="44392" cy="42328"/>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88" name="Oval 85">
                <a:extLst>
                  <a:ext uri="{FF2B5EF4-FFF2-40B4-BE49-F238E27FC236}">
                    <a16:creationId xmlns:a16="http://schemas.microsoft.com/office/drawing/2014/main" id="{96117B21-663C-4BDB-8441-E479B9AE7E96}"/>
                  </a:ext>
                </a:extLst>
              </p:cNvPr>
              <p:cNvSpPr>
                <a:spLocks noChangeArrowheads="1"/>
              </p:cNvSpPr>
              <p:nvPr/>
            </p:nvSpPr>
            <p:spPr bwMode="auto">
              <a:xfrm>
                <a:off x="3161450" y="4931042"/>
                <a:ext cx="44392" cy="42328"/>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89" name="Oval 86">
                <a:extLst>
                  <a:ext uri="{FF2B5EF4-FFF2-40B4-BE49-F238E27FC236}">
                    <a16:creationId xmlns:a16="http://schemas.microsoft.com/office/drawing/2014/main" id="{84561A57-F0D9-4A2B-8D3E-406E68739FE8}"/>
                  </a:ext>
                </a:extLst>
              </p:cNvPr>
              <p:cNvSpPr>
                <a:spLocks noChangeArrowheads="1"/>
              </p:cNvSpPr>
              <p:nvPr/>
            </p:nvSpPr>
            <p:spPr bwMode="auto">
              <a:xfrm>
                <a:off x="3087974" y="4931042"/>
                <a:ext cx="44392" cy="42328"/>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90" name="Oval 87">
                <a:extLst>
                  <a:ext uri="{FF2B5EF4-FFF2-40B4-BE49-F238E27FC236}">
                    <a16:creationId xmlns:a16="http://schemas.microsoft.com/office/drawing/2014/main" id="{65E7A52F-F7DA-4DAD-9368-070F7643C801}"/>
                  </a:ext>
                </a:extLst>
              </p:cNvPr>
              <p:cNvSpPr>
                <a:spLocks noChangeArrowheads="1"/>
              </p:cNvSpPr>
              <p:nvPr/>
            </p:nvSpPr>
            <p:spPr bwMode="auto">
              <a:xfrm>
                <a:off x="2879915" y="4712788"/>
                <a:ext cx="44392" cy="42328"/>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91" name="Oval 88">
                <a:extLst>
                  <a:ext uri="{FF2B5EF4-FFF2-40B4-BE49-F238E27FC236}">
                    <a16:creationId xmlns:a16="http://schemas.microsoft.com/office/drawing/2014/main" id="{B2C9010A-1788-4A5F-9816-D057372700BE}"/>
                  </a:ext>
                </a:extLst>
              </p:cNvPr>
              <p:cNvSpPr>
                <a:spLocks noChangeArrowheads="1"/>
              </p:cNvSpPr>
              <p:nvPr/>
            </p:nvSpPr>
            <p:spPr bwMode="auto">
              <a:xfrm>
                <a:off x="2916652" y="4642727"/>
                <a:ext cx="44392" cy="42328"/>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92" name="Oval 89">
                <a:extLst>
                  <a:ext uri="{FF2B5EF4-FFF2-40B4-BE49-F238E27FC236}">
                    <a16:creationId xmlns:a16="http://schemas.microsoft.com/office/drawing/2014/main" id="{998A5933-C231-4773-AB4A-E5EB0FD8CC42}"/>
                  </a:ext>
                </a:extLst>
              </p:cNvPr>
              <p:cNvSpPr>
                <a:spLocks noChangeArrowheads="1"/>
              </p:cNvSpPr>
              <p:nvPr/>
            </p:nvSpPr>
            <p:spPr bwMode="auto">
              <a:xfrm>
                <a:off x="2806439" y="4712788"/>
                <a:ext cx="44392" cy="42328"/>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93" name="Oval 90">
                <a:extLst>
                  <a:ext uri="{FF2B5EF4-FFF2-40B4-BE49-F238E27FC236}">
                    <a16:creationId xmlns:a16="http://schemas.microsoft.com/office/drawing/2014/main" id="{C56F39F6-68FE-4872-82FE-F76095327745}"/>
                  </a:ext>
                </a:extLst>
              </p:cNvPr>
              <p:cNvSpPr>
                <a:spLocks noChangeArrowheads="1"/>
              </p:cNvSpPr>
              <p:nvPr/>
            </p:nvSpPr>
            <p:spPr bwMode="auto">
              <a:xfrm>
                <a:off x="2181898" y="4749278"/>
                <a:ext cx="44392" cy="42328"/>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94" name="Oval 91">
                <a:extLst>
                  <a:ext uri="{FF2B5EF4-FFF2-40B4-BE49-F238E27FC236}">
                    <a16:creationId xmlns:a16="http://schemas.microsoft.com/office/drawing/2014/main" id="{29E52A46-AD59-4E6E-AB8B-255D076C6E31}"/>
                  </a:ext>
                </a:extLst>
              </p:cNvPr>
              <p:cNvSpPr>
                <a:spLocks noChangeArrowheads="1"/>
              </p:cNvSpPr>
              <p:nvPr/>
            </p:nvSpPr>
            <p:spPr bwMode="auto">
              <a:xfrm>
                <a:off x="2126792" y="4685056"/>
                <a:ext cx="44392" cy="42328"/>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95" name="Oval 92">
                <a:extLst>
                  <a:ext uri="{FF2B5EF4-FFF2-40B4-BE49-F238E27FC236}">
                    <a16:creationId xmlns:a16="http://schemas.microsoft.com/office/drawing/2014/main" id="{547EC77A-F423-4569-867F-6E5BB85C3111}"/>
                  </a:ext>
                </a:extLst>
              </p:cNvPr>
              <p:cNvSpPr>
                <a:spLocks noChangeArrowheads="1"/>
              </p:cNvSpPr>
              <p:nvPr/>
            </p:nvSpPr>
            <p:spPr bwMode="auto">
              <a:xfrm>
                <a:off x="2108423" y="4749278"/>
                <a:ext cx="44392" cy="42328"/>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96" name="Oval 93">
                <a:extLst>
                  <a:ext uri="{FF2B5EF4-FFF2-40B4-BE49-F238E27FC236}">
                    <a16:creationId xmlns:a16="http://schemas.microsoft.com/office/drawing/2014/main" id="{ABEF1D09-A803-4CDC-A1D7-9540D5A5CEF6}"/>
                  </a:ext>
                </a:extLst>
              </p:cNvPr>
              <p:cNvSpPr>
                <a:spLocks noChangeArrowheads="1"/>
              </p:cNvSpPr>
              <p:nvPr/>
            </p:nvSpPr>
            <p:spPr bwMode="auto">
              <a:xfrm>
                <a:off x="2034947" y="4749278"/>
                <a:ext cx="44392" cy="42328"/>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97" name="Oval 94">
                <a:extLst>
                  <a:ext uri="{FF2B5EF4-FFF2-40B4-BE49-F238E27FC236}">
                    <a16:creationId xmlns:a16="http://schemas.microsoft.com/office/drawing/2014/main" id="{AEFC4288-096D-4812-9979-282DCAF94BFD}"/>
                  </a:ext>
                </a:extLst>
              </p:cNvPr>
              <p:cNvSpPr>
                <a:spLocks noChangeArrowheads="1"/>
              </p:cNvSpPr>
              <p:nvPr/>
            </p:nvSpPr>
            <p:spPr bwMode="auto">
              <a:xfrm>
                <a:off x="2347098" y="4938340"/>
                <a:ext cx="44392" cy="42328"/>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98" name="Oval 95">
                <a:extLst>
                  <a:ext uri="{FF2B5EF4-FFF2-40B4-BE49-F238E27FC236}">
                    <a16:creationId xmlns:a16="http://schemas.microsoft.com/office/drawing/2014/main" id="{6361E328-4CE6-49E7-9D78-298246332ACD}"/>
                  </a:ext>
                </a:extLst>
              </p:cNvPr>
              <p:cNvSpPr>
                <a:spLocks noChangeArrowheads="1"/>
              </p:cNvSpPr>
              <p:nvPr/>
            </p:nvSpPr>
            <p:spPr bwMode="auto">
              <a:xfrm>
                <a:off x="1973718" y="4725924"/>
                <a:ext cx="44392" cy="42328"/>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99" name="Oval 96">
                <a:extLst>
                  <a:ext uri="{FF2B5EF4-FFF2-40B4-BE49-F238E27FC236}">
                    <a16:creationId xmlns:a16="http://schemas.microsoft.com/office/drawing/2014/main" id="{28D8B5DB-A676-4589-B6E8-B8A9CB419168}"/>
                  </a:ext>
                </a:extLst>
              </p:cNvPr>
              <p:cNvSpPr>
                <a:spLocks noChangeArrowheads="1"/>
              </p:cNvSpPr>
              <p:nvPr/>
            </p:nvSpPr>
            <p:spPr bwMode="auto">
              <a:xfrm>
                <a:off x="2137507" y="4677758"/>
                <a:ext cx="44392" cy="42328"/>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00" name="Oval 97">
                <a:extLst>
                  <a:ext uri="{FF2B5EF4-FFF2-40B4-BE49-F238E27FC236}">
                    <a16:creationId xmlns:a16="http://schemas.microsoft.com/office/drawing/2014/main" id="{5E72D050-C028-4B4F-83C0-55CC674EF40C}"/>
                  </a:ext>
                </a:extLst>
              </p:cNvPr>
              <p:cNvSpPr>
                <a:spLocks noChangeArrowheads="1"/>
              </p:cNvSpPr>
              <p:nvPr/>
            </p:nvSpPr>
            <p:spPr bwMode="auto">
              <a:xfrm>
                <a:off x="2437411" y="4901851"/>
                <a:ext cx="44392" cy="42328"/>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01" name="Oval 98">
                <a:extLst>
                  <a:ext uri="{FF2B5EF4-FFF2-40B4-BE49-F238E27FC236}">
                    <a16:creationId xmlns:a16="http://schemas.microsoft.com/office/drawing/2014/main" id="{DD5FBC91-6C27-4FB9-B056-7427832D6EC0}"/>
                  </a:ext>
                </a:extLst>
              </p:cNvPr>
              <p:cNvSpPr>
                <a:spLocks noChangeArrowheads="1"/>
              </p:cNvSpPr>
              <p:nvPr/>
            </p:nvSpPr>
            <p:spPr bwMode="auto">
              <a:xfrm>
                <a:off x="2064031" y="4677758"/>
                <a:ext cx="44392" cy="42328"/>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02" name="Oval 99">
                <a:extLst>
                  <a:ext uri="{FF2B5EF4-FFF2-40B4-BE49-F238E27FC236}">
                    <a16:creationId xmlns:a16="http://schemas.microsoft.com/office/drawing/2014/main" id="{B8BB95CD-9BAA-4831-BAC1-30E759BB42E4}"/>
                  </a:ext>
                </a:extLst>
              </p:cNvPr>
              <p:cNvSpPr>
                <a:spLocks noChangeArrowheads="1"/>
              </p:cNvSpPr>
              <p:nvPr/>
            </p:nvSpPr>
            <p:spPr bwMode="auto">
              <a:xfrm>
                <a:off x="2659488" y="4784308"/>
                <a:ext cx="44392" cy="42328"/>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03" name="Oval 100">
                <a:extLst>
                  <a:ext uri="{FF2B5EF4-FFF2-40B4-BE49-F238E27FC236}">
                    <a16:creationId xmlns:a16="http://schemas.microsoft.com/office/drawing/2014/main" id="{75B480E7-8D32-45B8-8010-DE6C141CE17D}"/>
                  </a:ext>
                </a:extLst>
              </p:cNvPr>
              <p:cNvSpPr>
                <a:spLocks noChangeArrowheads="1"/>
              </p:cNvSpPr>
              <p:nvPr/>
            </p:nvSpPr>
            <p:spPr bwMode="auto">
              <a:xfrm>
                <a:off x="2604382" y="4720086"/>
                <a:ext cx="44392" cy="42328"/>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04" name="Oval 101">
                <a:extLst>
                  <a:ext uri="{FF2B5EF4-FFF2-40B4-BE49-F238E27FC236}">
                    <a16:creationId xmlns:a16="http://schemas.microsoft.com/office/drawing/2014/main" id="{4F4A80E7-BF8D-47FC-A8EF-7721DAAA2A0D}"/>
                  </a:ext>
                </a:extLst>
              </p:cNvPr>
              <p:cNvSpPr>
                <a:spLocks noChangeArrowheads="1"/>
              </p:cNvSpPr>
              <p:nvPr/>
            </p:nvSpPr>
            <p:spPr bwMode="auto">
              <a:xfrm>
                <a:off x="2586012" y="4784308"/>
                <a:ext cx="44392" cy="42328"/>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05" name="Oval 102">
                <a:extLst>
                  <a:ext uri="{FF2B5EF4-FFF2-40B4-BE49-F238E27FC236}">
                    <a16:creationId xmlns:a16="http://schemas.microsoft.com/office/drawing/2014/main" id="{34AB9DC9-39F2-4DB5-949B-B90BD70040ED}"/>
                  </a:ext>
                </a:extLst>
              </p:cNvPr>
              <p:cNvSpPr>
                <a:spLocks noChangeArrowheads="1"/>
              </p:cNvSpPr>
              <p:nvPr/>
            </p:nvSpPr>
            <p:spPr bwMode="auto">
              <a:xfrm>
                <a:off x="2867669" y="4591641"/>
                <a:ext cx="44392" cy="42328"/>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06" name="Oval 103">
                <a:extLst>
                  <a:ext uri="{FF2B5EF4-FFF2-40B4-BE49-F238E27FC236}">
                    <a16:creationId xmlns:a16="http://schemas.microsoft.com/office/drawing/2014/main" id="{40062F52-953E-45FC-A005-14AB1503BB70}"/>
                  </a:ext>
                </a:extLst>
              </p:cNvPr>
              <p:cNvSpPr>
                <a:spLocks noChangeArrowheads="1"/>
              </p:cNvSpPr>
              <p:nvPr/>
            </p:nvSpPr>
            <p:spPr bwMode="auto">
              <a:xfrm>
                <a:off x="3167573" y="4815734"/>
                <a:ext cx="44392" cy="42328"/>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07" name="Oval 104">
                <a:extLst>
                  <a:ext uri="{FF2B5EF4-FFF2-40B4-BE49-F238E27FC236}">
                    <a16:creationId xmlns:a16="http://schemas.microsoft.com/office/drawing/2014/main" id="{90CBAC92-1463-4F32-A23D-7EBF6BA3B6FB}"/>
                  </a:ext>
                </a:extLst>
              </p:cNvPr>
              <p:cNvSpPr>
                <a:spLocks noChangeArrowheads="1"/>
              </p:cNvSpPr>
              <p:nvPr/>
            </p:nvSpPr>
            <p:spPr bwMode="auto">
              <a:xfrm>
                <a:off x="3149204" y="4879956"/>
                <a:ext cx="44392" cy="42328"/>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08" name="Oval 105">
                <a:extLst>
                  <a:ext uri="{FF2B5EF4-FFF2-40B4-BE49-F238E27FC236}">
                    <a16:creationId xmlns:a16="http://schemas.microsoft.com/office/drawing/2014/main" id="{2F0C946A-7B60-45F0-AB1E-E12C64BAA268}"/>
                  </a:ext>
                </a:extLst>
              </p:cNvPr>
              <p:cNvSpPr>
                <a:spLocks noChangeArrowheads="1"/>
              </p:cNvSpPr>
              <p:nvPr/>
            </p:nvSpPr>
            <p:spPr bwMode="auto">
              <a:xfrm>
                <a:off x="2786420" y="4833250"/>
                <a:ext cx="44392" cy="42328"/>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09" name="Oval 106">
                <a:extLst>
                  <a:ext uri="{FF2B5EF4-FFF2-40B4-BE49-F238E27FC236}">
                    <a16:creationId xmlns:a16="http://schemas.microsoft.com/office/drawing/2014/main" id="{4B61C91F-8F04-4C51-9D0D-A78A6C3318A2}"/>
                  </a:ext>
                </a:extLst>
              </p:cNvPr>
              <p:cNvSpPr>
                <a:spLocks noChangeArrowheads="1"/>
              </p:cNvSpPr>
              <p:nvPr/>
            </p:nvSpPr>
            <p:spPr bwMode="auto">
              <a:xfrm>
                <a:off x="2731313" y="4856603"/>
                <a:ext cx="44392" cy="42328"/>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10" name="Oval 107">
                <a:extLst>
                  <a:ext uri="{FF2B5EF4-FFF2-40B4-BE49-F238E27FC236}">
                    <a16:creationId xmlns:a16="http://schemas.microsoft.com/office/drawing/2014/main" id="{DBDCA72A-1C9D-489E-BE9A-780DFF034883}"/>
                  </a:ext>
                </a:extLst>
              </p:cNvPr>
              <p:cNvSpPr>
                <a:spLocks noChangeArrowheads="1"/>
              </p:cNvSpPr>
              <p:nvPr/>
            </p:nvSpPr>
            <p:spPr bwMode="auto">
              <a:xfrm>
                <a:off x="2712944" y="4920825"/>
                <a:ext cx="44392" cy="42328"/>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11" name="Oval 108">
                <a:extLst>
                  <a:ext uri="{FF2B5EF4-FFF2-40B4-BE49-F238E27FC236}">
                    <a16:creationId xmlns:a16="http://schemas.microsoft.com/office/drawing/2014/main" id="{080752F3-F18F-4D21-B153-76E14F6A30EC}"/>
                  </a:ext>
                </a:extLst>
              </p:cNvPr>
              <p:cNvSpPr>
                <a:spLocks noChangeArrowheads="1"/>
              </p:cNvSpPr>
              <p:nvPr/>
            </p:nvSpPr>
            <p:spPr bwMode="auto">
              <a:xfrm>
                <a:off x="2859895" y="4860982"/>
                <a:ext cx="44392" cy="42328"/>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12" name="Oval 109">
                <a:extLst>
                  <a:ext uri="{FF2B5EF4-FFF2-40B4-BE49-F238E27FC236}">
                    <a16:creationId xmlns:a16="http://schemas.microsoft.com/office/drawing/2014/main" id="{9354408A-699F-48BE-8F50-99E86A40CDEC}"/>
                  </a:ext>
                </a:extLst>
              </p:cNvPr>
              <p:cNvSpPr>
                <a:spLocks noChangeArrowheads="1"/>
              </p:cNvSpPr>
              <p:nvPr/>
            </p:nvSpPr>
            <p:spPr bwMode="auto">
              <a:xfrm>
                <a:off x="2510887" y="4903310"/>
                <a:ext cx="44392" cy="42328"/>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13" name="Oval 110">
                <a:extLst>
                  <a:ext uri="{FF2B5EF4-FFF2-40B4-BE49-F238E27FC236}">
                    <a16:creationId xmlns:a16="http://schemas.microsoft.com/office/drawing/2014/main" id="{EAE0B4D2-F597-407A-80F8-86EB857BF603}"/>
                  </a:ext>
                </a:extLst>
              </p:cNvPr>
              <p:cNvSpPr>
                <a:spLocks noChangeArrowheads="1"/>
              </p:cNvSpPr>
              <p:nvPr/>
            </p:nvSpPr>
            <p:spPr bwMode="auto">
              <a:xfrm>
                <a:off x="2608854" y="4849305"/>
                <a:ext cx="44392" cy="42328"/>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14" name="Oval 111">
                <a:extLst>
                  <a:ext uri="{FF2B5EF4-FFF2-40B4-BE49-F238E27FC236}">
                    <a16:creationId xmlns:a16="http://schemas.microsoft.com/office/drawing/2014/main" id="{6E2EFAED-12F0-4C7E-B1F4-A85E5186232D}"/>
                  </a:ext>
                </a:extLst>
              </p:cNvPr>
              <p:cNvSpPr>
                <a:spLocks noChangeArrowheads="1"/>
              </p:cNvSpPr>
              <p:nvPr/>
            </p:nvSpPr>
            <p:spPr bwMode="auto">
              <a:xfrm>
                <a:off x="2328849" y="4701111"/>
                <a:ext cx="44392" cy="42328"/>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15" name="Oval 112">
                <a:extLst>
                  <a:ext uri="{FF2B5EF4-FFF2-40B4-BE49-F238E27FC236}">
                    <a16:creationId xmlns:a16="http://schemas.microsoft.com/office/drawing/2014/main" id="{11EAE857-2A55-4429-BA67-1CF28FFE2F25}"/>
                  </a:ext>
                </a:extLst>
              </p:cNvPr>
              <p:cNvSpPr>
                <a:spLocks noChangeArrowheads="1"/>
              </p:cNvSpPr>
              <p:nvPr/>
            </p:nvSpPr>
            <p:spPr bwMode="auto">
              <a:xfrm>
                <a:off x="2218636" y="4790146"/>
                <a:ext cx="44392" cy="42328"/>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16" name="Oval 113">
                <a:extLst>
                  <a:ext uri="{FF2B5EF4-FFF2-40B4-BE49-F238E27FC236}">
                    <a16:creationId xmlns:a16="http://schemas.microsoft.com/office/drawing/2014/main" id="{C54A807B-8FC6-4226-A0B1-51C4C7C2639B}"/>
                  </a:ext>
                </a:extLst>
              </p:cNvPr>
              <p:cNvSpPr>
                <a:spLocks noChangeArrowheads="1"/>
              </p:cNvSpPr>
              <p:nvPr/>
            </p:nvSpPr>
            <p:spPr bwMode="auto">
              <a:xfrm>
                <a:off x="2304357" y="4800364"/>
                <a:ext cx="44392" cy="42328"/>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17" name="Oval 114">
                <a:extLst>
                  <a:ext uri="{FF2B5EF4-FFF2-40B4-BE49-F238E27FC236}">
                    <a16:creationId xmlns:a16="http://schemas.microsoft.com/office/drawing/2014/main" id="{0D8A2484-047E-4BD7-8960-BC7D7F07908E}"/>
                  </a:ext>
                </a:extLst>
              </p:cNvPr>
              <p:cNvSpPr>
                <a:spLocks noChangeArrowheads="1"/>
              </p:cNvSpPr>
              <p:nvPr/>
            </p:nvSpPr>
            <p:spPr bwMode="auto">
              <a:xfrm>
                <a:off x="2394671" y="4800364"/>
                <a:ext cx="44392" cy="42328"/>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18" name="Oval 115">
                <a:extLst>
                  <a:ext uri="{FF2B5EF4-FFF2-40B4-BE49-F238E27FC236}">
                    <a16:creationId xmlns:a16="http://schemas.microsoft.com/office/drawing/2014/main" id="{009C23DD-49F3-44DC-B6F2-EE729D779994}"/>
                  </a:ext>
                </a:extLst>
              </p:cNvPr>
              <p:cNvSpPr>
                <a:spLocks noChangeArrowheads="1"/>
              </p:cNvSpPr>
              <p:nvPr/>
            </p:nvSpPr>
            <p:spPr bwMode="auto">
              <a:xfrm>
                <a:off x="2941023" y="4825952"/>
                <a:ext cx="44392" cy="42328"/>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19" name="Oval 116">
                <a:extLst>
                  <a:ext uri="{FF2B5EF4-FFF2-40B4-BE49-F238E27FC236}">
                    <a16:creationId xmlns:a16="http://schemas.microsoft.com/office/drawing/2014/main" id="{8ED4EE13-70C2-4BC5-BA0E-73EDA42AF623}"/>
                  </a:ext>
                </a:extLst>
              </p:cNvPr>
              <p:cNvSpPr>
                <a:spLocks noChangeArrowheads="1"/>
              </p:cNvSpPr>
              <p:nvPr/>
            </p:nvSpPr>
            <p:spPr bwMode="auto">
              <a:xfrm>
                <a:off x="3037460" y="4815734"/>
                <a:ext cx="44392" cy="42328"/>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20" name="Oval 117">
                <a:extLst>
                  <a:ext uri="{FF2B5EF4-FFF2-40B4-BE49-F238E27FC236}">
                    <a16:creationId xmlns:a16="http://schemas.microsoft.com/office/drawing/2014/main" id="{6DB79B5A-31B3-47A6-BD63-E167CE583683}"/>
                  </a:ext>
                </a:extLst>
              </p:cNvPr>
              <p:cNvSpPr>
                <a:spLocks noChangeArrowheads="1"/>
              </p:cNvSpPr>
              <p:nvPr/>
            </p:nvSpPr>
            <p:spPr bwMode="auto">
              <a:xfrm>
                <a:off x="2737556" y="4782848"/>
                <a:ext cx="44392" cy="42328"/>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21" name="Oval 118">
                <a:extLst>
                  <a:ext uri="{FF2B5EF4-FFF2-40B4-BE49-F238E27FC236}">
                    <a16:creationId xmlns:a16="http://schemas.microsoft.com/office/drawing/2014/main" id="{0EE69AAF-DF4A-4F3E-9A4A-7544E324CE2F}"/>
                  </a:ext>
                </a:extLst>
              </p:cNvPr>
              <p:cNvSpPr>
                <a:spLocks noChangeArrowheads="1"/>
              </p:cNvSpPr>
              <p:nvPr/>
            </p:nvSpPr>
            <p:spPr bwMode="auto">
              <a:xfrm>
                <a:off x="2892161" y="4765333"/>
                <a:ext cx="44392" cy="42328"/>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22" name="Oval 119">
                <a:extLst>
                  <a:ext uri="{FF2B5EF4-FFF2-40B4-BE49-F238E27FC236}">
                    <a16:creationId xmlns:a16="http://schemas.microsoft.com/office/drawing/2014/main" id="{0BDF49D8-7105-42C8-956F-05450C6158C9}"/>
                  </a:ext>
                </a:extLst>
              </p:cNvPr>
              <p:cNvSpPr>
                <a:spLocks noChangeArrowheads="1"/>
              </p:cNvSpPr>
              <p:nvPr/>
            </p:nvSpPr>
            <p:spPr bwMode="auto">
              <a:xfrm>
                <a:off x="2818685" y="4765333"/>
                <a:ext cx="44392" cy="42328"/>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23" name="Oval 120">
                <a:extLst>
                  <a:ext uri="{FF2B5EF4-FFF2-40B4-BE49-F238E27FC236}">
                    <a16:creationId xmlns:a16="http://schemas.microsoft.com/office/drawing/2014/main" id="{673A6B1C-7593-41DA-B134-F8C933C69D8A}"/>
                  </a:ext>
                </a:extLst>
              </p:cNvPr>
              <p:cNvSpPr>
                <a:spLocks noChangeArrowheads="1"/>
              </p:cNvSpPr>
              <p:nvPr/>
            </p:nvSpPr>
            <p:spPr bwMode="auto">
              <a:xfrm>
                <a:off x="3019212" y="4720086"/>
                <a:ext cx="44392" cy="42328"/>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24" name="Oval 121">
                <a:extLst>
                  <a:ext uri="{FF2B5EF4-FFF2-40B4-BE49-F238E27FC236}">
                    <a16:creationId xmlns:a16="http://schemas.microsoft.com/office/drawing/2014/main" id="{A9D8A5BB-F41F-4BC9-966B-45D6C1FC8BD5}"/>
                  </a:ext>
                </a:extLst>
              </p:cNvPr>
              <p:cNvSpPr>
                <a:spLocks noChangeArrowheads="1"/>
              </p:cNvSpPr>
              <p:nvPr/>
            </p:nvSpPr>
            <p:spPr bwMode="auto">
              <a:xfrm>
                <a:off x="2945736" y="4720086"/>
                <a:ext cx="44392" cy="42328"/>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25" name="Oval 122">
                <a:extLst>
                  <a:ext uri="{FF2B5EF4-FFF2-40B4-BE49-F238E27FC236}">
                    <a16:creationId xmlns:a16="http://schemas.microsoft.com/office/drawing/2014/main" id="{90E5B5E0-C72E-423C-9A4C-DDEDE8393B4F}"/>
                  </a:ext>
                </a:extLst>
              </p:cNvPr>
              <p:cNvSpPr>
                <a:spLocks noChangeArrowheads="1"/>
              </p:cNvSpPr>
              <p:nvPr/>
            </p:nvSpPr>
            <p:spPr bwMode="auto">
              <a:xfrm>
                <a:off x="2965636" y="4537637"/>
                <a:ext cx="44392" cy="42328"/>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26" name="Oval 123">
                <a:extLst>
                  <a:ext uri="{FF2B5EF4-FFF2-40B4-BE49-F238E27FC236}">
                    <a16:creationId xmlns:a16="http://schemas.microsoft.com/office/drawing/2014/main" id="{B2CF78B1-9C29-42C0-BBC5-07FFF75A69C2}"/>
                  </a:ext>
                </a:extLst>
              </p:cNvPr>
              <p:cNvSpPr>
                <a:spLocks noChangeArrowheads="1"/>
              </p:cNvSpPr>
              <p:nvPr/>
            </p:nvSpPr>
            <p:spPr bwMode="auto">
              <a:xfrm>
                <a:off x="2892161" y="4537637"/>
                <a:ext cx="44392" cy="42328"/>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27" name="Oval 124">
                <a:extLst>
                  <a:ext uri="{FF2B5EF4-FFF2-40B4-BE49-F238E27FC236}">
                    <a16:creationId xmlns:a16="http://schemas.microsoft.com/office/drawing/2014/main" id="{A94FA263-F376-47BB-B23E-C691436BB46D}"/>
                  </a:ext>
                </a:extLst>
              </p:cNvPr>
              <p:cNvSpPr>
                <a:spLocks noChangeArrowheads="1"/>
              </p:cNvSpPr>
              <p:nvPr/>
            </p:nvSpPr>
            <p:spPr bwMode="auto">
              <a:xfrm>
                <a:off x="3019212" y="4596021"/>
                <a:ext cx="44392" cy="42328"/>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28" name="Oval 125">
                <a:extLst>
                  <a:ext uri="{FF2B5EF4-FFF2-40B4-BE49-F238E27FC236}">
                    <a16:creationId xmlns:a16="http://schemas.microsoft.com/office/drawing/2014/main" id="{EE3A7669-9569-42DF-B839-A3503A425916}"/>
                  </a:ext>
                </a:extLst>
              </p:cNvPr>
              <p:cNvSpPr>
                <a:spLocks noChangeArrowheads="1"/>
              </p:cNvSpPr>
              <p:nvPr/>
            </p:nvSpPr>
            <p:spPr bwMode="auto">
              <a:xfrm>
                <a:off x="2945736" y="4596021"/>
                <a:ext cx="44392" cy="42328"/>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29" name="Oval 126">
                <a:extLst>
                  <a:ext uri="{FF2B5EF4-FFF2-40B4-BE49-F238E27FC236}">
                    <a16:creationId xmlns:a16="http://schemas.microsoft.com/office/drawing/2014/main" id="{CC00B3A2-549C-4D8D-AA3F-B691EE1AE36E}"/>
                  </a:ext>
                </a:extLst>
              </p:cNvPr>
              <p:cNvSpPr>
                <a:spLocks noChangeArrowheads="1"/>
              </p:cNvSpPr>
              <p:nvPr/>
            </p:nvSpPr>
            <p:spPr bwMode="auto">
              <a:xfrm>
                <a:off x="3055949" y="4661702"/>
                <a:ext cx="44392" cy="42328"/>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30" name="Oval 127">
                <a:extLst>
                  <a:ext uri="{FF2B5EF4-FFF2-40B4-BE49-F238E27FC236}">
                    <a16:creationId xmlns:a16="http://schemas.microsoft.com/office/drawing/2014/main" id="{79035B85-2F88-4130-A508-E4E390786F18}"/>
                  </a:ext>
                </a:extLst>
              </p:cNvPr>
              <p:cNvSpPr>
                <a:spLocks noChangeArrowheads="1"/>
              </p:cNvSpPr>
              <p:nvPr/>
            </p:nvSpPr>
            <p:spPr bwMode="auto">
              <a:xfrm>
                <a:off x="2982474" y="4661702"/>
                <a:ext cx="44392" cy="42328"/>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31" name="Oval 128">
                <a:extLst>
                  <a:ext uri="{FF2B5EF4-FFF2-40B4-BE49-F238E27FC236}">
                    <a16:creationId xmlns:a16="http://schemas.microsoft.com/office/drawing/2014/main" id="{899B9252-11A0-495F-B9FD-CDA78A9EA6B9}"/>
                  </a:ext>
                </a:extLst>
              </p:cNvPr>
              <p:cNvSpPr>
                <a:spLocks noChangeArrowheads="1"/>
              </p:cNvSpPr>
              <p:nvPr/>
            </p:nvSpPr>
            <p:spPr bwMode="auto">
              <a:xfrm>
                <a:off x="3118709" y="4632510"/>
                <a:ext cx="44392" cy="42328"/>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32" name="Oval 129">
                <a:extLst>
                  <a:ext uri="{FF2B5EF4-FFF2-40B4-BE49-F238E27FC236}">
                    <a16:creationId xmlns:a16="http://schemas.microsoft.com/office/drawing/2014/main" id="{1850EF1E-34DB-4D3D-AAEE-E1D8C1EE7199}"/>
                  </a:ext>
                </a:extLst>
              </p:cNvPr>
              <p:cNvSpPr>
                <a:spLocks noChangeArrowheads="1"/>
              </p:cNvSpPr>
              <p:nvPr/>
            </p:nvSpPr>
            <p:spPr bwMode="auto">
              <a:xfrm>
                <a:off x="3092687" y="4572667"/>
                <a:ext cx="44392" cy="42328"/>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33" name="Oval 130">
                <a:extLst>
                  <a:ext uri="{FF2B5EF4-FFF2-40B4-BE49-F238E27FC236}">
                    <a16:creationId xmlns:a16="http://schemas.microsoft.com/office/drawing/2014/main" id="{CC4955AC-3EAA-422E-AFCA-2F540B02638A}"/>
                  </a:ext>
                </a:extLst>
              </p:cNvPr>
              <p:cNvSpPr>
                <a:spLocks noChangeArrowheads="1"/>
              </p:cNvSpPr>
              <p:nvPr/>
            </p:nvSpPr>
            <p:spPr bwMode="auto">
              <a:xfrm>
                <a:off x="2283154" y="4436317"/>
                <a:ext cx="44392" cy="42328"/>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34" name="Oval 131">
                <a:extLst>
                  <a:ext uri="{FF2B5EF4-FFF2-40B4-BE49-F238E27FC236}">
                    <a16:creationId xmlns:a16="http://schemas.microsoft.com/office/drawing/2014/main" id="{B57A9445-5FCE-480F-8A3E-D8EDCCF53EA6}"/>
                  </a:ext>
                </a:extLst>
              </p:cNvPr>
              <p:cNvSpPr>
                <a:spLocks noChangeArrowheads="1"/>
              </p:cNvSpPr>
              <p:nvPr/>
            </p:nvSpPr>
            <p:spPr bwMode="auto">
              <a:xfrm>
                <a:off x="2301522" y="4348741"/>
                <a:ext cx="44392" cy="42328"/>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35" name="Rettangolo 185">
                <a:extLst>
                  <a:ext uri="{FF2B5EF4-FFF2-40B4-BE49-F238E27FC236}">
                    <a16:creationId xmlns:a16="http://schemas.microsoft.com/office/drawing/2014/main" id="{CABA829F-F9E3-4950-91B6-EDB62CD36CE5}"/>
                  </a:ext>
                </a:extLst>
              </p:cNvPr>
              <p:cNvSpPr>
                <a:spLocks noChangeArrowheads="1"/>
              </p:cNvSpPr>
              <p:nvPr/>
            </p:nvSpPr>
            <p:spPr bwMode="auto">
              <a:xfrm>
                <a:off x="3434584" y="4839543"/>
                <a:ext cx="526322" cy="575358"/>
              </a:xfrm>
              <a:prstGeom prst="rect">
                <a:avLst/>
              </a:prstGeom>
              <a:noFill/>
              <a:ln w="9525">
                <a:noFill/>
                <a:miter lim="800000"/>
                <a:headEnd/>
                <a:tailEnd/>
              </a:ln>
            </p:spPr>
            <p:txBody>
              <a:bodyPr wrap="none">
                <a:spAutoFit/>
              </a:bodyPr>
              <a:lstStyle/>
              <a:p>
                <a:pPr marL="0" marR="0" lvl="0" indent="0" algn="ctr" defTabSz="457200" rtl="0" eaLnBrk="0" fontAlgn="auto" latinLnBrk="0" hangingPunct="0">
                  <a:lnSpc>
                    <a:spcPct val="100000"/>
                  </a:lnSpc>
                  <a:spcBef>
                    <a:spcPct val="20000"/>
                  </a:spcBef>
                  <a:spcAft>
                    <a:spcPts val="0"/>
                  </a:spcAft>
                  <a:buClrTx/>
                  <a:buSzTx/>
                  <a:buFontTx/>
                  <a:buNone/>
                  <a:tabLst/>
                  <a:defRPr/>
                </a:pPr>
                <a:r>
                  <a:rPr kumimoji="0" lang="en-US" sz="1600" b="0" i="1" u="none" strike="noStrike" kern="1200" cap="none" spc="0" normalizeH="0" baseline="0" noProof="0" dirty="0">
                    <a:ln>
                      <a:noFill/>
                    </a:ln>
                    <a:solidFill>
                      <a:srgbClr val="000000"/>
                    </a:solidFill>
                    <a:effectLst/>
                    <a:uLnTx/>
                    <a:uFillTx/>
                    <a:latin typeface="Arial" charset="0"/>
                    <a:ea typeface="+mn-ea"/>
                    <a:cs typeface="+mn-cs"/>
                  </a:rPr>
                  <a:t>T</a:t>
                </a:r>
                <a:endParaRPr kumimoji="0" lang="en-US" sz="1600" b="0" i="0" u="none" strike="noStrike" kern="1200" cap="none" spc="0" normalizeH="0" baseline="-25000" noProof="0" dirty="0">
                  <a:ln>
                    <a:noFill/>
                  </a:ln>
                  <a:solidFill>
                    <a:srgbClr val="000000"/>
                  </a:solidFill>
                  <a:effectLst/>
                  <a:uLnTx/>
                  <a:uFillTx/>
                  <a:latin typeface="Arial" charset="0"/>
                  <a:ea typeface="+mn-ea"/>
                  <a:cs typeface="+mn-cs"/>
                </a:endParaRPr>
              </a:p>
            </p:txBody>
          </p:sp>
          <p:sp>
            <p:nvSpPr>
              <p:cNvPr id="136" name="CasellaDiTesto 186">
                <a:extLst>
                  <a:ext uri="{FF2B5EF4-FFF2-40B4-BE49-F238E27FC236}">
                    <a16:creationId xmlns:a16="http://schemas.microsoft.com/office/drawing/2014/main" id="{FE870B6C-9450-47B0-9AE2-2A151F924BE7}"/>
                  </a:ext>
                </a:extLst>
              </p:cNvPr>
              <p:cNvSpPr txBox="1">
                <a:spLocks noChangeArrowheads="1"/>
              </p:cNvSpPr>
              <p:nvPr/>
            </p:nvSpPr>
            <p:spPr bwMode="auto">
              <a:xfrm>
                <a:off x="793130" y="3554289"/>
                <a:ext cx="545394" cy="575358"/>
              </a:xfrm>
              <a:prstGeom prst="rect">
                <a:avLst/>
              </a:prstGeom>
              <a:noFill/>
              <a:ln w="9525">
                <a:noFill/>
                <a:miter lim="800000"/>
                <a:headEnd/>
                <a:tailEnd/>
              </a:ln>
            </p:spPr>
            <p:txBody>
              <a:bodyPr wrap="none">
                <a:spAutoFit/>
              </a:bodyPr>
              <a:lstStyle/>
              <a:p>
                <a:pPr marL="0" marR="0" lvl="0" indent="0" algn="ctr" defTabSz="457200" rtl="0" eaLnBrk="0" fontAlgn="auto" latinLnBrk="0" hangingPunct="0">
                  <a:lnSpc>
                    <a:spcPct val="100000"/>
                  </a:lnSpc>
                  <a:spcBef>
                    <a:spcPct val="20000"/>
                  </a:spcBef>
                  <a:spcAft>
                    <a:spcPts val="0"/>
                  </a:spcAft>
                  <a:buClrTx/>
                  <a:buSzTx/>
                  <a:buFontTx/>
                  <a:buNone/>
                  <a:tabLst/>
                  <a:defRPr/>
                </a:pPr>
                <a:r>
                  <a:rPr kumimoji="0" lang="en-US" sz="1600" b="0" i="1" u="none" strike="noStrike" kern="1200" cap="none" spc="0" normalizeH="0" baseline="0" noProof="0" dirty="0">
                    <a:ln>
                      <a:noFill/>
                    </a:ln>
                    <a:solidFill>
                      <a:srgbClr val="000000"/>
                    </a:solidFill>
                    <a:effectLst/>
                    <a:uLnTx/>
                    <a:uFillTx/>
                    <a:latin typeface="Arial" charset="0"/>
                    <a:ea typeface="+mn-ea"/>
                    <a:cs typeface="+mn-cs"/>
                  </a:rPr>
                  <a:t>P</a:t>
                </a:r>
                <a:endParaRPr kumimoji="0" lang="en-US" sz="1600" b="0" i="0" u="none" strike="noStrike" kern="1200" cap="none" spc="0" normalizeH="0" baseline="-25000" noProof="0" dirty="0">
                  <a:ln>
                    <a:noFill/>
                  </a:ln>
                  <a:solidFill>
                    <a:srgbClr val="000000"/>
                  </a:solidFill>
                  <a:effectLst/>
                  <a:uLnTx/>
                  <a:uFillTx/>
                  <a:latin typeface="Arial" charset="0"/>
                  <a:ea typeface="+mn-ea"/>
                  <a:cs typeface="+mn-cs"/>
                </a:endParaRPr>
              </a:p>
            </p:txBody>
          </p:sp>
        </p:grpSp>
        <p:sp>
          <p:nvSpPr>
            <p:cNvPr id="9" name="Rettangolo 8">
              <a:extLst>
                <a:ext uri="{FF2B5EF4-FFF2-40B4-BE49-F238E27FC236}">
                  <a16:creationId xmlns:a16="http://schemas.microsoft.com/office/drawing/2014/main" id="{CF5470FC-A693-4609-8923-89BA59143421}"/>
                </a:ext>
              </a:extLst>
            </p:cNvPr>
            <p:cNvSpPr/>
            <p:nvPr/>
          </p:nvSpPr>
          <p:spPr>
            <a:xfrm>
              <a:off x="1021516" y="1844824"/>
              <a:ext cx="2288336" cy="830997"/>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mn-ea"/>
                  <a:cs typeface="+mn-cs"/>
                </a:rPr>
                <a:t>Identify historical signal measurements in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mn-ea"/>
                  <a:cs typeface="+mn-cs"/>
                </a:rPr>
                <a:t>normal plant operation</a:t>
              </a:r>
              <a:endParaRPr kumimoji="0" lang="it-IT" sz="1600" b="0" i="0" u="none" strike="noStrike" kern="1200" cap="none" spc="0" normalizeH="0" baseline="0" noProof="0" dirty="0">
                <a:ln>
                  <a:noFill/>
                </a:ln>
                <a:solidFill>
                  <a:prstClr val="black"/>
                </a:solidFill>
                <a:effectLst/>
                <a:uLnTx/>
                <a:uFillTx/>
                <a:latin typeface="Arial" panose="020B0604020202020204"/>
                <a:ea typeface="+mn-ea"/>
                <a:cs typeface="+mn-cs"/>
              </a:endParaRPr>
            </a:p>
          </p:txBody>
        </p:sp>
      </p:grpSp>
      <p:sp>
        <p:nvSpPr>
          <p:cNvPr id="137" name="AutoShape 9">
            <a:extLst>
              <a:ext uri="{FF2B5EF4-FFF2-40B4-BE49-F238E27FC236}">
                <a16:creationId xmlns:a16="http://schemas.microsoft.com/office/drawing/2014/main" id="{31F317D1-C940-442B-985B-784489A7614D}"/>
              </a:ext>
            </a:extLst>
          </p:cNvPr>
          <p:cNvSpPr>
            <a:spLocks noChangeAspect="1" noChangeArrowheads="1"/>
          </p:cNvSpPr>
          <p:nvPr/>
        </p:nvSpPr>
        <p:spPr bwMode="auto">
          <a:xfrm rot="16200000">
            <a:off x="2809891" y="2349891"/>
            <a:ext cx="812303" cy="99042"/>
          </a:xfrm>
          <a:prstGeom prst="downArrow">
            <a:avLst>
              <a:gd name="adj1" fmla="val 54898"/>
              <a:gd name="adj2" fmla="val 100000"/>
            </a:avLst>
          </a:prstGeom>
          <a:solidFill>
            <a:srgbClr val="00B050"/>
          </a:solidFill>
          <a:ln w="9525">
            <a:solidFill>
              <a:srgbClr val="00B050"/>
            </a:solidFill>
            <a:miter lim="800000"/>
            <a:headEnd/>
            <a:tailEnd/>
          </a:ln>
        </p:spPr>
        <p:txBody>
          <a:bodyPr wrap="none" anchor="ctr"/>
          <a:lstStyle/>
          <a:p>
            <a:pPr marL="0" marR="0" lvl="0" indent="0" algn="ctr" defTabSz="914400" rtl="0" eaLnBrk="0" fontAlgn="auto" latinLnBrk="0" hangingPunct="0">
              <a:lnSpc>
                <a:spcPct val="100000"/>
              </a:lnSpc>
              <a:spcBef>
                <a:spcPct val="20000"/>
              </a:spcBef>
              <a:spcAft>
                <a:spcPts val="0"/>
              </a:spcAft>
              <a:buClrTx/>
              <a:buSzTx/>
              <a:buFontTx/>
              <a:buNone/>
              <a:tabLst/>
              <a:defRPr/>
            </a:pPr>
            <a:endParaRPr kumimoji="0" lang="it-IT" sz="1050" b="0" i="0" u="none" strike="noStrike" kern="0" cap="none" spc="0" normalizeH="0" baseline="0" noProof="0" dirty="0">
              <a:ln>
                <a:noFill/>
              </a:ln>
              <a:solidFill>
                <a:sysClr val="windowText" lastClr="000000"/>
              </a:solidFill>
              <a:effectLst/>
              <a:uLnTx/>
              <a:uFillTx/>
              <a:latin typeface="Arial" panose="020B0604020202020204"/>
              <a:ea typeface="+mn-ea"/>
              <a:cs typeface="+mn-cs"/>
            </a:endParaRPr>
          </a:p>
        </p:txBody>
      </p:sp>
      <p:sp>
        <p:nvSpPr>
          <p:cNvPr id="138" name="Line 3">
            <a:extLst>
              <a:ext uri="{FF2B5EF4-FFF2-40B4-BE49-F238E27FC236}">
                <a16:creationId xmlns:a16="http://schemas.microsoft.com/office/drawing/2014/main" id="{D9C0A972-A458-4EFD-8588-34EC940F3B13}"/>
              </a:ext>
            </a:extLst>
          </p:cNvPr>
          <p:cNvSpPr>
            <a:spLocks noChangeShapeType="1"/>
          </p:cNvSpPr>
          <p:nvPr/>
        </p:nvSpPr>
        <p:spPr bwMode="auto">
          <a:xfrm flipV="1">
            <a:off x="3668487" y="2336247"/>
            <a:ext cx="0" cy="772954"/>
          </a:xfrm>
          <a:prstGeom prst="line">
            <a:avLst/>
          </a:prstGeom>
          <a:noFill/>
          <a:ln w="9360">
            <a:solidFill>
              <a:srgbClr val="000000"/>
            </a:solidFill>
            <a:miter lim="800000"/>
            <a:headEnd/>
            <a:tailEnd type="triangle" w="med" len="med"/>
          </a:ln>
        </p:spPr>
        <p:txBody>
          <a:bodyPr/>
          <a:lstStyle/>
          <a:p>
            <a:pPr marL="0" marR="0" lvl="0" indent="0" algn="l" defTabSz="457200" rtl="0" eaLnBrk="0"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39" name="Line 4">
            <a:extLst>
              <a:ext uri="{FF2B5EF4-FFF2-40B4-BE49-F238E27FC236}">
                <a16:creationId xmlns:a16="http://schemas.microsoft.com/office/drawing/2014/main" id="{FA669416-ED3F-4DA1-A9CA-229C73E87F5B}"/>
              </a:ext>
            </a:extLst>
          </p:cNvPr>
          <p:cNvSpPr>
            <a:spLocks noChangeShapeType="1"/>
          </p:cNvSpPr>
          <p:nvPr/>
        </p:nvSpPr>
        <p:spPr bwMode="auto">
          <a:xfrm>
            <a:off x="3668487" y="3108772"/>
            <a:ext cx="1275420" cy="430"/>
          </a:xfrm>
          <a:prstGeom prst="line">
            <a:avLst/>
          </a:prstGeom>
          <a:noFill/>
          <a:ln w="9360">
            <a:solidFill>
              <a:srgbClr val="000000"/>
            </a:solidFill>
            <a:miter lim="800000"/>
            <a:headEnd/>
            <a:tailEnd type="triangle" w="med" len="med"/>
          </a:ln>
        </p:spPr>
        <p:txBody>
          <a:bodyPr/>
          <a:lstStyle/>
          <a:p>
            <a:pPr marL="0" marR="0" lvl="0" indent="0" algn="l" defTabSz="457200" rtl="0" eaLnBrk="0"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40" name="Oval 9">
            <a:extLst>
              <a:ext uri="{FF2B5EF4-FFF2-40B4-BE49-F238E27FC236}">
                <a16:creationId xmlns:a16="http://schemas.microsoft.com/office/drawing/2014/main" id="{3FE48DEE-92C2-4031-892C-DC6AD54DE7D8}"/>
              </a:ext>
            </a:extLst>
          </p:cNvPr>
          <p:cNvSpPr>
            <a:spLocks noChangeArrowheads="1"/>
          </p:cNvSpPr>
          <p:nvPr/>
        </p:nvSpPr>
        <p:spPr bwMode="auto">
          <a:xfrm>
            <a:off x="4115173" y="2618819"/>
            <a:ext cx="26121" cy="24907"/>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41" name="Oval 10">
            <a:extLst>
              <a:ext uri="{FF2B5EF4-FFF2-40B4-BE49-F238E27FC236}">
                <a16:creationId xmlns:a16="http://schemas.microsoft.com/office/drawing/2014/main" id="{F817415D-A52C-41B4-9B26-0D3F945ACE59}"/>
              </a:ext>
            </a:extLst>
          </p:cNvPr>
          <p:cNvSpPr>
            <a:spLocks noChangeArrowheads="1"/>
          </p:cNvSpPr>
          <p:nvPr/>
        </p:nvSpPr>
        <p:spPr bwMode="auto">
          <a:xfrm>
            <a:off x="4158408" y="2660044"/>
            <a:ext cx="26121" cy="24907"/>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42" name="Oval 11">
            <a:extLst>
              <a:ext uri="{FF2B5EF4-FFF2-40B4-BE49-F238E27FC236}">
                <a16:creationId xmlns:a16="http://schemas.microsoft.com/office/drawing/2014/main" id="{8FD6D6A7-2AA0-4FE4-BAB0-EAE609A337F8}"/>
              </a:ext>
            </a:extLst>
          </p:cNvPr>
          <p:cNvSpPr>
            <a:spLocks noChangeArrowheads="1"/>
          </p:cNvSpPr>
          <p:nvPr/>
        </p:nvSpPr>
        <p:spPr bwMode="auto">
          <a:xfrm>
            <a:off x="4136791" y="2412693"/>
            <a:ext cx="26121" cy="24907"/>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43" name="Oval 12">
            <a:extLst>
              <a:ext uri="{FF2B5EF4-FFF2-40B4-BE49-F238E27FC236}">
                <a16:creationId xmlns:a16="http://schemas.microsoft.com/office/drawing/2014/main" id="{43026AA4-891F-4B00-AAA7-DA49EB83F4A5}"/>
              </a:ext>
            </a:extLst>
          </p:cNvPr>
          <p:cNvSpPr>
            <a:spLocks noChangeArrowheads="1"/>
          </p:cNvSpPr>
          <p:nvPr/>
        </p:nvSpPr>
        <p:spPr bwMode="auto">
          <a:xfrm>
            <a:off x="4180025" y="2453918"/>
            <a:ext cx="26121" cy="24907"/>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44" name="Oval 13">
            <a:extLst>
              <a:ext uri="{FF2B5EF4-FFF2-40B4-BE49-F238E27FC236}">
                <a16:creationId xmlns:a16="http://schemas.microsoft.com/office/drawing/2014/main" id="{1BB19A75-02CE-4554-8EBF-868DC5E97333}"/>
              </a:ext>
            </a:extLst>
          </p:cNvPr>
          <p:cNvSpPr>
            <a:spLocks noChangeArrowheads="1"/>
          </p:cNvSpPr>
          <p:nvPr/>
        </p:nvSpPr>
        <p:spPr bwMode="auto">
          <a:xfrm>
            <a:off x="4223260" y="2453918"/>
            <a:ext cx="26121" cy="24907"/>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45" name="Oval 14">
            <a:extLst>
              <a:ext uri="{FF2B5EF4-FFF2-40B4-BE49-F238E27FC236}">
                <a16:creationId xmlns:a16="http://schemas.microsoft.com/office/drawing/2014/main" id="{F6BF76CC-45E2-477D-9F37-B400F9C7C6CB}"/>
              </a:ext>
            </a:extLst>
          </p:cNvPr>
          <p:cNvSpPr>
            <a:spLocks noChangeArrowheads="1"/>
          </p:cNvSpPr>
          <p:nvPr/>
        </p:nvSpPr>
        <p:spPr bwMode="auto">
          <a:xfrm>
            <a:off x="4050321" y="2680657"/>
            <a:ext cx="26121" cy="24907"/>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46" name="Oval 15">
            <a:extLst>
              <a:ext uri="{FF2B5EF4-FFF2-40B4-BE49-F238E27FC236}">
                <a16:creationId xmlns:a16="http://schemas.microsoft.com/office/drawing/2014/main" id="{2E662F68-BF06-457B-BE9D-BAB8C015111D}"/>
              </a:ext>
            </a:extLst>
          </p:cNvPr>
          <p:cNvSpPr>
            <a:spLocks noChangeArrowheads="1"/>
          </p:cNvSpPr>
          <p:nvPr/>
        </p:nvSpPr>
        <p:spPr bwMode="auto">
          <a:xfrm>
            <a:off x="4093556" y="2680657"/>
            <a:ext cx="26121" cy="24907"/>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47" name="Oval 16">
            <a:extLst>
              <a:ext uri="{FF2B5EF4-FFF2-40B4-BE49-F238E27FC236}">
                <a16:creationId xmlns:a16="http://schemas.microsoft.com/office/drawing/2014/main" id="{E1BC40C6-681C-4A18-9CAF-8B57F8DAF37C}"/>
              </a:ext>
            </a:extLst>
          </p:cNvPr>
          <p:cNvSpPr>
            <a:spLocks noChangeArrowheads="1"/>
          </p:cNvSpPr>
          <p:nvPr/>
        </p:nvSpPr>
        <p:spPr bwMode="auto">
          <a:xfrm>
            <a:off x="4071939" y="2639432"/>
            <a:ext cx="26121" cy="24907"/>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48" name="Oval 17">
            <a:extLst>
              <a:ext uri="{FF2B5EF4-FFF2-40B4-BE49-F238E27FC236}">
                <a16:creationId xmlns:a16="http://schemas.microsoft.com/office/drawing/2014/main" id="{7CBD0F96-BEAA-4A7E-986E-038B6CC7B979}"/>
              </a:ext>
            </a:extLst>
          </p:cNvPr>
          <p:cNvSpPr>
            <a:spLocks noChangeArrowheads="1"/>
          </p:cNvSpPr>
          <p:nvPr/>
        </p:nvSpPr>
        <p:spPr bwMode="auto">
          <a:xfrm>
            <a:off x="4050321" y="2598207"/>
            <a:ext cx="26121" cy="24907"/>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49" name="Oval 18">
            <a:extLst>
              <a:ext uri="{FF2B5EF4-FFF2-40B4-BE49-F238E27FC236}">
                <a16:creationId xmlns:a16="http://schemas.microsoft.com/office/drawing/2014/main" id="{AF227C37-12AA-4FA4-AF14-5CEAA9895711}"/>
              </a:ext>
            </a:extLst>
          </p:cNvPr>
          <p:cNvSpPr>
            <a:spLocks noChangeArrowheads="1"/>
          </p:cNvSpPr>
          <p:nvPr/>
        </p:nvSpPr>
        <p:spPr bwMode="auto">
          <a:xfrm>
            <a:off x="4017895" y="2642867"/>
            <a:ext cx="26121" cy="24907"/>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50" name="Oval 19">
            <a:extLst>
              <a:ext uri="{FF2B5EF4-FFF2-40B4-BE49-F238E27FC236}">
                <a16:creationId xmlns:a16="http://schemas.microsoft.com/office/drawing/2014/main" id="{FAA0C1AC-8F7E-4660-B680-1612C03795E3}"/>
              </a:ext>
            </a:extLst>
          </p:cNvPr>
          <p:cNvSpPr>
            <a:spLocks noChangeArrowheads="1"/>
          </p:cNvSpPr>
          <p:nvPr/>
        </p:nvSpPr>
        <p:spPr bwMode="auto">
          <a:xfrm>
            <a:off x="4007087" y="2680657"/>
            <a:ext cx="26121" cy="24907"/>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51" name="Oval 20">
            <a:extLst>
              <a:ext uri="{FF2B5EF4-FFF2-40B4-BE49-F238E27FC236}">
                <a16:creationId xmlns:a16="http://schemas.microsoft.com/office/drawing/2014/main" id="{01407DB7-4516-42F1-80F1-4AD662CF7F91}"/>
              </a:ext>
            </a:extLst>
          </p:cNvPr>
          <p:cNvSpPr>
            <a:spLocks noChangeArrowheads="1"/>
          </p:cNvSpPr>
          <p:nvPr/>
        </p:nvSpPr>
        <p:spPr bwMode="auto">
          <a:xfrm>
            <a:off x="4050321" y="2721883"/>
            <a:ext cx="26121" cy="24907"/>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52" name="Oval 21">
            <a:extLst>
              <a:ext uri="{FF2B5EF4-FFF2-40B4-BE49-F238E27FC236}">
                <a16:creationId xmlns:a16="http://schemas.microsoft.com/office/drawing/2014/main" id="{DA1C47D5-D28C-4434-9F52-BADE4719E0D8}"/>
              </a:ext>
            </a:extLst>
          </p:cNvPr>
          <p:cNvSpPr>
            <a:spLocks noChangeArrowheads="1"/>
          </p:cNvSpPr>
          <p:nvPr/>
        </p:nvSpPr>
        <p:spPr bwMode="auto">
          <a:xfrm>
            <a:off x="4093556" y="2763108"/>
            <a:ext cx="26121" cy="24907"/>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53" name="Oval 22">
            <a:extLst>
              <a:ext uri="{FF2B5EF4-FFF2-40B4-BE49-F238E27FC236}">
                <a16:creationId xmlns:a16="http://schemas.microsoft.com/office/drawing/2014/main" id="{97A34DAB-EA6E-49D6-9F72-315FD421BC28}"/>
              </a:ext>
            </a:extLst>
          </p:cNvPr>
          <p:cNvSpPr>
            <a:spLocks noChangeArrowheads="1"/>
          </p:cNvSpPr>
          <p:nvPr/>
        </p:nvSpPr>
        <p:spPr bwMode="auto">
          <a:xfrm>
            <a:off x="4028704" y="2763108"/>
            <a:ext cx="26121" cy="24907"/>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54" name="Oval 23">
            <a:extLst>
              <a:ext uri="{FF2B5EF4-FFF2-40B4-BE49-F238E27FC236}">
                <a16:creationId xmlns:a16="http://schemas.microsoft.com/office/drawing/2014/main" id="{36B80260-E325-4FF8-BB02-3247EBB43762}"/>
              </a:ext>
            </a:extLst>
          </p:cNvPr>
          <p:cNvSpPr>
            <a:spLocks noChangeArrowheads="1"/>
          </p:cNvSpPr>
          <p:nvPr/>
        </p:nvSpPr>
        <p:spPr bwMode="auto">
          <a:xfrm>
            <a:off x="4198040" y="2498579"/>
            <a:ext cx="26121" cy="24907"/>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55" name="Oval 24">
            <a:extLst>
              <a:ext uri="{FF2B5EF4-FFF2-40B4-BE49-F238E27FC236}">
                <a16:creationId xmlns:a16="http://schemas.microsoft.com/office/drawing/2014/main" id="{23B4FB53-67F3-4EFD-B0AA-32C11EBE30A4}"/>
              </a:ext>
            </a:extLst>
          </p:cNvPr>
          <p:cNvSpPr>
            <a:spLocks noChangeArrowheads="1"/>
          </p:cNvSpPr>
          <p:nvPr/>
        </p:nvSpPr>
        <p:spPr bwMode="auto">
          <a:xfrm>
            <a:off x="4136791" y="2577594"/>
            <a:ext cx="26121" cy="24907"/>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56" name="Oval 25">
            <a:extLst>
              <a:ext uri="{FF2B5EF4-FFF2-40B4-BE49-F238E27FC236}">
                <a16:creationId xmlns:a16="http://schemas.microsoft.com/office/drawing/2014/main" id="{FE46F99B-DEF5-41D7-B8E4-4800EAAEA5F6}"/>
              </a:ext>
            </a:extLst>
          </p:cNvPr>
          <p:cNvSpPr>
            <a:spLocks noChangeArrowheads="1"/>
          </p:cNvSpPr>
          <p:nvPr/>
        </p:nvSpPr>
        <p:spPr bwMode="auto">
          <a:xfrm>
            <a:off x="4240373" y="2577594"/>
            <a:ext cx="26121" cy="24907"/>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57" name="Oval 26">
            <a:extLst>
              <a:ext uri="{FF2B5EF4-FFF2-40B4-BE49-F238E27FC236}">
                <a16:creationId xmlns:a16="http://schemas.microsoft.com/office/drawing/2014/main" id="{7C0D14C2-5D5D-4525-9FC0-FF574BE808FE}"/>
              </a:ext>
            </a:extLst>
          </p:cNvPr>
          <p:cNvSpPr>
            <a:spLocks noChangeArrowheads="1"/>
          </p:cNvSpPr>
          <p:nvPr/>
        </p:nvSpPr>
        <p:spPr bwMode="auto">
          <a:xfrm>
            <a:off x="4283608" y="2577594"/>
            <a:ext cx="26121" cy="24907"/>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58" name="Oval 27">
            <a:extLst>
              <a:ext uri="{FF2B5EF4-FFF2-40B4-BE49-F238E27FC236}">
                <a16:creationId xmlns:a16="http://schemas.microsoft.com/office/drawing/2014/main" id="{B8BCEFAB-34CA-4D98-8946-C60528AC7640}"/>
              </a:ext>
            </a:extLst>
          </p:cNvPr>
          <p:cNvSpPr>
            <a:spLocks noChangeArrowheads="1"/>
          </p:cNvSpPr>
          <p:nvPr/>
        </p:nvSpPr>
        <p:spPr bwMode="auto">
          <a:xfrm>
            <a:off x="4261990" y="2536369"/>
            <a:ext cx="26121" cy="24907"/>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59" name="Oval 28">
            <a:extLst>
              <a:ext uri="{FF2B5EF4-FFF2-40B4-BE49-F238E27FC236}">
                <a16:creationId xmlns:a16="http://schemas.microsoft.com/office/drawing/2014/main" id="{C5738B7E-5BE2-4096-86F3-8FA234359450}"/>
              </a:ext>
            </a:extLst>
          </p:cNvPr>
          <p:cNvSpPr>
            <a:spLocks noChangeArrowheads="1"/>
          </p:cNvSpPr>
          <p:nvPr/>
        </p:nvSpPr>
        <p:spPr bwMode="auto">
          <a:xfrm>
            <a:off x="4240373" y="2495143"/>
            <a:ext cx="26121" cy="24907"/>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60" name="Oval 29">
            <a:extLst>
              <a:ext uri="{FF2B5EF4-FFF2-40B4-BE49-F238E27FC236}">
                <a16:creationId xmlns:a16="http://schemas.microsoft.com/office/drawing/2014/main" id="{D4A690EC-C78B-46C8-A330-5B8A9419D541}"/>
              </a:ext>
            </a:extLst>
          </p:cNvPr>
          <p:cNvSpPr>
            <a:spLocks noChangeArrowheads="1"/>
          </p:cNvSpPr>
          <p:nvPr/>
        </p:nvSpPr>
        <p:spPr bwMode="auto">
          <a:xfrm>
            <a:off x="4207947" y="2539804"/>
            <a:ext cx="26121" cy="24907"/>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61" name="Oval 30">
            <a:extLst>
              <a:ext uri="{FF2B5EF4-FFF2-40B4-BE49-F238E27FC236}">
                <a16:creationId xmlns:a16="http://schemas.microsoft.com/office/drawing/2014/main" id="{45C1F8C3-DD6C-4F18-988A-61290B1DB59D}"/>
              </a:ext>
            </a:extLst>
          </p:cNvPr>
          <p:cNvSpPr>
            <a:spLocks noChangeArrowheads="1"/>
          </p:cNvSpPr>
          <p:nvPr/>
        </p:nvSpPr>
        <p:spPr bwMode="auto">
          <a:xfrm>
            <a:off x="4197139" y="2577594"/>
            <a:ext cx="26121" cy="24907"/>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62" name="Oval 31">
            <a:extLst>
              <a:ext uri="{FF2B5EF4-FFF2-40B4-BE49-F238E27FC236}">
                <a16:creationId xmlns:a16="http://schemas.microsoft.com/office/drawing/2014/main" id="{04E03A4B-9480-47C3-BD73-1F5E69231DB0}"/>
              </a:ext>
            </a:extLst>
          </p:cNvPr>
          <p:cNvSpPr>
            <a:spLocks noChangeArrowheads="1"/>
          </p:cNvSpPr>
          <p:nvPr/>
        </p:nvSpPr>
        <p:spPr bwMode="auto">
          <a:xfrm>
            <a:off x="4240373" y="2618819"/>
            <a:ext cx="26121" cy="24907"/>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63" name="Oval 32">
            <a:extLst>
              <a:ext uri="{FF2B5EF4-FFF2-40B4-BE49-F238E27FC236}">
                <a16:creationId xmlns:a16="http://schemas.microsoft.com/office/drawing/2014/main" id="{443C5364-D718-47C0-87AC-1A16FD149A28}"/>
              </a:ext>
            </a:extLst>
          </p:cNvPr>
          <p:cNvSpPr>
            <a:spLocks noChangeArrowheads="1"/>
          </p:cNvSpPr>
          <p:nvPr/>
        </p:nvSpPr>
        <p:spPr bwMode="auto">
          <a:xfrm>
            <a:off x="4180025" y="2618819"/>
            <a:ext cx="26121" cy="24907"/>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64" name="Oval 33">
            <a:extLst>
              <a:ext uri="{FF2B5EF4-FFF2-40B4-BE49-F238E27FC236}">
                <a16:creationId xmlns:a16="http://schemas.microsoft.com/office/drawing/2014/main" id="{4F2959BC-E22F-45D5-B89A-372EAC8A2F64}"/>
              </a:ext>
            </a:extLst>
          </p:cNvPr>
          <p:cNvSpPr>
            <a:spLocks noChangeArrowheads="1"/>
          </p:cNvSpPr>
          <p:nvPr/>
        </p:nvSpPr>
        <p:spPr bwMode="auto">
          <a:xfrm>
            <a:off x="4218756" y="2660044"/>
            <a:ext cx="26121" cy="24907"/>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65" name="Oval 34">
            <a:extLst>
              <a:ext uri="{FF2B5EF4-FFF2-40B4-BE49-F238E27FC236}">
                <a16:creationId xmlns:a16="http://schemas.microsoft.com/office/drawing/2014/main" id="{875BD376-ED22-4F85-882F-F41AEC28D4BC}"/>
              </a:ext>
            </a:extLst>
          </p:cNvPr>
          <p:cNvSpPr>
            <a:spLocks noChangeArrowheads="1"/>
          </p:cNvSpPr>
          <p:nvPr/>
        </p:nvSpPr>
        <p:spPr bwMode="auto">
          <a:xfrm>
            <a:off x="4197139" y="2779426"/>
            <a:ext cx="26121" cy="24907"/>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66" name="Oval 35">
            <a:extLst>
              <a:ext uri="{FF2B5EF4-FFF2-40B4-BE49-F238E27FC236}">
                <a16:creationId xmlns:a16="http://schemas.microsoft.com/office/drawing/2014/main" id="{E42C16F9-E5FB-4760-A0F8-9A41C1657CF3}"/>
              </a:ext>
            </a:extLst>
          </p:cNvPr>
          <p:cNvSpPr>
            <a:spLocks noChangeArrowheads="1"/>
          </p:cNvSpPr>
          <p:nvPr/>
        </p:nvSpPr>
        <p:spPr bwMode="auto">
          <a:xfrm>
            <a:off x="4218756" y="2738200"/>
            <a:ext cx="26121" cy="24907"/>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67" name="Oval 36">
            <a:extLst>
              <a:ext uri="{FF2B5EF4-FFF2-40B4-BE49-F238E27FC236}">
                <a16:creationId xmlns:a16="http://schemas.microsoft.com/office/drawing/2014/main" id="{1144804C-DEA0-46BA-9CEB-78AD57A22C24}"/>
              </a:ext>
            </a:extLst>
          </p:cNvPr>
          <p:cNvSpPr>
            <a:spLocks noChangeArrowheads="1"/>
          </p:cNvSpPr>
          <p:nvPr/>
        </p:nvSpPr>
        <p:spPr bwMode="auto">
          <a:xfrm>
            <a:off x="4197139" y="2696975"/>
            <a:ext cx="26121" cy="24907"/>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68" name="Oval 37">
            <a:extLst>
              <a:ext uri="{FF2B5EF4-FFF2-40B4-BE49-F238E27FC236}">
                <a16:creationId xmlns:a16="http://schemas.microsoft.com/office/drawing/2014/main" id="{42B5DD4A-58AC-4626-BE81-00C684C322D8}"/>
              </a:ext>
            </a:extLst>
          </p:cNvPr>
          <p:cNvSpPr>
            <a:spLocks noChangeArrowheads="1"/>
          </p:cNvSpPr>
          <p:nvPr/>
        </p:nvSpPr>
        <p:spPr bwMode="auto">
          <a:xfrm>
            <a:off x="4164713" y="2741636"/>
            <a:ext cx="26121" cy="24907"/>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69" name="Oval 38">
            <a:extLst>
              <a:ext uri="{FF2B5EF4-FFF2-40B4-BE49-F238E27FC236}">
                <a16:creationId xmlns:a16="http://schemas.microsoft.com/office/drawing/2014/main" id="{26B1318B-5A99-4B61-BD85-562154CAF454}"/>
              </a:ext>
            </a:extLst>
          </p:cNvPr>
          <p:cNvSpPr>
            <a:spLocks noChangeArrowheads="1"/>
          </p:cNvSpPr>
          <p:nvPr/>
        </p:nvSpPr>
        <p:spPr bwMode="auto">
          <a:xfrm>
            <a:off x="4153904" y="2779426"/>
            <a:ext cx="26121" cy="24907"/>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70" name="Oval 39">
            <a:extLst>
              <a:ext uri="{FF2B5EF4-FFF2-40B4-BE49-F238E27FC236}">
                <a16:creationId xmlns:a16="http://schemas.microsoft.com/office/drawing/2014/main" id="{A47A11CF-8524-49FF-9A6A-986EF108F098}"/>
              </a:ext>
            </a:extLst>
          </p:cNvPr>
          <p:cNvSpPr>
            <a:spLocks noChangeArrowheads="1"/>
          </p:cNvSpPr>
          <p:nvPr/>
        </p:nvSpPr>
        <p:spPr bwMode="auto">
          <a:xfrm>
            <a:off x="4197139" y="2820651"/>
            <a:ext cx="26121" cy="24907"/>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71" name="Oval 40">
            <a:extLst>
              <a:ext uri="{FF2B5EF4-FFF2-40B4-BE49-F238E27FC236}">
                <a16:creationId xmlns:a16="http://schemas.microsoft.com/office/drawing/2014/main" id="{86921045-D927-4883-B9E6-55D2C3868DF2}"/>
              </a:ext>
            </a:extLst>
          </p:cNvPr>
          <p:cNvSpPr>
            <a:spLocks noChangeArrowheads="1"/>
          </p:cNvSpPr>
          <p:nvPr/>
        </p:nvSpPr>
        <p:spPr bwMode="auto">
          <a:xfrm>
            <a:off x="4115173" y="2721883"/>
            <a:ext cx="26121" cy="24907"/>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72" name="Oval 41">
            <a:extLst>
              <a:ext uri="{FF2B5EF4-FFF2-40B4-BE49-F238E27FC236}">
                <a16:creationId xmlns:a16="http://schemas.microsoft.com/office/drawing/2014/main" id="{37941948-71E3-42B6-87A4-2ACA12A66223}"/>
              </a:ext>
            </a:extLst>
          </p:cNvPr>
          <p:cNvSpPr>
            <a:spLocks noChangeArrowheads="1"/>
          </p:cNvSpPr>
          <p:nvPr/>
        </p:nvSpPr>
        <p:spPr bwMode="auto">
          <a:xfrm>
            <a:off x="4584245" y="3002684"/>
            <a:ext cx="26121" cy="24907"/>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73" name="Oval 42">
            <a:extLst>
              <a:ext uri="{FF2B5EF4-FFF2-40B4-BE49-F238E27FC236}">
                <a16:creationId xmlns:a16="http://schemas.microsoft.com/office/drawing/2014/main" id="{A8DB5729-1E24-472F-AB80-9E2A4B37A21B}"/>
              </a:ext>
            </a:extLst>
          </p:cNvPr>
          <p:cNvSpPr>
            <a:spLocks noChangeArrowheads="1"/>
          </p:cNvSpPr>
          <p:nvPr/>
        </p:nvSpPr>
        <p:spPr bwMode="auto">
          <a:xfrm>
            <a:off x="4605862" y="2961459"/>
            <a:ext cx="26121" cy="24907"/>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74" name="Oval 43">
            <a:extLst>
              <a:ext uri="{FF2B5EF4-FFF2-40B4-BE49-F238E27FC236}">
                <a16:creationId xmlns:a16="http://schemas.microsoft.com/office/drawing/2014/main" id="{9863973C-BD3F-4256-8613-66B5D02C5B92}"/>
              </a:ext>
            </a:extLst>
          </p:cNvPr>
          <p:cNvSpPr>
            <a:spLocks noChangeArrowheads="1"/>
          </p:cNvSpPr>
          <p:nvPr/>
        </p:nvSpPr>
        <p:spPr bwMode="auto">
          <a:xfrm>
            <a:off x="4584245" y="2920233"/>
            <a:ext cx="26121" cy="24907"/>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75" name="Oval 44">
            <a:extLst>
              <a:ext uri="{FF2B5EF4-FFF2-40B4-BE49-F238E27FC236}">
                <a16:creationId xmlns:a16="http://schemas.microsoft.com/office/drawing/2014/main" id="{C0AC32B9-D38A-461F-B2F1-F9075DE71173}"/>
              </a:ext>
            </a:extLst>
          </p:cNvPr>
          <p:cNvSpPr>
            <a:spLocks noChangeArrowheads="1"/>
          </p:cNvSpPr>
          <p:nvPr/>
        </p:nvSpPr>
        <p:spPr bwMode="auto">
          <a:xfrm>
            <a:off x="4551819" y="2964894"/>
            <a:ext cx="26121" cy="24907"/>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76" name="Oval 45">
            <a:extLst>
              <a:ext uri="{FF2B5EF4-FFF2-40B4-BE49-F238E27FC236}">
                <a16:creationId xmlns:a16="http://schemas.microsoft.com/office/drawing/2014/main" id="{3CF6680D-10B1-4568-B617-4C5D8DE55FC1}"/>
              </a:ext>
            </a:extLst>
          </p:cNvPr>
          <p:cNvSpPr>
            <a:spLocks noChangeArrowheads="1"/>
          </p:cNvSpPr>
          <p:nvPr/>
        </p:nvSpPr>
        <p:spPr bwMode="auto">
          <a:xfrm>
            <a:off x="4541011" y="3002684"/>
            <a:ext cx="26121" cy="24907"/>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77" name="Oval 46">
            <a:extLst>
              <a:ext uri="{FF2B5EF4-FFF2-40B4-BE49-F238E27FC236}">
                <a16:creationId xmlns:a16="http://schemas.microsoft.com/office/drawing/2014/main" id="{4F681863-ED92-431B-9047-19D4FEBD426D}"/>
              </a:ext>
            </a:extLst>
          </p:cNvPr>
          <p:cNvSpPr>
            <a:spLocks noChangeArrowheads="1"/>
          </p:cNvSpPr>
          <p:nvPr/>
        </p:nvSpPr>
        <p:spPr bwMode="auto">
          <a:xfrm>
            <a:off x="4474767" y="2837786"/>
            <a:ext cx="26121" cy="24907"/>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78" name="Oval 47">
            <a:extLst>
              <a:ext uri="{FF2B5EF4-FFF2-40B4-BE49-F238E27FC236}">
                <a16:creationId xmlns:a16="http://schemas.microsoft.com/office/drawing/2014/main" id="{09B1698C-63E3-4810-950A-9B6EB6E0B306}"/>
              </a:ext>
            </a:extLst>
          </p:cNvPr>
          <p:cNvSpPr>
            <a:spLocks noChangeArrowheads="1"/>
          </p:cNvSpPr>
          <p:nvPr/>
        </p:nvSpPr>
        <p:spPr bwMode="auto">
          <a:xfrm>
            <a:off x="4353731" y="2915483"/>
            <a:ext cx="26121" cy="24907"/>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79" name="Oval 48">
            <a:extLst>
              <a:ext uri="{FF2B5EF4-FFF2-40B4-BE49-F238E27FC236}">
                <a16:creationId xmlns:a16="http://schemas.microsoft.com/office/drawing/2014/main" id="{482D4958-ACE8-4186-AA53-32D182EC1806}"/>
              </a:ext>
            </a:extLst>
          </p:cNvPr>
          <p:cNvSpPr>
            <a:spLocks noChangeArrowheads="1"/>
          </p:cNvSpPr>
          <p:nvPr/>
        </p:nvSpPr>
        <p:spPr bwMode="auto">
          <a:xfrm>
            <a:off x="4071939" y="2845558"/>
            <a:ext cx="26121" cy="24907"/>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80" name="Oval 49">
            <a:extLst>
              <a:ext uri="{FF2B5EF4-FFF2-40B4-BE49-F238E27FC236}">
                <a16:creationId xmlns:a16="http://schemas.microsoft.com/office/drawing/2014/main" id="{A2B16951-CBFC-4607-A470-C1FFE3EF904F}"/>
              </a:ext>
            </a:extLst>
          </p:cNvPr>
          <p:cNvSpPr>
            <a:spLocks noChangeArrowheads="1"/>
          </p:cNvSpPr>
          <p:nvPr/>
        </p:nvSpPr>
        <p:spPr bwMode="auto">
          <a:xfrm>
            <a:off x="4093556" y="2804333"/>
            <a:ext cx="26121" cy="24907"/>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81" name="Oval 50">
            <a:extLst>
              <a:ext uri="{FF2B5EF4-FFF2-40B4-BE49-F238E27FC236}">
                <a16:creationId xmlns:a16="http://schemas.microsoft.com/office/drawing/2014/main" id="{6A21BC20-ADA6-464B-B8CA-2098AF39D6DE}"/>
              </a:ext>
            </a:extLst>
          </p:cNvPr>
          <p:cNvSpPr>
            <a:spLocks noChangeArrowheads="1"/>
          </p:cNvSpPr>
          <p:nvPr/>
        </p:nvSpPr>
        <p:spPr bwMode="auto">
          <a:xfrm>
            <a:off x="4039513" y="2807768"/>
            <a:ext cx="26121" cy="24907"/>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82" name="Oval 51">
            <a:extLst>
              <a:ext uri="{FF2B5EF4-FFF2-40B4-BE49-F238E27FC236}">
                <a16:creationId xmlns:a16="http://schemas.microsoft.com/office/drawing/2014/main" id="{8B202E52-2704-42E4-958D-63F970553EED}"/>
              </a:ext>
            </a:extLst>
          </p:cNvPr>
          <p:cNvSpPr>
            <a:spLocks noChangeArrowheads="1"/>
          </p:cNvSpPr>
          <p:nvPr/>
        </p:nvSpPr>
        <p:spPr bwMode="auto">
          <a:xfrm>
            <a:off x="4028704" y="2845558"/>
            <a:ext cx="26121" cy="24907"/>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83" name="Oval 52">
            <a:extLst>
              <a:ext uri="{FF2B5EF4-FFF2-40B4-BE49-F238E27FC236}">
                <a16:creationId xmlns:a16="http://schemas.microsoft.com/office/drawing/2014/main" id="{8F14D63E-0C9F-42EF-B8A0-A0B766B47A7D}"/>
              </a:ext>
            </a:extLst>
          </p:cNvPr>
          <p:cNvSpPr>
            <a:spLocks noChangeArrowheads="1"/>
          </p:cNvSpPr>
          <p:nvPr/>
        </p:nvSpPr>
        <p:spPr bwMode="auto">
          <a:xfrm>
            <a:off x="4071939" y="2886784"/>
            <a:ext cx="26121" cy="24907"/>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84" name="Oval 53">
            <a:extLst>
              <a:ext uri="{FF2B5EF4-FFF2-40B4-BE49-F238E27FC236}">
                <a16:creationId xmlns:a16="http://schemas.microsoft.com/office/drawing/2014/main" id="{A78AF589-FC1A-45E6-A086-0743D2BA3BAB}"/>
              </a:ext>
            </a:extLst>
          </p:cNvPr>
          <p:cNvSpPr>
            <a:spLocks noChangeArrowheads="1"/>
          </p:cNvSpPr>
          <p:nvPr/>
        </p:nvSpPr>
        <p:spPr bwMode="auto">
          <a:xfrm>
            <a:off x="4118776" y="2515756"/>
            <a:ext cx="26121" cy="24907"/>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85" name="Oval 54">
            <a:extLst>
              <a:ext uri="{FF2B5EF4-FFF2-40B4-BE49-F238E27FC236}">
                <a16:creationId xmlns:a16="http://schemas.microsoft.com/office/drawing/2014/main" id="{ECAAB990-647F-4B7F-AD38-BD566F2AC8E0}"/>
              </a:ext>
            </a:extLst>
          </p:cNvPr>
          <p:cNvSpPr>
            <a:spLocks noChangeArrowheads="1"/>
          </p:cNvSpPr>
          <p:nvPr/>
        </p:nvSpPr>
        <p:spPr bwMode="auto">
          <a:xfrm>
            <a:off x="4140394" y="2474531"/>
            <a:ext cx="26121" cy="24907"/>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86" name="Oval 55">
            <a:extLst>
              <a:ext uri="{FF2B5EF4-FFF2-40B4-BE49-F238E27FC236}">
                <a16:creationId xmlns:a16="http://schemas.microsoft.com/office/drawing/2014/main" id="{50BD0AE0-7BBA-46D6-89D3-C5CC2A6061DF}"/>
              </a:ext>
            </a:extLst>
          </p:cNvPr>
          <p:cNvSpPr>
            <a:spLocks noChangeArrowheads="1"/>
          </p:cNvSpPr>
          <p:nvPr/>
        </p:nvSpPr>
        <p:spPr bwMode="auto">
          <a:xfrm>
            <a:off x="4086350" y="2477967"/>
            <a:ext cx="26121" cy="24907"/>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87" name="Oval 56">
            <a:extLst>
              <a:ext uri="{FF2B5EF4-FFF2-40B4-BE49-F238E27FC236}">
                <a16:creationId xmlns:a16="http://schemas.microsoft.com/office/drawing/2014/main" id="{2997A952-C81C-4A16-9428-F853C4943368}"/>
              </a:ext>
            </a:extLst>
          </p:cNvPr>
          <p:cNvSpPr>
            <a:spLocks noChangeArrowheads="1"/>
          </p:cNvSpPr>
          <p:nvPr/>
        </p:nvSpPr>
        <p:spPr bwMode="auto">
          <a:xfrm>
            <a:off x="4075542" y="2515756"/>
            <a:ext cx="26121" cy="24907"/>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88" name="Oval 57">
            <a:extLst>
              <a:ext uri="{FF2B5EF4-FFF2-40B4-BE49-F238E27FC236}">
                <a16:creationId xmlns:a16="http://schemas.microsoft.com/office/drawing/2014/main" id="{3429F22C-E128-45E8-94FF-5D5CAC860880}"/>
              </a:ext>
            </a:extLst>
          </p:cNvPr>
          <p:cNvSpPr>
            <a:spLocks noChangeArrowheads="1"/>
          </p:cNvSpPr>
          <p:nvPr/>
        </p:nvSpPr>
        <p:spPr bwMode="auto">
          <a:xfrm>
            <a:off x="4071939" y="2556982"/>
            <a:ext cx="26121" cy="24907"/>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89" name="Oval 58">
            <a:extLst>
              <a:ext uri="{FF2B5EF4-FFF2-40B4-BE49-F238E27FC236}">
                <a16:creationId xmlns:a16="http://schemas.microsoft.com/office/drawing/2014/main" id="{47701E5D-92BF-494A-9346-497E1FEBA9DB}"/>
              </a:ext>
            </a:extLst>
          </p:cNvPr>
          <p:cNvSpPr>
            <a:spLocks noChangeArrowheads="1"/>
          </p:cNvSpPr>
          <p:nvPr/>
        </p:nvSpPr>
        <p:spPr bwMode="auto">
          <a:xfrm>
            <a:off x="4239340" y="2844198"/>
            <a:ext cx="26121" cy="24907"/>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0" name="Oval 59">
            <a:extLst>
              <a:ext uri="{FF2B5EF4-FFF2-40B4-BE49-F238E27FC236}">
                <a16:creationId xmlns:a16="http://schemas.microsoft.com/office/drawing/2014/main" id="{D0A60CA5-C3FC-4EA4-B715-B42A8D0D1827}"/>
              </a:ext>
            </a:extLst>
          </p:cNvPr>
          <p:cNvSpPr>
            <a:spLocks noChangeArrowheads="1"/>
          </p:cNvSpPr>
          <p:nvPr/>
        </p:nvSpPr>
        <p:spPr bwMode="auto">
          <a:xfrm>
            <a:off x="4469853" y="2972624"/>
            <a:ext cx="26121" cy="24907"/>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1" name="Oval 60">
            <a:extLst>
              <a:ext uri="{FF2B5EF4-FFF2-40B4-BE49-F238E27FC236}">
                <a16:creationId xmlns:a16="http://schemas.microsoft.com/office/drawing/2014/main" id="{392D4987-C55C-4644-B5BB-CF43CDE0BB86}"/>
              </a:ext>
            </a:extLst>
          </p:cNvPr>
          <p:cNvSpPr>
            <a:spLocks noChangeArrowheads="1"/>
          </p:cNvSpPr>
          <p:nvPr/>
        </p:nvSpPr>
        <p:spPr bwMode="auto">
          <a:xfrm>
            <a:off x="4415810" y="2976059"/>
            <a:ext cx="26121" cy="24907"/>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2" name="Oval 61">
            <a:extLst>
              <a:ext uri="{FF2B5EF4-FFF2-40B4-BE49-F238E27FC236}">
                <a16:creationId xmlns:a16="http://schemas.microsoft.com/office/drawing/2014/main" id="{AB1F6E1C-9CBC-4886-B515-2C0845B420CD}"/>
              </a:ext>
            </a:extLst>
          </p:cNvPr>
          <p:cNvSpPr>
            <a:spLocks noChangeArrowheads="1"/>
          </p:cNvSpPr>
          <p:nvPr/>
        </p:nvSpPr>
        <p:spPr bwMode="auto">
          <a:xfrm>
            <a:off x="4196105" y="2844198"/>
            <a:ext cx="26121" cy="24907"/>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3" name="Oval 62">
            <a:extLst>
              <a:ext uri="{FF2B5EF4-FFF2-40B4-BE49-F238E27FC236}">
                <a16:creationId xmlns:a16="http://schemas.microsoft.com/office/drawing/2014/main" id="{3A5B2E3C-1ADC-4CA7-A0EA-6B581A38D277}"/>
              </a:ext>
            </a:extLst>
          </p:cNvPr>
          <p:cNvSpPr>
            <a:spLocks noChangeArrowheads="1"/>
          </p:cNvSpPr>
          <p:nvPr/>
        </p:nvSpPr>
        <p:spPr bwMode="auto">
          <a:xfrm>
            <a:off x="4158408" y="2536369"/>
            <a:ext cx="26121" cy="24907"/>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4" name="Oval 63">
            <a:extLst>
              <a:ext uri="{FF2B5EF4-FFF2-40B4-BE49-F238E27FC236}">
                <a16:creationId xmlns:a16="http://schemas.microsoft.com/office/drawing/2014/main" id="{369CE2F6-B1DC-4D7B-85B5-BF5CB29D12FA}"/>
              </a:ext>
            </a:extLst>
          </p:cNvPr>
          <p:cNvSpPr>
            <a:spLocks noChangeArrowheads="1"/>
          </p:cNvSpPr>
          <p:nvPr/>
        </p:nvSpPr>
        <p:spPr bwMode="auto">
          <a:xfrm>
            <a:off x="4051919" y="2773368"/>
            <a:ext cx="26121" cy="24907"/>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5" name="Oval 64">
            <a:extLst>
              <a:ext uri="{FF2B5EF4-FFF2-40B4-BE49-F238E27FC236}">
                <a16:creationId xmlns:a16="http://schemas.microsoft.com/office/drawing/2014/main" id="{33D1EA15-82C0-4691-9B6C-3D5C06F0579E}"/>
              </a:ext>
            </a:extLst>
          </p:cNvPr>
          <p:cNvSpPr>
            <a:spLocks noChangeArrowheads="1"/>
          </p:cNvSpPr>
          <p:nvPr/>
        </p:nvSpPr>
        <p:spPr bwMode="auto">
          <a:xfrm>
            <a:off x="4162010" y="2828381"/>
            <a:ext cx="26121" cy="24907"/>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6" name="Oval 65">
            <a:extLst>
              <a:ext uri="{FF2B5EF4-FFF2-40B4-BE49-F238E27FC236}">
                <a16:creationId xmlns:a16="http://schemas.microsoft.com/office/drawing/2014/main" id="{693DA8FC-0785-4F3D-9CA8-89B06FCED8AB}"/>
              </a:ext>
            </a:extLst>
          </p:cNvPr>
          <p:cNvSpPr>
            <a:spLocks noChangeArrowheads="1"/>
          </p:cNvSpPr>
          <p:nvPr/>
        </p:nvSpPr>
        <p:spPr bwMode="auto">
          <a:xfrm>
            <a:off x="4019493" y="2735579"/>
            <a:ext cx="26121" cy="24907"/>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7" name="Oval 66">
            <a:extLst>
              <a:ext uri="{FF2B5EF4-FFF2-40B4-BE49-F238E27FC236}">
                <a16:creationId xmlns:a16="http://schemas.microsoft.com/office/drawing/2014/main" id="{AA9D8890-5807-4102-85BD-E6A75AD89512}"/>
              </a:ext>
            </a:extLst>
          </p:cNvPr>
          <p:cNvSpPr>
            <a:spLocks noChangeArrowheads="1"/>
          </p:cNvSpPr>
          <p:nvPr/>
        </p:nvSpPr>
        <p:spPr bwMode="auto">
          <a:xfrm>
            <a:off x="4008684" y="2773368"/>
            <a:ext cx="26121" cy="24907"/>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8" name="Oval 67">
            <a:extLst>
              <a:ext uri="{FF2B5EF4-FFF2-40B4-BE49-F238E27FC236}">
                <a16:creationId xmlns:a16="http://schemas.microsoft.com/office/drawing/2014/main" id="{A6724453-E768-44CA-A973-489DC7441306}"/>
              </a:ext>
            </a:extLst>
          </p:cNvPr>
          <p:cNvSpPr>
            <a:spLocks noChangeArrowheads="1"/>
          </p:cNvSpPr>
          <p:nvPr/>
        </p:nvSpPr>
        <p:spPr bwMode="auto">
          <a:xfrm>
            <a:off x="4282574" y="2885423"/>
            <a:ext cx="26121" cy="24907"/>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9" name="Oval 68">
            <a:extLst>
              <a:ext uri="{FF2B5EF4-FFF2-40B4-BE49-F238E27FC236}">
                <a16:creationId xmlns:a16="http://schemas.microsoft.com/office/drawing/2014/main" id="{912514F3-6E4A-4DF5-9709-FB372C26B707}"/>
              </a:ext>
            </a:extLst>
          </p:cNvPr>
          <p:cNvSpPr>
            <a:spLocks noChangeArrowheads="1"/>
          </p:cNvSpPr>
          <p:nvPr/>
        </p:nvSpPr>
        <p:spPr bwMode="auto">
          <a:xfrm>
            <a:off x="4304192" y="2844198"/>
            <a:ext cx="26121" cy="24907"/>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0" name="Oval 69">
            <a:extLst>
              <a:ext uri="{FF2B5EF4-FFF2-40B4-BE49-F238E27FC236}">
                <a16:creationId xmlns:a16="http://schemas.microsoft.com/office/drawing/2014/main" id="{6D181DE6-B023-4079-9149-D1F4557C392E}"/>
              </a:ext>
            </a:extLst>
          </p:cNvPr>
          <p:cNvSpPr>
            <a:spLocks noChangeArrowheads="1"/>
          </p:cNvSpPr>
          <p:nvPr/>
        </p:nvSpPr>
        <p:spPr bwMode="auto">
          <a:xfrm>
            <a:off x="4336617" y="2884564"/>
            <a:ext cx="26121" cy="24907"/>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1" name="Oval 70">
            <a:extLst>
              <a:ext uri="{FF2B5EF4-FFF2-40B4-BE49-F238E27FC236}">
                <a16:creationId xmlns:a16="http://schemas.microsoft.com/office/drawing/2014/main" id="{C9F20E0B-B9C9-4AFE-871E-89445E5D97A0}"/>
              </a:ext>
            </a:extLst>
          </p:cNvPr>
          <p:cNvSpPr>
            <a:spLocks noChangeArrowheads="1"/>
          </p:cNvSpPr>
          <p:nvPr/>
        </p:nvSpPr>
        <p:spPr bwMode="auto">
          <a:xfrm>
            <a:off x="4239340" y="2885423"/>
            <a:ext cx="26121" cy="24907"/>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2" name="Oval 71">
            <a:extLst>
              <a:ext uri="{FF2B5EF4-FFF2-40B4-BE49-F238E27FC236}">
                <a16:creationId xmlns:a16="http://schemas.microsoft.com/office/drawing/2014/main" id="{87FB8222-7EA0-414F-8745-907B925FD40D}"/>
              </a:ext>
            </a:extLst>
          </p:cNvPr>
          <p:cNvSpPr>
            <a:spLocks noChangeArrowheads="1"/>
          </p:cNvSpPr>
          <p:nvPr/>
        </p:nvSpPr>
        <p:spPr bwMode="auto">
          <a:xfrm>
            <a:off x="4675217" y="2996672"/>
            <a:ext cx="26121" cy="24907"/>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3" name="Oval 72">
            <a:extLst>
              <a:ext uri="{FF2B5EF4-FFF2-40B4-BE49-F238E27FC236}">
                <a16:creationId xmlns:a16="http://schemas.microsoft.com/office/drawing/2014/main" id="{9E43B2C2-42E0-41B6-8C84-68E2ED703FFF}"/>
              </a:ext>
            </a:extLst>
          </p:cNvPr>
          <p:cNvSpPr>
            <a:spLocks noChangeArrowheads="1"/>
          </p:cNvSpPr>
          <p:nvPr/>
        </p:nvSpPr>
        <p:spPr bwMode="auto">
          <a:xfrm>
            <a:off x="4696834" y="2955447"/>
            <a:ext cx="26121" cy="24907"/>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4" name="Oval 73">
            <a:extLst>
              <a:ext uri="{FF2B5EF4-FFF2-40B4-BE49-F238E27FC236}">
                <a16:creationId xmlns:a16="http://schemas.microsoft.com/office/drawing/2014/main" id="{D31F667E-73E3-4B95-8DC3-78E990FB1CCE}"/>
              </a:ext>
            </a:extLst>
          </p:cNvPr>
          <p:cNvSpPr>
            <a:spLocks noChangeArrowheads="1"/>
          </p:cNvSpPr>
          <p:nvPr/>
        </p:nvSpPr>
        <p:spPr bwMode="auto">
          <a:xfrm>
            <a:off x="4642792" y="2958882"/>
            <a:ext cx="26121" cy="24907"/>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5" name="Oval 74">
            <a:extLst>
              <a:ext uri="{FF2B5EF4-FFF2-40B4-BE49-F238E27FC236}">
                <a16:creationId xmlns:a16="http://schemas.microsoft.com/office/drawing/2014/main" id="{970B1A3C-66BD-4238-A304-AE083F9C1EB6}"/>
              </a:ext>
            </a:extLst>
          </p:cNvPr>
          <p:cNvSpPr>
            <a:spLocks noChangeArrowheads="1"/>
          </p:cNvSpPr>
          <p:nvPr/>
        </p:nvSpPr>
        <p:spPr bwMode="auto">
          <a:xfrm>
            <a:off x="4631982" y="2996672"/>
            <a:ext cx="26121" cy="24907"/>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6" name="Oval 75">
            <a:extLst>
              <a:ext uri="{FF2B5EF4-FFF2-40B4-BE49-F238E27FC236}">
                <a16:creationId xmlns:a16="http://schemas.microsoft.com/office/drawing/2014/main" id="{8357756E-91E8-418B-BCF4-988217B5D06F}"/>
              </a:ext>
            </a:extLst>
          </p:cNvPr>
          <p:cNvSpPr>
            <a:spLocks noChangeArrowheads="1"/>
          </p:cNvSpPr>
          <p:nvPr/>
        </p:nvSpPr>
        <p:spPr bwMode="auto">
          <a:xfrm>
            <a:off x="4007087" y="2721883"/>
            <a:ext cx="26121" cy="24907"/>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7" name="Oval 76">
            <a:extLst>
              <a:ext uri="{FF2B5EF4-FFF2-40B4-BE49-F238E27FC236}">
                <a16:creationId xmlns:a16="http://schemas.microsoft.com/office/drawing/2014/main" id="{C7E61964-EDE4-4B89-AF9D-547060F5896F}"/>
              </a:ext>
            </a:extLst>
          </p:cNvPr>
          <p:cNvSpPr>
            <a:spLocks noChangeArrowheads="1"/>
          </p:cNvSpPr>
          <p:nvPr/>
        </p:nvSpPr>
        <p:spPr bwMode="auto">
          <a:xfrm>
            <a:off x="4136791" y="2696975"/>
            <a:ext cx="26121" cy="24907"/>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8" name="Oval 77">
            <a:extLst>
              <a:ext uri="{FF2B5EF4-FFF2-40B4-BE49-F238E27FC236}">
                <a16:creationId xmlns:a16="http://schemas.microsoft.com/office/drawing/2014/main" id="{C1CE92EC-BCCD-47F5-B976-45C0C997444C}"/>
              </a:ext>
            </a:extLst>
          </p:cNvPr>
          <p:cNvSpPr>
            <a:spLocks noChangeArrowheads="1"/>
          </p:cNvSpPr>
          <p:nvPr/>
        </p:nvSpPr>
        <p:spPr bwMode="auto">
          <a:xfrm>
            <a:off x="4670714" y="3002684"/>
            <a:ext cx="26121" cy="24907"/>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9" name="Oval 78">
            <a:extLst>
              <a:ext uri="{FF2B5EF4-FFF2-40B4-BE49-F238E27FC236}">
                <a16:creationId xmlns:a16="http://schemas.microsoft.com/office/drawing/2014/main" id="{18C7C1EC-E740-4B6F-BD1F-B8BAF6F0DF55}"/>
              </a:ext>
            </a:extLst>
          </p:cNvPr>
          <p:cNvSpPr>
            <a:spLocks noChangeArrowheads="1"/>
          </p:cNvSpPr>
          <p:nvPr/>
        </p:nvSpPr>
        <p:spPr bwMode="auto">
          <a:xfrm>
            <a:off x="4505052" y="2874258"/>
            <a:ext cx="26121" cy="24907"/>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0" name="Oval 79">
            <a:extLst>
              <a:ext uri="{FF2B5EF4-FFF2-40B4-BE49-F238E27FC236}">
                <a16:creationId xmlns:a16="http://schemas.microsoft.com/office/drawing/2014/main" id="{FECD9648-73B1-455B-9A94-030728FF889A}"/>
              </a:ext>
            </a:extLst>
          </p:cNvPr>
          <p:cNvSpPr>
            <a:spLocks noChangeArrowheads="1"/>
          </p:cNvSpPr>
          <p:nvPr/>
        </p:nvSpPr>
        <p:spPr bwMode="auto">
          <a:xfrm>
            <a:off x="4107968" y="2546675"/>
            <a:ext cx="26121" cy="24907"/>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1" name="Oval 80">
            <a:extLst>
              <a:ext uri="{FF2B5EF4-FFF2-40B4-BE49-F238E27FC236}">
                <a16:creationId xmlns:a16="http://schemas.microsoft.com/office/drawing/2014/main" id="{4BDE60B7-AD00-4F11-AB11-E01BEC54A084}"/>
              </a:ext>
            </a:extLst>
          </p:cNvPr>
          <p:cNvSpPr>
            <a:spLocks noChangeArrowheads="1"/>
          </p:cNvSpPr>
          <p:nvPr/>
        </p:nvSpPr>
        <p:spPr bwMode="auto">
          <a:xfrm>
            <a:off x="4201642" y="2412693"/>
            <a:ext cx="26121" cy="24907"/>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2" name="Oval 81">
            <a:extLst>
              <a:ext uri="{FF2B5EF4-FFF2-40B4-BE49-F238E27FC236}">
                <a16:creationId xmlns:a16="http://schemas.microsoft.com/office/drawing/2014/main" id="{77F6429B-78B9-441F-A9CA-1539D93AC130}"/>
              </a:ext>
            </a:extLst>
          </p:cNvPr>
          <p:cNvSpPr>
            <a:spLocks noChangeArrowheads="1"/>
          </p:cNvSpPr>
          <p:nvPr/>
        </p:nvSpPr>
        <p:spPr bwMode="auto">
          <a:xfrm>
            <a:off x="4266494" y="2453918"/>
            <a:ext cx="26121" cy="24907"/>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3" name="Oval 82">
            <a:extLst>
              <a:ext uri="{FF2B5EF4-FFF2-40B4-BE49-F238E27FC236}">
                <a16:creationId xmlns:a16="http://schemas.microsoft.com/office/drawing/2014/main" id="{4700C572-C3D9-4840-8EFB-5C5431A14062}"/>
              </a:ext>
            </a:extLst>
          </p:cNvPr>
          <p:cNvSpPr>
            <a:spLocks noChangeArrowheads="1"/>
          </p:cNvSpPr>
          <p:nvPr/>
        </p:nvSpPr>
        <p:spPr bwMode="auto">
          <a:xfrm>
            <a:off x="4288112" y="2495143"/>
            <a:ext cx="26121" cy="24907"/>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4" name="Oval 83">
            <a:extLst>
              <a:ext uri="{FF2B5EF4-FFF2-40B4-BE49-F238E27FC236}">
                <a16:creationId xmlns:a16="http://schemas.microsoft.com/office/drawing/2014/main" id="{A727D6BD-71BA-4382-84A1-E1A4749FDBC7}"/>
              </a:ext>
            </a:extLst>
          </p:cNvPr>
          <p:cNvSpPr>
            <a:spLocks noChangeArrowheads="1"/>
          </p:cNvSpPr>
          <p:nvPr/>
        </p:nvSpPr>
        <p:spPr bwMode="auto">
          <a:xfrm>
            <a:off x="4028704" y="2886784"/>
            <a:ext cx="26121" cy="24907"/>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5" name="Oval 84">
            <a:extLst>
              <a:ext uri="{FF2B5EF4-FFF2-40B4-BE49-F238E27FC236}">
                <a16:creationId xmlns:a16="http://schemas.microsoft.com/office/drawing/2014/main" id="{24B9F1DD-6A29-44BC-9622-FDB921121EE8}"/>
              </a:ext>
            </a:extLst>
          </p:cNvPr>
          <p:cNvSpPr>
            <a:spLocks noChangeArrowheads="1"/>
          </p:cNvSpPr>
          <p:nvPr/>
        </p:nvSpPr>
        <p:spPr bwMode="auto">
          <a:xfrm>
            <a:off x="3985469" y="2804333"/>
            <a:ext cx="26121" cy="24907"/>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6" name="Oval 85">
            <a:extLst>
              <a:ext uri="{FF2B5EF4-FFF2-40B4-BE49-F238E27FC236}">
                <a16:creationId xmlns:a16="http://schemas.microsoft.com/office/drawing/2014/main" id="{84CBCC31-35B9-41D9-BD62-CE7F1891A88C}"/>
              </a:ext>
            </a:extLst>
          </p:cNvPr>
          <p:cNvSpPr>
            <a:spLocks noChangeArrowheads="1"/>
          </p:cNvSpPr>
          <p:nvPr/>
        </p:nvSpPr>
        <p:spPr bwMode="auto">
          <a:xfrm>
            <a:off x="4761687" y="2992377"/>
            <a:ext cx="26121" cy="24907"/>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7" name="Oval 86">
            <a:extLst>
              <a:ext uri="{FF2B5EF4-FFF2-40B4-BE49-F238E27FC236}">
                <a16:creationId xmlns:a16="http://schemas.microsoft.com/office/drawing/2014/main" id="{F93AF887-DF85-426C-9EC8-26D3B5C08389}"/>
              </a:ext>
            </a:extLst>
          </p:cNvPr>
          <p:cNvSpPr>
            <a:spLocks noChangeArrowheads="1"/>
          </p:cNvSpPr>
          <p:nvPr/>
        </p:nvSpPr>
        <p:spPr bwMode="auto">
          <a:xfrm>
            <a:off x="4718452" y="2992377"/>
            <a:ext cx="26121" cy="24907"/>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8" name="Oval 87">
            <a:extLst>
              <a:ext uri="{FF2B5EF4-FFF2-40B4-BE49-F238E27FC236}">
                <a16:creationId xmlns:a16="http://schemas.microsoft.com/office/drawing/2014/main" id="{82ADA2F6-ECEF-45F9-B955-645B2C4A1E8D}"/>
              </a:ext>
            </a:extLst>
          </p:cNvPr>
          <p:cNvSpPr>
            <a:spLocks noChangeArrowheads="1"/>
          </p:cNvSpPr>
          <p:nvPr/>
        </p:nvSpPr>
        <p:spPr bwMode="auto">
          <a:xfrm>
            <a:off x="4596025" y="2863952"/>
            <a:ext cx="26121" cy="24907"/>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9" name="Oval 88">
            <a:extLst>
              <a:ext uri="{FF2B5EF4-FFF2-40B4-BE49-F238E27FC236}">
                <a16:creationId xmlns:a16="http://schemas.microsoft.com/office/drawing/2014/main" id="{5DF358CB-E8E7-446C-86F3-5CCDA51E7DCB}"/>
              </a:ext>
            </a:extLst>
          </p:cNvPr>
          <p:cNvSpPr>
            <a:spLocks noChangeArrowheads="1"/>
          </p:cNvSpPr>
          <p:nvPr/>
        </p:nvSpPr>
        <p:spPr bwMode="auto">
          <a:xfrm>
            <a:off x="4617642" y="2822726"/>
            <a:ext cx="26121" cy="24907"/>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0" name="Oval 89">
            <a:extLst>
              <a:ext uri="{FF2B5EF4-FFF2-40B4-BE49-F238E27FC236}">
                <a16:creationId xmlns:a16="http://schemas.microsoft.com/office/drawing/2014/main" id="{389CFF39-2221-49F1-BEEF-E735B76F8BA8}"/>
              </a:ext>
            </a:extLst>
          </p:cNvPr>
          <p:cNvSpPr>
            <a:spLocks noChangeArrowheads="1"/>
          </p:cNvSpPr>
          <p:nvPr/>
        </p:nvSpPr>
        <p:spPr bwMode="auto">
          <a:xfrm>
            <a:off x="4552790" y="2863952"/>
            <a:ext cx="26121" cy="24907"/>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1" name="Oval 90">
            <a:extLst>
              <a:ext uri="{FF2B5EF4-FFF2-40B4-BE49-F238E27FC236}">
                <a16:creationId xmlns:a16="http://schemas.microsoft.com/office/drawing/2014/main" id="{5224AB11-DA46-481D-9CE9-F381C089C1DD}"/>
              </a:ext>
            </a:extLst>
          </p:cNvPr>
          <p:cNvSpPr>
            <a:spLocks noChangeArrowheads="1"/>
          </p:cNvSpPr>
          <p:nvPr/>
        </p:nvSpPr>
        <p:spPr bwMode="auto">
          <a:xfrm>
            <a:off x="4185296" y="2885423"/>
            <a:ext cx="26121" cy="24907"/>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2" name="Oval 91">
            <a:extLst>
              <a:ext uri="{FF2B5EF4-FFF2-40B4-BE49-F238E27FC236}">
                <a16:creationId xmlns:a16="http://schemas.microsoft.com/office/drawing/2014/main" id="{382560CE-AF83-4A30-A1C7-F87E1BC2B72D}"/>
              </a:ext>
            </a:extLst>
          </p:cNvPr>
          <p:cNvSpPr>
            <a:spLocks noChangeArrowheads="1"/>
          </p:cNvSpPr>
          <p:nvPr/>
        </p:nvSpPr>
        <p:spPr bwMode="auto">
          <a:xfrm>
            <a:off x="4152870" y="2847633"/>
            <a:ext cx="26121" cy="24907"/>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3" name="Oval 92">
            <a:extLst>
              <a:ext uri="{FF2B5EF4-FFF2-40B4-BE49-F238E27FC236}">
                <a16:creationId xmlns:a16="http://schemas.microsoft.com/office/drawing/2014/main" id="{82AFFE5B-03BA-43D0-A3B7-4C8536F8D671}"/>
              </a:ext>
            </a:extLst>
          </p:cNvPr>
          <p:cNvSpPr>
            <a:spLocks noChangeArrowheads="1"/>
          </p:cNvSpPr>
          <p:nvPr/>
        </p:nvSpPr>
        <p:spPr bwMode="auto">
          <a:xfrm>
            <a:off x="4142062" y="2885423"/>
            <a:ext cx="26121" cy="24907"/>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4" name="Oval 93">
            <a:extLst>
              <a:ext uri="{FF2B5EF4-FFF2-40B4-BE49-F238E27FC236}">
                <a16:creationId xmlns:a16="http://schemas.microsoft.com/office/drawing/2014/main" id="{AB53829A-DB52-41BE-B3C4-BD2D3593464E}"/>
              </a:ext>
            </a:extLst>
          </p:cNvPr>
          <p:cNvSpPr>
            <a:spLocks noChangeArrowheads="1"/>
          </p:cNvSpPr>
          <p:nvPr/>
        </p:nvSpPr>
        <p:spPr bwMode="auto">
          <a:xfrm>
            <a:off x="4098827" y="2885423"/>
            <a:ext cx="26121" cy="24907"/>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5" name="Oval 94">
            <a:extLst>
              <a:ext uri="{FF2B5EF4-FFF2-40B4-BE49-F238E27FC236}">
                <a16:creationId xmlns:a16="http://schemas.microsoft.com/office/drawing/2014/main" id="{B9118621-8526-4E17-88B3-35DA5410AEE8}"/>
              </a:ext>
            </a:extLst>
          </p:cNvPr>
          <p:cNvSpPr>
            <a:spLocks noChangeArrowheads="1"/>
          </p:cNvSpPr>
          <p:nvPr/>
        </p:nvSpPr>
        <p:spPr bwMode="auto">
          <a:xfrm>
            <a:off x="4282503" y="2996672"/>
            <a:ext cx="26121" cy="24907"/>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6" name="Oval 95">
            <a:extLst>
              <a:ext uri="{FF2B5EF4-FFF2-40B4-BE49-F238E27FC236}">
                <a16:creationId xmlns:a16="http://schemas.microsoft.com/office/drawing/2014/main" id="{54EE3B4C-8405-454C-A73F-9B17C1643ACA}"/>
              </a:ext>
            </a:extLst>
          </p:cNvPr>
          <p:cNvSpPr>
            <a:spLocks noChangeArrowheads="1"/>
          </p:cNvSpPr>
          <p:nvPr/>
        </p:nvSpPr>
        <p:spPr bwMode="auto">
          <a:xfrm>
            <a:off x="4062798" y="2871681"/>
            <a:ext cx="26121" cy="24907"/>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7" name="Oval 96">
            <a:extLst>
              <a:ext uri="{FF2B5EF4-FFF2-40B4-BE49-F238E27FC236}">
                <a16:creationId xmlns:a16="http://schemas.microsoft.com/office/drawing/2014/main" id="{392CB9AF-2D3F-43EE-BC34-0D07D9BFEC19}"/>
              </a:ext>
            </a:extLst>
          </p:cNvPr>
          <p:cNvSpPr>
            <a:spLocks noChangeArrowheads="1"/>
          </p:cNvSpPr>
          <p:nvPr/>
        </p:nvSpPr>
        <p:spPr bwMode="auto">
          <a:xfrm>
            <a:off x="4159175" y="2843339"/>
            <a:ext cx="26121" cy="24907"/>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8" name="Oval 97">
            <a:extLst>
              <a:ext uri="{FF2B5EF4-FFF2-40B4-BE49-F238E27FC236}">
                <a16:creationId xmlns:a16="http://schemas.microsoft.com/office/drawing/2014/main" id="{4DBF3E7A-A1EC-418E-ACB6-6D565DC86873}"/>
              </a:ext>
            </a:extLst>
          </p:cNvPr>
          <p:cNvSpPr>
            <a:spLocks noChangeArrowheads="1"/>
          </p:cNvSpPr>
          <p:nvPr/>
        </p:nvSpPr>
        <p:spPr bwMode="auto">
          <a:xfrm>
            <a:off x="4335646" y="2975201"/>
            <a:ext cx="26121" cy="24907"/>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9" name="Oval 98">
            <a:extLst>
              <a:ext uri="{FF2B5EF4-FFF2-40B4-BE49-F238E27FC236}">
                <a16:creationId xmlns:a16="http://schemas.microsoft.com/office/drawing/2014/main" id="{903A5B72-D7DD-487A-B30B-282299C83517}"/>
              </a:ext>
            </a:extLst>
          </p:cNvPr>
          <p:cNvSpPr>
            <a:spLocks noChangeArrowheads="1"/>
          </p:cNvSpPr>
          <p:nvPr/>
        </p:nvSpPr>
        <p:spPr bwMode="auto">
          <a:xfrm>
            <a:off x="4115940" y="2843339"/>
            <a:ext cx="26121" cy="24907"/>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0" name="Oval 99">
            <a:extLst>
              <a:ext uri="{FF2B5EF4-FFF2-40B4-BE49-F238E27FC236}">
                <a16:creationId xmlns:a16="http://schemas.microsoft.com/office/drawing/2014/main" id="{95053BE3-A3F1-4BA3-8ED3-0D45810D3EB8}"/>
              </a:ext>
            </a:extLst>
          </p:cNvPr>
          <p:cNvSpPr>
            <a:spLocks noChangeArrowheads="1"/>
          </p:cNvSpPr>
          <p:nvPr/>
        </p:nvSpPr>
        <p:spPr bwMode="auto">
          <a:xfrm>
            <a:off x="4466321" y="2906036"/>
            <a:ext cx="26121" cy="24907"/>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1" name="Oval 100">
            <a:extLst>
              <a:ext uri="{FF2B5EF4-FFF2-40B4-BE49-F238E27FC236}">
                <a16:creationId xmlns:a16="http://schemas.microsoft.com/office/drawing/2014/main" id="{0882C50B-37CD-48AB-84E8-D41C3399D202}"/>
              </a:ext>
            </a:extLst>
          </p:cNvPr>
          <p:cNvSpPr>
            <a:spLocks noChangeArrowheads="1"/>
          </p:cNvSpPr>
          <p:nvPr/>
        </p:nvSpPr>
        <p:spPr bwMode="auto">
          <a:xfrm>
            <a:off x="4433895" y="2868246"/>
            <a:ext cx="26121" cy="24907"/>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2" name="Oval 101">
            <a:extLst>
              <a:ext uri="{FF2B5EF4-FFF2-40B4-BE49-F238E27FC236}">
                <a16:creationId xmlns:a16="http://schemas.microsoft.com/office/drawing/2014/main" id="{12D29D92-AAE7-470F-BFE2-0887949B9253}"/>
              </a:ext>
            </a:extLst>
          </p:cNvPr>
          <p:cNvSpPr>
            <a:spLocks noChangeArrowheads="1"/>
          </p:cNvSpPr>
          <p:nvPr/>
        </p:nvSpPr>
        <p:spPr bwMode="auto">
          <a:xfrm>
            <a:off x="4423086" y="2906036"/>
            <a:ext cx="26121" cy="24907"/>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3" name="Oval 102">
            <a:extLst>
              <a:ext uri="{FF2B5EF4-FFF2-40B4-BE49-F238E27FC236}">
                <a16:creationId xmlns:a16="http://schemas.microsoft.com/office/drawing/2014/main" id="{6EE46960-A78B-4372-9542-B77242A2037B}"/>
              </a:ext>
            </a:extLst>
          </p:cNvPr>
          <p:cNvSpPr>
            <a:spLocks noChangeArrowheads="1"/>
          </p:cNvSpPr>
          <p:nvPr/>
        </p:nvSpPr>
        <p:spPr bwMode="auto">
          <a:xfrm>
            <a:off x="4588819" y="2792666"/>
            <a:ext cx="26121" cy="24907"/>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4" name="Oval 103">
            <a:extLst>
              <a:ext uri="{FF2B5EF4-FFF2-40B4-BE49-F238E27FC236}">
                <a16:creationId xmlns:a16="http://schemas.microsoft.com/office/drawing/2014/main" id="{32ECEB1B-9BC6-4CCC-875B-805776E2CD89}"/>
              </a:ext>
            </a:extLst>
          </p:cNvPr>
          <p:cNvSpPr>
            <a:spLocks noChangeArrowheads="1"/>
          </p:cNvSpPr>
          <p:nvPr/>
        </p:nvSpPr>
        <p:spPr bwMode="auto">
          <a:xfrm>
            <a:off x="4765290" y="2924527"/>
            <a:ext cx="26121" cy="24907"/>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5" name="Oval 104">
            <a:extLst>
              <a:ext uri="{FF2B5EF4-FFF2-40B4-BE49-F238E27FC236}">
                <a16:creationId xmlns:a16="http://schemas.microsoft.com/office/drawing/2014/main" id="{B044BF02-240C-4C2C-8989-41F8982DF730}"/>
              </a:ext>
            </a:extLst>
          </p:cNvPr>
          <p:cNvSpPr>
            <a:spLocks noChangeArrowheads="1"/>
          </p:cNvSpPr>
          <p:nvPr/>
        </p:nvSpPr>
        <p:spPr bwMode="auto">
          <a:xfrm>
            <a:off x="4754481" y="2962317"/>
            <a:ext cx="26121" cy="24907"/>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6" name="Oval 105">
            <a:extLst>
              <a:ext uri="{FF2B5EF4-FFF2-40B4-BE49-F238E27FC236}">
                <a16:creationId xmlns:a16="http://schemas.microsoft.com/office/drawing/2014/main" id="{C2496E7C-A964-4597-A192-56BDCE74B054}"/>
              </a:ext>
            </a:extLst>
          </p:cNvPr>
          <p:cNvSpPr>
            <a:spLocks noChangeArrowheads="1"/>
          </p:cNvSpPr>
          <p:nvPr/>
        </p:nvSpPr>
        <p:spPr bwMode="auto">
          <a:xfrm>
            <a:off x="4541011" y="2934834"/>
            <a:ext cx="26121" cy="24907"/>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7" name="Oval 106">
            <a:extLst>
              <a:ext uri="{FF2B5EF4-FFF2-40B4-BE49-F238E27FC236}">
                <a16:creationId xmlns:a16="http://schemas.microsoft.com/office/drawing/2014/main" id="{FA8869C6-3296-44DC-8A2E-C83C1633C063}"/>
              </a:ext>
            </a:extLst>
          </p:cNvPr>
          <p:cNvSpPr>
            <a:spLocks noChangeArrowheads="1"/>
          </p:cNvSpPr>
          <p:nvPr/>
        </p:nvSpPr>
        <p:spPr bwMode="auto">
          <a:xfrm>
            <a:off x="4508584" y="2948576"/>
            <a:ext cx="26121" cy="24907"/>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8" name="Oval 107">
            <a:extLst>
              <a:ext uri="{FF2B5EF4-FFF2-40B4-BE49-F238E27FC236}">
                <a16:creationId xmlns:a16="http://schemas.microsoft.com/office/drawing/2014/main" id="{E9F4AEA3-4EC0-4CA2-9769-AAB83DAC0F00}"/>
              </a:ext>
            </a:extLst>
          </p:cNvPr>
          <p:cNvSpPr>
            <a:spLocks noChangeArrowheads="1"/>
          </p:cNvSpPr>
          <p:nvPr/>
        </p:nvSpPr>
        <p:spPr bwMode="auto">
          <a:xfrm>
            <a:off x="4497776" y="2986365"/>
            <a:ext cx="26121" cy="24907"/>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9" name="Oval 108">
            <a:extLst>
              <a:ext uri="{FF2B5EF4-FFF2-40B4-BE49-F238E27FC236}">
                <a16:creationId xmlns:a16="http://schemas.microsoft.com/office/drawing/2014/main" id="{5D8A3103-7B3C-4AB4-9989-1217FB47F680}"/>
              </a:ext>
            </a:extLst>
          </p:cNvPr>
          <p:cNvSpPr>
            <a:spLocks noChangeArrowheads="1"/>
          </p:cNvSpPr>
          <p:nvPr/>
        </p:nvSpPr>
        <p:spPr bwMode="auto">
          <a:xfrm>
            <a:off x="4584245" y="2951152"/>
            <a:ext cx="26121" cy="24907"/>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0" name="Oval 109">
            <a:extLst>
              <a:ext uri="{FF2B5EF4-FFF2-40B4-BE49-F238E27FC236}">
                <a16:creationId xmlns:a16="http://schemas.microsoft.com/office/drawing/2014/main" id="{FBAE2FA6-8868-41D2-BAA7-8D66481F9D37}"/>
              </a:ext>
            </a:extLst>
          </p:cNvPr>
          <p:cNvSpPr>
            <a:spLocks noChangeArrowheads="1"/>
          </p:cNvSpPr>
          <p:nvPr/>
        </p:nvSpPr>
        <p:spPr bwMode="auto">
          <a:xfrm>
            <a:off x="4378881" y="2976059"/>
            <a:ext cx="26121" cy="24907"/>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1" name="Oval 110">
            <a:extLst>
              <a:ext uri="{FF2B5EF4-FFF2-40B4-BE49-F238E27FC236}">
                <a16:creationId xmlns:a16="http://schemas.microsoft.com/office/drawing/2014/main" id="{3696195D-EF37-487B-8E46-1C6E6E560FC4}"/>
              </a:ext>
            </a:extLst>
          </p:cNvPr>
          <p:cNvSpPr>
            <a:spLocks noChangeArrowheads="1"/>
          </p:cNvSpPr>
          <p:nvPr/>
        </p:nvSpPr>
        <p:spPr bwMode="auto">
          <a:xfrm>
            <a:off x="4436527" y="2944281"/>
            <a:ext cx="26121" cy="24907"/>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2" name="Oval 111">
            <a:extLst>
              <a:ext uri="{FF2B5EF4-FFF2-40B4-BE49-F238E27FC236}">
                <a16:creationId xmlns:a16="http://schemas.microsoft.com/office/drawing/2014/main" id="{7956D187-C56A-4543-A621-AA82F73A41D2}"/>
              </a:ext>
            </a:extLst>
          </p:cNvPr>
          <p:cNvSpPr>
            <a:spLocks noChangeArrowheads="1"/>
          </p:cNvSpPr>
          <p:nvPr/>
        </p:nvSpPr>
        <p:spPr bwMode="auto">
          <a:xfrm>
            <a:off x="4271765" y="2857081"/>
            <a:ext cx="26121" cy="24907"/>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3" name="Oval 112">
            <a:extLst>
              <a:ext uri="{FF2B5EF4-FFF2-40B4-BE49-F238E27FC236}">
                <a16:creationId xmlns:a16="http://schemas.microsoft.com/office/drawing/2014/main" id="{F130C614-1FB0-4285-B25E-21891A1372E1}"/>
              </a:ext>
            </a:extLst>
          </p:cNvPr>
          <p:cNvSpPr>
            <a:spLocks noChangeArrowheads="1"/>
          </p:cNvSpPr>
          <p:nvPr/>
        </p:nvSpPr>
        <p:spPr bwMode="auto">
          <a:xfrm>
            <a:off x="4206914" y="2909471"/>
            <a:ext cx="26121" cy="24907"/>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4" name="Oval 113">
            <a:extLst>
              <a:ext uri="{FF2B5EF4-FFF2-40B4-BE49-F238E27FC236}">
                <a16:creationId xmlns:a16="http://schemas.microsoft.com/office/drawing/2014/main" id="{198970FF-DA83-4AB3-AAA8-235F7BCA6156}"/>
              </a:ext>
            </a:extLst>
          </p:cNvPr>
          <p:cNvSpPr>
            <a:spLocks noChangeArrowheads="1"/>
          </p:cNvSpPr>
          <p:nvPr/>
        </p:nvSpPr>
        <p:spPr bwMode="auto">
          <a:xfrm>
            <a:off x="4257354" y="2915483"/>
            <a:ext cx="26121" cy="24907"/>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5" name="Oval 114">
            <a:extLst>
              <a:ext uri="{FF2B5EF4-FFF2-40B4-BE49-F238E27FC236}">
                <a16:creationId xmlns:a16="http://schemas.microsoft.com/office/drawing/2014/main" id="{E93E79A9-768D-4F58-96BF-F691BDC65C3F}"/>
              </a:ext>
            </a:extLst>
          </p:cNvPr>
          <p:cNvSpPr>
            <a:spLocks noChangeArrowheads="1"/>
          </p:cNvSpPr>
          <p:nvPr/>
        </p:nvSpPr>
        <p:spPr bwMode="auto">
          <a:xfrm>
            <a:off x="4310497" y="2915483"/>
            <a:ext cx="26121" cy="24907"/>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6" name="Oval 115">
            <a:extLst>
              <a:ext uri="{FF2B5EF4-FFF2-40B4-BE49-F238E27FC236}">
                <a16:creationId xmlns:a16="http://schemas.microsoft.com/office/drawing/2014/main" id="{6C6FEAE7-8077-4399-8C21-C00357A68CF4}"/>
              </a:ext>
            </a:extLst>
          </p:cNvPr>
          <p:cNvSpPr>
            <a:spLocks noChangeArrowheads="1"/>
          </p:cNvSpPr>
          <p:nvPr/>
        </p:nvSpPr>
        <p:spPr bwMode="auto">
          <a:xfrm>
            <a:off x="4631982" y="2930540"/>
            <a:ext cx="26121" cy="24907"/>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7" name="Oval 116">
            <a:extLst>
              <a:ext uri="{FF2B5EF4-FFF2-40B4-BE49-F238E27FC236}">
                <a16:creationId xmlns:a16="http://schemas.microsoft.com/office/drawing/2014/main" id="{DBFA852C-123E-43A2-AFA2-72B4C5A115D7}"/>
              </a:ext>
            </a:extLst>
          </p:cNvPr>
          <p:cNvSpPr>
            <a:spLocks noChangeArrowheads="1"/>
          </p:cNvSpPr>
          <p:nvPr/>
        </p:nvSpPr>
        <p:spPr bwMode="auto">
          <a:xfrm>
            <a:off x="4688728" y="2924527"/>
            <a:ext cx="26121" cy="24907"/>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8" name="Oval 117">
            <a:extLst>
              <a:ext uri="{FF2B5EF4-FFF2-40B4-BE49-F238E27FC236}">
                <a16:creationId xmlns:a16="http://schemas.microsoft.com/office/drawing/2014/main" id="{6FA0D32D-23E7-42AE-B1F5-847968E8AFB6}"/>
              </a:ext>
            </a:extLst>
          </p:cNvPr>
          <p:cNvSpPr>
            <a:spLocks noChangeArrowheads="1"/>
          </p:cNvSpPr>
          <p:nvPr/>
        </p:nvSpPr>
        <p:spPr bwMode="auto">
          <a:xfrm>
            <a:off x="4512258" y="2905176"/>
            <a:ext cx="26121" cy="24907"/>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9" name="Oval 118">
            <a:extLst>
              <a:ext uri="{FF2B5EF4-FFF2-40B4-BE49-F238E27FC236}">
                <a16:creationId xmlns:a16="http://schemas.microsoft.com/office/drawing/2014/main" id="{8896F0A1-02C8-461C-982B-D31C3AF5930D}"/>
              </a:ext>
            </a:extLst>
          </p:cNvPr>
          <p:cNvSpPr>
            <a:spLocks noChangeArrowheads="1"/>
          </p:cNvSpPr>
          <p:nvPr/>
        </p:nvSpPr>
        <p:spPr bwMode="auto">
          <a:xfrm>
            <a:off x="4603231" y="2894870"/>
            <a:ext cx="26121" cy="24907"/>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0" name="Oval 119">
            <a:extLst>
              <a:ext uri="{FF2B5EF4-FFF2-40B4-BE49-F238E27FC236}">
                <a16:creationId xmlns:a16="http://schemas.microsoft.com/office/drawing/2014/main" id="{1078B353-65DA-4BE0-8419-0BFB7B900014}"/>
              </a:ext>
            </a:extLst>
          </p:cNvPr>
          <p:cNvSpPr>
            <a:spLocks noChangeArrowheads="1"/>
          </p:cNvSpPr>
          <p:nvPr/>
        </p:nvSpPr>
        <p:spPr bwMode="auto">
          <a:xfrm>
            <a:off x="4559996" y="2894870"/>
            <a:ext cx="26121" cy="24907"/>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1" name="Oval 120">
            <a:extLst>
              <a:ext uri="{FF2B5EF4-FFF2-40B4-BE49-F238E27FC236}">
                <a16:creationId xmlns:a16="http://schemas.microsoft.com/office/drawing/2014/main" id="{719C37A6-CFDD-435C-B682-E059FD830B7E}"/>
              </a:ext>
            </a:extLst>
          </p:cNvPr>
          <p:cNvSpPr>
            <a:spLocks noChangeArrowheads="1"/>
          </p:cNvSpPr>
          <p:nvPr/>
        </p:nvSpPr>
        <p:spPr bwMode="auto">
          <a:xfrm>
            <a:off x="4677991" y="2868246"/>
            <a:ext cx="26121" cy="24907"/>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2" name="Oval 121">
            <a:extLst>
              <a:ext uri="{FF2B5EF4-FFF2-40B4-BE49-F238E27FC236}">
                <a16:creationId xmlns:a16="http://schemas.microsoft.com/office/drawing/2014/main" id="{ED88C093-3F0E-4688-BA9F-6128F615E7C9}"/>
              </a:ext>
            </a:extLst>
          </p:cNvPr>
          <p:cNvSpPr>
            <a:spLocks noChangeArrowheads="1"/>
          </p:cNvSpPr>
          <p:nvPr/>
        </p:nvSpPr>
        <p:spPr bwMode="auto">
          <a:xfrm>
            <a:off x="4634756" y="2868246"/>
            <a:ext cx="26121" cy="24907"/>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3" name="Oval 122">
            <a:extLst>
              <a:ext uri="{FF2B5EF4-FFF2-40B4-BE49-F238E27FC236}">
                <a16:creationId xmlns:a16="http://schemas.microsoft.com/office/drawing/2014/main" id="{1040B8EB-CAED-486D-B94F-F5C3AF5098D4}"/>
              </a:ext>
            </a:extLst>
          </p:cNvPr>
          <p:cNvSpPr>
            <a:spLocks noChangeArrowheads="1"/>
          </p:cNvSpPr>
          <p:nvPr/>
        </p:nvSpPr>
        <p:spPr bwMode="auto">
          <a:xfrm>
            <a:off x="4646465" y="2760889"/>
            <a:ext cx="26121" cy="24907"/>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4" name="Oval 123">
            <a:extLst>
              <a:ext uri="{FF2B5EF4-FFF2-40B4-BE49-F238E27FC236}">
                <a16:creationId xmlns:a16="http://schemas.microsoft.com/office/drawing/2014/main" id="{80BDDD2C-8A80-4730-978B-2AEB42CCFBA1}"/>
              </a:ext>
            </a:extLst>
          </p:cNvPr>
          <p:cNvSpPr>
            <a:spLocks noChangeArrowheads="1"/>
          </p:cNvSpPr>
          <p:nvPr/>
        </p:nvSpPr>
        <p:spPr bwMode="auto">
          <a:xfrm>
            <a:off x="4603231" y="2760889"/>
            <a:ext cx="26121" cy="24907"/>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5" name="Oval 124">
            <a:extLst>
              <a:ext uri="{FF2B5EF4-FFF2-40B4-BE49-F238E27FC236}">
                <a16:creationId xmlns:a16="http://schemas.microsoft.com/office/drawing/2014/main" id="{06E6BC39-81C3-422A-A4BF-B42C6D6DD1ED}"/>
              </a:ext>
            </a:extLst>
          </p:cNvPr>
          <p:cNvSpPr>
            <a:spLocks noChangeArrowheads="1"/>
          </p:cNvSpPr>
          <p:nvPr/>
        </p:nvSpPr>
        <p:spPr bwMode="auto">
          <a:xfrm>
            <a:off x="4677991" y="2795243"/>
            <a:ext cx="26121" cy="24907"/>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6" name="Oval 125">
            <a:extLst>
              <a:ext uri="{FF2B5EF4-FFF2-40B4-BE49-F238E27FC236}">
                <a16:creationId xmlns:a16="http://schemas.microsoft.com/office/drawing/2014/main" id="{CB833D44-CA96-4DC0-B6C0-646432943DC8}"/>
              </a:ext>
            </a:extLst>
          </p:cNvPr>
          <p:cNvSpPr>
            <a:spLocks noChangeArrowheads="1"/>
          </p:cNvSpPr>
          <p:nvPr/>
        </p:nvSpPr>
        <p:spPr bwMode="auto">
          <a:xfrm>
            <a:off x="4634756" y="2795243"/>
            <a:ext cx="26121" cy="24907"/>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7" name="Oval 126">
            <a:extLst>
              <a:ext uri="{FF2B5EF4-FFF2-40B4-BE49-F238E27FC236}">
                <a16:creationId xmlns:a16="http://schemas.microsoft.com/office/drawing/2014/main" id="{AF5EA7E2-3447-4AC3-8B06-45E0BA70E3AA}"/>
              </a:ext>
            </a:extLst>
          </p:cNvPr>
          <p:cNvSpPr>
            <a:spLocks noChangeArrowheads="1"/>
          </p:cNvSpPr>
          <p:nvPr/>
        </p:nvSpPr>
        <p:spPr bwMode="auto">
          <a:xfrm>
            <a:off x="4699608" y="2833891"/>
            <a:ext cx="26121" cy="24907"/>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8" name="Oval 127">
            <a:extLst>
              <a:ext uri="{FF2B5EF4-FFF2-40B4-BE49-F238E27FC236}">
                <a16:creationId xmlns:a16="http://schemas.microsoft.com/office/drawing/2014/main" id="{FF0FBA15-93E9-4517-845E-981A9CF1C605}"/>
              </a:ext>
            </a:extLst>
          </p:cNvPr>
          <p:cNvSpPr>
            <a:spLocks noChangeArrowheads="1"/>
          </p:cNvSpPr>
          <p:nvPr/>
        </p:nvSpPr>
        <p:spPr bwMode="auto">
          <a:xfrm>
            <a:off x="4656373" y="2833891"/>
            <a:ext cx="26121" cy="24907"/>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9" name="Oval 128">
            <a:extLst>
              <a:ext uri="{FF2B5EF4-FFF2-40B4-BE49-F238E27FC236}">
                <a16:creationId xmlns:a16="http://schemas.microsoft.com/office/drawing/2014/main" id="{6DD7D923-3DE0-4CB7-B023-0023B6437DF7}"/>
              </a:ext>
            </a:extLst>
          </p:cNvPr>
          <p:cNvSpPr>
            <a:spLocks noChangeArrowheads="1"/>
          </p:cNvSpPr>
          <p:nvPr/>
        </p:nvSpPr>
        <p:spPr bwMode="auto">
          <a:xfrm>
            <a:off x="4736537" y="2816714"/>
            <a:ext cx="26121" cy="24907"/>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0" name="Oval 129">
            <a:extLst>
              <a:ext uri="{FF2B5EF4-FFF2-40B4-BE49-F238E27FC236}">
                <a16:creationId xmlns:a16="http://schemas.microsoft.com/office/drawing/2014/main" id="{FDA9BD2C-A532-41AB-9C1E-6AD15D6B7F66}"/>
              </a:ext>
            </a:extLst>
          </p:cNvPr>
          <p:cNvSpPr>
            <a:spLocks noChangeArrowheads="1"/>
          </p:cNvSpPr>
          <p:nvPr/>
        </p:nvSpPr>
        <p:spPr bwMode="auto">
          <a:xfrm>
            <a:off x="4721225" y="2781501"/>
            <a:ext cx="26121" cy="24907"/>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1" name="Oval 130">
            <a:extLst>
              <a:ext uri="{FF2B5EF4-FFF2-40B4-BE49-F238E27FC236}">
                <a16:creationId xmlns:a16="http://schemas.microsoft.com/office/drawing/2014/main" id="{2D19B663-CD17-4AE7-9EC4-3E0A2AFC46DC}"/>
              </a:ext>
            </a:extLst>
          </p:cNvPr>
          <p:cNvSpPr>
            <a:spLocks noChangeArrowheads="1"/>
          </p:cNvSpPr>
          <p:nvPr/>
        </p:nvSpPr>
        <p:spPr bwMode="auto">
          <a:xfrm>
            <a:off x="4244877" y="2701270"/>
            <a:ext cx="26121" cy="24907"/>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2" name="Oval 131">
            <a:extLst>
              <a:ext uri="{FF2B5EF4-FFF2-40B4-BE49-F238E27FC236}">
                <a16:creationId xmlns:a16="http://schemas.microsoft.com/office/drawing/2014/main" id="{0E2A52FC-FD73-46F7-AFCA-49F2B74D86F3}"/>
              </a:ext>
            </a:extLst>
          </p:cNvPr>
          <p:cNvSpPr>
            <a:spLocks noChangeArrowheads="1"/>
          </p:cNvSpPr>
          <p:nvPr/>
        </p:nvSpPr>
        <p:spPr bwMode="auto">
          <a:xfrm>
            <a:off x="4255686" y="2649738"/>
            <a:ext cx="26121" cy="24907"/>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3" name="Rettangolo 185">
            <a:extLst>
              <a:ext uri="{FF2B5EF4-FFF2-40B4-BE49-F238E27FC236}">
                <a16:creationId xmlns:a16="http://schemas.microsoft.com/office/drawing/2014/main" id="{804E8F35-9754-4BB7-A42D-62DD019AF85E}"/>
              </a:ext>
            </a:extLst>
          </p:cNvPr>
          <p:cNvSpPr>
            <a:spLocks noChangeArrowheads="1"/>
          </p:cNvSpPr>
          <p:nvPr/>
        </p:nvSpPr>
        <p:spPr bwMode="auto">
          <a:xfrm>
            <a:off x="4922405" y="2938537"/>
            <a:ext cx="309700" cy="338554"/>
          </a:xfrm>
          <a:prstGeom prst="rect">
            <a:avLst/>
          </a:prstGeom>
          <a:noFill/>
          <a:ln w="9525">
            <a:noFill/>
            <a:miter lim="800000"/>
            <a:headEnd/>
            <a:tailEnd/>
          </a:ln>
        </p:spPr>
        <p:txBody>
          <a:bodyPr wrap="none">
            <a:spAutoFit/>
          </a:bodyPr>
          <a:lstStyle/>
          <a:p>
            <a:pPr marL="0" marR="0" lvl="0" indent="0" algn="ctr" defTabSz="457200" rtl="0" eaLnBrk="0" fontAlgn="auto" latinLnBrk="0" hangingPunct="0">
              <a:lnSpc>
                <a:spcPct val="100000"/>
              </a:lnSpc>
              <a:spcBef>
                <a:spcPct val="20000"/>
              </a:spcBef>
              <a:spcAft>
                <a:spcPts val="0"/>
              </a:spcAft>
              <a:buClrTx/>
              <a:buSzTx/>
              <a:buFontTx/>
              <a:buNone/>
              <a:tabLst/>
              <a:defRPr/>
            </a:pPr>
            <a:r>
              <a:rPr kumimoji="0" lang="en-US" sz="1600" b="0" i="1" u="none" strike="noStrike" kern="1200" cap="none" spc="0" normalizeH="0" baseline="0" noProof="0" dirty="0">
                <a:ln>
                  <a:noFill/>
                </a:ln>
                <a:solidFill>
                  <a:srgbClr val="000000"/>
                </a:solidFill>
                <a:effectLst/>
                <a:uLnTx/>
                <a:uFillTx/>
                <a:latin typeface="Arial" charset="0"/>
                <a:ea typeface="+mn-ea"/>
                <a:cs typeface="+mn-cs"/>
              </a:rPr>
              <a:t>T</a:t>
            </a:r>
            <a:endParaRPr kumimoji="0" lang="en-US" sz="1600" b="0" i="0" u="none" strike="noStrike" kern="1200" cap="none" spc="0" normalizeH="0" baseline="-25000" noProof="0" dirty="0">
              <a:ln>
                <a:noFill/>
              </a:ln>
              <a:solidFill>
                <a:srgbClr val="000000"/>
              </a:solidFill>
              <a:effectLst/>
              <a:uLnTx/>
              <a:uFillTx/>
              <a:latin typeface="Arial" charset="0"/>
              <a:ea typeface="+mn-ea"/>
              <a:cs typeface="+mn-cs"/>
            </a:endParaRPr>
          </a:p>
        </p:txBody>
      </p:sp>
      <p:sp>
        <p:nvSpPr>
          <p:cNvPr id="264" name="CasellaDiTesto 186">
            <a:extLst>
              <a:ext uri="{FF2B5EF4-FFF2-40B4-BE49-F238E27FC236}">
                <a16:creationId xmlns:a16="http://schemas.microsoft.com/office/drawing/2014/main" id="{2D2FF7C9-FCBA-45F9-A6EA-6196F2605E82}"/>
              </a:ext>
            </a:extLst>
          </p:cNvPr>
          <p:cNvSpPr txBox="1">
            <a:spLocks noChangeArrowheads="1"/>
          </p:cNvSpPr>
          <p:nvPr/>
        </p:nvSpPr>
        <p:spPr bwMode="auto">
          <a:xfrm>
            <a:off x="3368114" y="2182264"/>
            <a:ext cx="320922" cy="338554"/>
          </a:xfrm>
          <a:prstGeom prst="rect">
            <a:avLst/>
          </a:prstGeom>
          <a:noFill/>
          <a:ln w="9525">
            <a:noFill/>
            <a:miter lim="800000"/>
            <a:headEnd/>
            <a:tailEnd/>
          </a:ln>
        </p:spPr>
        <p:txBody>
          <a:bodyPr wrap="none">
            <a:spAutoFit/>
          </a:bodyPr>
          <a:lstStyle/>
          <a:p>
            <a:pPr marL="0" marR="0" lvl="0" indent="0" algn="ctr" defTabSz="457200" rtl="0" eaLnBrk="0" fontAlgn="auto" latinLnBrk="0" hangingPunct="0">
              <a:lnSpc>
                <a:spcPct val="100000"/>
              </a:lnSpc>
              <a:spcBef>
                <a:spcPct val="20000"/>
              </a:spcBef>
              <a:spcAft>
                <a:spcPts val="0"/>
              </a:spcAft>
              <a:buClrTx/>
              <a:buSzTx/>
              <a:buFontTx/>
              <a:buNone/>
              <a:tabLst/>
              <a:defRPr/>
            </a:pPr>
            <a:r>
              <a:rPr kumimoji="0" lang="en-US" sz="1600" b="0" i="1" u="none" strike="noStrike" kern="1200" cap="none" spc="0" normalizeH="0" baseline="0" noProof="0" dirty="0">
                <a:ln>
                  <a:noFill/>
                </a:ln>
                <a:solidFill>
                  <a:srgbClr val="000000"/>
                </a:solidFill>
                <a:effectLst/>
                <a:uLnTx/>
                <a:uFillTx/>
                <a:latin typeface="Arial" charset="0"/>
                <a:ea typeface="+mn-ea"/>
                <a:cs typeface="+mn-cs"/>
              </a:rPr>
              <a:t>P</a:t>
            </a:r>
            <a:endParaRPr kumimoji="0" lang="en-US" sz="1600" b="0" i="0" u="none" strike="noStrike" kern="1200" cap="none" spc="0" normalizeH="0" baseline="-25000" noProof="0" dirty="0">
              <a:ln>
                <a:noFill/>
              </a:ln>
              <a:solidFill>
                <a:srgbClr val="000000"/>
              </a:solidFill>
              <a:effectLst/>
              <a:uLnTx/>
              <a:uFillTx/>
              <a:latin typeface="Arial" charset="0"/>
              <a:ea typeface="+mn-ea"/>
              <a:cs typeface="+mn-cs"/>
            </a:endParaRPr>
          </a:p>
        </p:txBody>
      </p:sp>
      <p:sp>
        <p:nvSpPr>
          <p:cNvPr id="265" name="Figura a mano libera 271">
            <a:extLst>
              <a:ext uri="{FF2B5EF4-FFF2-40B4-BE49-F238E27FC236}">
                <a16:creationId xmlns:a16="http://schemas.microsoft.com/office/drawing/2014/main" id="{DF742223-80A8-492C-9601-24C430387EF5}"/>
              </a:ext>
            </a:extLst>
          </p:cNvPr>
          <p:cNvSpPr/>
          <p:nvPr/>
        </p:nvSpPr>
        <p:spPr bwMode="auto">
          <a:xfrm>
            <a:off x="3942704" y="2386382"/>
            <a:ext cx="912205" cy="688181"/>
          </a:xfrm>
          <a:custGeom>
            <a:avLst/>
            <a:gdLst>
              <a:gd name="connsiteX0" fmla="*/ 76386 w 912205"/>
              <a:gd name="connsiteY0" fmla="*/ 240506 h 688181"/>
              <a:gd name="connsiteX1" fmla="*/ 76386 w 912205"/>
              <a:gd name="connsiteY1" fmla="*/ 240506 h 688181"/>
              <a:gd name="connsiteX2" fmla="*/ 83530 w 912205"/>
              <a:gd name="connsiteY2" fmla="*/ 221456 h 688181"/>
              <a:gd name="connsiteX3" fmla="*/ 88292 w 912205"/>
              <a:gd name="connsiteY3" fmla="*/ 214312 h 688181"/>
              <a:gd name="connsiteX4" fmla="*/ 93055 w 912205"/>
              <a:gd name="connsiteY4" fmla="*/ 195262 h 688181"/>
              <a:gd name="connsiteX5" fmla="*/ 97817 w 912205"/>
              <a:gd name="connsiteY5" fmla="*/ 185737 h 688181"/>
              <a:gd name="connsiteX6" fmla="*/ 100198 w 912205"/>
              <a:gd name="connsiteY6" fmla="*/ 169069 h 688181"/>
              <a:gd name="connsiteX7" fmla="*/ 107342 w 912205"/>
              <a:gd name="connsiteY7" fmla="*/ 152400 h 688181"/>
              <a:gd name="connsiteX8" fmla="*/ 114486 w 912205"/>
              <a:gd name="connsiteY8" fmla="*/ 135731 h 688181"/>
              <a:gd name="connsiteX9" fmla="*/ 119248 w 912205"/>
              <a:gd name="connsiteY9" fmla="*/ 128587 h 688181"/>
              <a:gd name="connsiteX10" fmla="*/ 121630 w 912205"/>
              <a:gd name="connsiteY10" fmla="*/ 121444 h 688181"/>
              <a:gd name="connsiteX11" fmla="*/ 126392 w 912205"/>
              <a:gd name="connsiteY11" fmla="*/ 114300 h 688181"/>
              <a:gd name="connsiteX12" fmla="*/ 131155 w 912205"/>
              <a:gd name="connsiteY12" fmla="*/ 100012 h 688181"/>
              <a:gd name="connsiteX13" fmla="*/ 133536 w 912205"/>
              <a:gd name="connsiteY13" fmla="*/ 92869 h 688181"/>
              <a:gd name="connsiteX14" fmla="*/ 138298 w 912205"/>
              <a:gd name="connsiteY14" fmla="*/ 69056 h 688181"/>
              <a:gd name="connsiteX15" fmla="*/ 143061 w 912205"/>
              <a:gd name="connsiteY15" fmla="*/ 54769 h 688181"/>
              <a:gd name="connsiteX16" fmla="*/ 147823 w 912205"/>
              <a:gd name="connsiteY16" fmla="*/ 47625 h 688181"/>
              <a:gd name="connsiteX17" fmla="*/ 152586 w 912205"/>
              <a:gd name="connsiteY17" fmla="*/ 33337 h 688181"/>
              <a:gd name="connsiteX18" fmla="*/ 162111 w 912205"/>
              <a:gd name="connsiteY18" fmla="*/ 19050 h 688181"/>
              <a:gd name="connsiteX19" fmla="*/ 171636 w 912205"/>
              <a:gd name="connsiteY19" fmla="*/ 4762 h 688181"/>
              <a:gd name="connsiteX20" fmla="*/ 178780 w 912205"/>
              <a:gd name="connsiteY20" fmla="*/ 2381 h 688181"/>
              <a:gd name="connsiteX21" fmla="*/ 162111 w 912205"/>
              <a:gd name="connsiteY21" fmla="*/ 7144 h 688181"/>
              <a:gd name="connsiteX22" fmla="*/ 174017 w 912205"/>
              <a:gd name="connsiteY22" fmla="*/ 4762 h 688181"/>
              <a:gd name="connsiteX23" fmla="*/ 212117 w 912205"/>
              <a:gd name="connsiteY23" fmla="*/ 0 h 688181"/>
              <a:gd name="connsiteX24" fmla="*/ 297842 w 912205"/>
              <a:gd name="connsiteY24" fmla="*/ 2381 h 688181"/>
              <a:gd name="connsiteX25" fmla="*/ 326417 w 912205"/>
              <a:gd name="connsiteY25" fmla="*/ 7144 h 688181"/>
              <a:gd name="connsiteX26" fmla="*/ 345467 w 912205"/>
              <a:gd name="connsiteY26" fmla="*/ 9525 h 688181"/>
              <a:gd name="connsiteX27" fmla="*/ 359755 w 912205"/>
              <a:gd name="connsiteY27" fmla="*/ 19050 h 688181"/>
              <a:gd name="connsiteX28" fmla="*/ 366898 w 912205"/>
              <a:gd name="connsiteY28" fmla="*/ 23812 h 688181"/>
              <a:gd name="connsiteX29" fmla="*/ 378805 w 912205"/>
              <a:gd name="connsiteY29" fmla="*/ 33337 h 688181"/>
              <a:gd name="connsiteX30" fmla="*/ 383567 w 912205"/>
              <a:gd name="connsiteY30" fmla="*/ 40481 h 688181"/>
              <a:gd name="connsiteX31" fmla="*/ 390711 w 912205"/>
              <a:gd name="connsiteY31" fmla="*/ 47625 h 688181"/>
              <a:gd name="connsiteX32" fmla="*/ 397855 w 912205"/>
              <a:gd name="connsiteY32" fmla="*/ 61912 h 688181"/>
              <a:gd name="connsiteX33" fmla="*/ 402617 w 912205"/>
              <a:gd name="connsiteY33" fmla="*/ 69056 h 688181"/>
              <a:gd name="connsiteX34" fmla="*/ 409761 w 912205"/>
              <a:gd name="connsiteY34" fmla="*/ 92869 h 688181"/>
              <a:gd name="connsiteX35" fmla="*/ 407380 w 912205"/>
              <a:gd name="connsiteY35" fmla="*/ 159544 h 688181"/>
              <a:gd name="connsiteX36" fmla="*/ 404998 w 912205"/>
              <a:gd name="connsiteY36" fmla="*/ 173831 h 688181"/>
              <a:gd name="connsiteX37" fmla="*/ 402617 w 912205"/>
              <a:gd name="connsiteY37" fmla="*/ 192881 h 688181"/>
              <a:gd name="connsiteX38" fmla="*/ 395473 w 912205"/>
              <a:gd name="connsiteY38" fmla="*/ 214312 h 688181"/>
              <a:gd name="connsiteX39" fmla="*/ 390711 w 912205"/>
              <a:gd name="connsiteY39" fmla="*/ 230981 h 688181"/>
              <a:gd name="connsiteX40" fmla="*/ 388330 w 912205"/>
              <a:gd name="connsiteY40" fmla="*/ 240506 h 688181"/>
              <a:gd name="connsiteX41" fmla="*/ 385948 w 912205"/>
              <a:gd name="connsiteY41" fmla="*/ 247650 h 688181"/>
              <a:gd name="connsiteX42" fmla="*/ 383567 w 912205"/>
              <a:gd name="connsiteY42" fmla="*/ 257175 h 688181"/>
              <a:gd name="connsiteX43" fmla="*/ 378805 w 912205"/>
              <a:gd name="connsiteY43" fmla="*/ 271462 h 688181"/>
              <a:gd name="connsiteX44" fmla="*/ 374042 w 912205"/>
              <a:gd name="connsiteY44" fmla="*/ 285750 h 688181"/>
              <a:gd name="connsiteX45" fmla="*/ 371661 w 912205"/>
              <a:gd name="connsiteY45" fmla="*/ 292894 h 688181"/>
              <a:gd name="connsiteX46" fmla="*/ 366898 w 912205"/>
              <a:gd name="connsiteY46" fmla="*/ 314325 h 688181"/>
              <a:gd name="connsiteX47" fmla="*/ 362136 w 912205"/>
              <a:gd name="connsiteY47" fmla="*/ 333375 h 688181"/>
              <a:gd name="connsiteX48" fmla="*/ 359755 w 912205"/>
              <a:gd name="connsiteY48" fmla="*/ 342900 h 688181"/>
              <a:gd name="connsiteX49" fmla="*/ 354992 w 912205"/>
              <a:gd name="connsiteY49" fmla="*/ 350044 h 688181"/>
              <a:gd name="connsiteX50" fmla="*/ 347848 w 912205"/>
              <a:gd name="connsiteY50" fmla="*/ 364331 h 688181"/>
              <a:gd name="connsiteX51" fmla="*/ 345467 w 912205"/>
              <a:gd name="connsiteY51" fmla="*/ 371475 h 688181"/>
              <a:gd name="connsiteX52" fmla="*/ 350230 w 912205"/>
              <a:gd name="connsiteY52" fmla="*/ 385762 h 688181"/>
              <a:gd name="connsiteX53" fmla="*/ 364517 w 912205"/>
              <a:gd name="connsiteY53" fmla="*/ 390525 h 688181"/>
              <a:gd name="connsiteX54" fmla="*/ 374042 w 912205"/>
              <a:gd name="connsiteY54" fmla="*/ 395287 h 688181"/>
              <a:gd name="connsiteX55" fmla="*/ 385948 w 912205"/>
              <a:gd name="connsiteY55" fmla="*/ 402431 h 688181"/>
              <a:gd name="connsiteX56" fmla="*/ 397855 w 912205"/>
              <a:gd name="connsiteY56" fmla="*/ 404812 h 688181"/>
              <a:gd name="connsiteX57" fmla="*/ 412142 w 912205"/>
              <a:gd name="connsiteY57" fmla="*/ 409575 h 688181"/>
              <a:gd name="connsiteX58" fmla="*/ 469292 w 912205"/>
              <a:gd name="connsiteY58" fmla="*/ 414337 h 688181"/>
              <a:gd name="connsiteX59" fmla="*/ 476436 w 912205"/>
              <a:gd name="connsiteY59" fmla="*/ 416719 h 688181"/>
              <a:gd name="connsiteX60" fmla="*/ 500248 w 912205"/>
              <a:gd name="connsiteY60" fmla="*/ 409575 h 688181"/>
              <a:gd name="connsiteX61" fmla="*/ 533586 w 912205"/>
              <a:gd name="connsiteY61" fmla="*/ 404812 h 688181"/>
              <a:gd name="connsiteX62" fmla="*/ 552636 w 912205"/>
              <a:gd name="connsiteY62" fmla="*/ 400050 h 688181"/>
              <a:gd name="connsiteX63" fmla="*/ 559780 w 912205"/>
              <a:gd name="connsiteY63" fmla="*/ 395287 h 688181"/>
              <a:gd name="connsiteX64" fmla="*/ 564542 w 912205"/>
              <a:gd name="connsiteY64" fmla="*/ 388144 h 688181"/>
              <a:gd name="connsiteX65" fmla="*/ 571686 w 912205"/>
              <a:gd name="connsiteY65" fmla="*/ 385762 h 688181"/>
              <a:gd name="connsiteX66" fmla="*/ 600261 w 912205"/>
              <a:gd name="connsiteY66" fmla="*/ 359569 h 688181"/>
              <a:gd name="connsiteX67" fmla="*/ 602642 w 912205"/>
              <a:gd name="connsiteY67" fmla="*/ 352425 h 688181"/>
              <a:gd name="connsiteX68" fmla="*/ 619311 w 912205"/>
              <a:gd name="connsiteY68" fmla="*/ 340519 h 688181"/>
              <a:gd name="connsiteX69" fmla="*/ 631217 w 912205"/>
              <a:gd name="connsiteY69" fmla="*/ 330994 h 688181"/>
              <a:gd name="connsiteX70" fmla="*/ 635980 w 912205"/>
              <a:gd name="connsiteY70" fmla="*/ 323850 h 688181"/>
              <a:gd name="connsiteX71" fmla="*/ 645505 w 912205"/>
              <a:gd name="connsiteY71" fmla="*/ 319087 h 688181"/>
              <a:gd name="connsiteX72" fmla="*/ 650267 w 912205"/>
              <a:gd name="connsiteY72" fmla="*/ 311944 h 688181"/>
              <a:gd name="connsiteX73" fmla="*/ 669317 w 912205"/>
              <a:gd name="connsiteY73" fmla="*/ 300037 h 688181"/>
              <a:gd name="connsiteX74" fmla="*/ 676461 w 912205"/>
              <a:gd name="connsiteY74" fmla="*/ 297656 h 688181"/>
              <a:gd name="connsiteX75" fmla="*/ 726467 w 912205"/>
              <a:gd name="connsiteY75" fmla="*/ 300037 h 688181"/>
              <a:gd name="connsiteX76" fmla="*/ 750280 w 912205"/>
              <a:gd name="connsiteY76" fmla="*/ 304800 h 688181"/>
              <a:gd name="connsiteX77" fmla="*/ 795523 w 912205"/>
              <a:gd name="connsiteY77" fmla="*/ 335756 h 688181"/>
              <a:gd name="connsiteX78" fmla="*/ 814573 w 912205"/>
              <a:gd name="connsiteY78" fmla="*/ 347662 h 688181"/>
              <a:gd name="connsiteX79" fmla="*/ 826480 w 912205"/>
              <a:gd name="connsiteY79" fmla="*/ 357187 h 688181"/>
              <a:gd name="connsiteX80" fmla="*/ 840767 w 912205"/>
              <a:gd name="connsiteY80" fmla="*/ 371475 h 688181"/>
              <a:gd name="connsiteX81" fmla="*/ 852673 w 912205"/>
              <a:gd name="connsiteY81" fmla="*/ 378619 h 688181"/>
              <a:gd name="connsiteX82" fmla="*/ 859817 w 912205"/>
              <a:gd name="connsiteY82" fmla="*/ 385762 h 688181"/>
              <a:gd name="connsiteX83" fmla="*/ 878867 w 912205"/>
              <a:gd name="connsiteY83" fmla="*/ 395287 h 688181"/>
              <a:gd name="connsiteX84" fmla="*/ 881248 w 912205"/>
              <a:gd name="connsiteY84" fmla="*/ 402431 h 688181"/>
              <a:gd name="connsiteX85" fmla="*/ 888392 w 912205"/>
              <a:gd name="connsiteY85" fmla="*/ 414337 h 688181"/>
              <a:gd name="connsiteX86" fmla="*/ 890773 w 912205"/>
              <a:gd name="connsiteY86" fmla="*/ 428625 h 688181"/>
              <a:gd name="connsiteX87" fmla="*/ 895536 w 912205"/>
              <a:gd name="connsiteY87" fmla="*/ 438150 h 688181"/>
              <a:gd name="connsiteX88" fmla="*/ 902680 w 912205"/>
              <a:gd name="connsiteY88" fmla="*/ 461962 h 688181"/>
              <a:gd name="connsiteX89" fmla="*/ 905061 w 912205"/>
              <a:gd name="connsiteY89" fmla="*/ 469106 h 688181"/>
              <a:gd name="connsiteX90" fmla="*/ 907442 w 912205"/>
              <a:gd name="connsiteY90" fmla="*/ 481012 h 688181"/>
              <a:gd name="connsiteX91" fmla="*/ 912205 w 912205"/>
              <a:gd name="connsiteY91" fmla="*/ 495300 h 688181"/>
              <a:gd name="connsiteX92" fmla="*/ 909823 w 912205"/>
              <a:gd name="connsiteY92" fmla="*/ 583406 h 688181"/>
              <a:gd name="connsiteX93" fmla="*/ 907442 w 912205"/>
              <a:gd name="connsiteY93" fmla="*/ 592931 h 688181"/>
              <a:gd name="connsiteX94" fmla="*/ 897917 w 912205"/>
              <a:gd name="connsiteY94" fmla="*/ 619125 h 688181"/>
              <a:gd name="connsiteX95" fmla="*/ 888392 w 912205"/>
              <a:gd name="connsiteY95" fmla="*/ 633412 h 688181"/>
              <a:gd name="connsiteX96" fmla="*/ 883630 w 912205"/>
              <a:gd name="connsiteY96" fmla="*/ 642937 h 688181"/>
              <a:gd name="connsiteX97" fmla="*/ 876486 w 912205"/>
              <a:gd name="connsiteY97" fmla="*/ 647700 h 688181"/>
              <a:gd name="connsiteX98" fmla="*/ 869342 w 912205"/>
              <a:gd name="connsiteY98" fmla="*/ 654844 h 688181"/>
              <a:gd name="connsiteX99" fmla="*/ 862198 w 912205"/>
              <a:gd name="connsiteY99" fmla="*/ 659606 h 688181"/>
              <a:gd name="connsiteX100" fmla="*/ 855055 w 912205"/>
              <a:gd name="connsiteY100" fmla="*/ 666750 h 688181"/>
              <a:gd name="connsiteX101" fmla="*/ 847911 w 912205"/>
              <a:gd name="connsiteY101" fmla="*/ 669131 h 688181"/>
              <a:gd name="connsiteX102" fmla="*/ 833623 w 912205"/>
              <a:gd name="connsiteY102" fmla="*/ 676275 h 688181"/>
              <a:gd name="connsiteX103" fmla="*/ 816955 w 912205"/>
              <a:gd name="connsiteY103" fmla="*/ 683419 h 688181"/>
              <a:gd name="connsiteX104" fmla="*/ 762186 w 912205"/>
              <a:gd name="connsiteY104" fmla="*/ 681037 h 688181"/>
              <a:gd name="connsiteX105" fmla="*/ 752661 w 912205"/>
              <a:gd name="connsiteY105" fmla="*/ 678656 h 688181"/>
              <a:gd name="connsiteX106" fmla="*/ 740755 w 912205"/>
              <a:gd name="connsiteY106" fmla="*/ 676275 h 688181"/>
              <a:gd name="connsiteX107" fmla="*/ 721705 w 912205"/>
              <a:gd name="connsiteY107" fmla="*/ 671512 h 688181"/>
              <a:gd name="connsiteX108" fmla="*/ 705036 w 912205"/>
              <a:gd name="connsiteY108" fmla="*/ 669131 h 688181"/>
              <a:gd name="connsiteX109" fmla="*/ 647886 w 912205"/>
              <a:gd name="connsiteY109" fmla="*/ 659606 h 688181"/>
              <a:gd name="connsiteX110" fmla="*/ 638361 w 912205"/>
              <a:gd name="connsiteY110" fmla="*/ 657225 h 688181"/>
              <a:gd name="connsiteX111" fmla="*/ 607405 w 912205"/>
              <a:gd name="connsiteY111" fmla="*/ 652462 h 688181"/>
              <a:gd name="connsiteX112" fmla="*/ 574067 w 912205"/>
              <a:gd name="connsiteY112" fmla="*/ 652462 h 688181"/>
              <a:gd name="connsiteX113" fmla="*/ 555017 w 912205"/>
              <a:gd name="connsiteY113" fmla="*/ 654844 h 688181"/>
              <a:gd name="connsiteX114" fmla="*/ 543111 w 912205"/>
              <a:gd name="connsiteY114" fmla="*/ 657225 h 688181"/>
              <a:gd name="connsiteX115" fmla="*/ 528823 w 912205"/>
              <a:gd name="connsiteY115" fmla="*/ 659606 h 688181"/>
              <a:gd name="connsiteX116" fmla="*/ 521680 w 912205"/>
              <a:gd name="connsiteY116" fmla="*/ 664369 h 688181"/>
              <a:gd name="connsiteX117" fmla="*/ 509773 w 912205"/>
              <a:gd name="connsiteY117" fmla="*/ 669131 h 688181"/>
              <a:gd name="connsiteX118" fmla="*/ 488342 w 912205"/>
              <a:gd name="connsiteY118" fmla="*/ 676275 h 688181"/>
              <a:gd name="connsiteX119" fmla="*/ 481198 w 912205"/>
              <a:gd name="connsiteY119" fmla="*/ 678656 h 688181"/>
              <a:gd name="connsiteX120" fmla="*/ 471673 w 912205"/>
              <a:gd name="connsiteY120" fmla="*/ 683419 h 688181"/>
              <a:gd name="connsiteX121" fmla="*/ 447861 w 912205"/>
              <a:gd name="connsiteY121" fmla="*/ 688181 h 688181"/>
              <a:gd name="connsiteX122" fmla="*/ 402617 w 912205"/>
              <a:gd name="connsiteY122" fmla="*/ 685800 h 688181"/>
              <a:gd name="connsiteX123" fmla="*/ 369280 w 912205"/>
              <a:gd name="connsiteY123" fmla="*/ 681037 h 688181"/>
              <a:gd name="connsiteX124" fmla="*/ 352611 w 912205"/>
              <a:gd name="connsiteY124" fmla="*/ 678656 h 688181"/>
              <a:gd name="connsiteX125" fmla="*/ 335942 w 912205"/>
              <a:gd name="connsiteY125" fmla="*/ 666750 h 688181"/>
              <a:gd name="connsiteX126" fmla="*/ 328798 w 912205"/>
              <a:gd name="connsiteY126" fmla="*/ 659606 h 688181"/>
              <a:gd name="connsiteX127" fmla="*/ 314511 w 912205"/>
              <a:gd name="connsiteY127" fmla="*/ 650081 h 688181"/>
              <a:gd name="connsiteX128" fmla="*/ 312130 w 912205"/>
              <a:gd name="connsiteY128" fmla="*/ 642937 h 688181"/>
              <a:gd name="connsiteX129" fmla="*/ 304986 w 912205"/>
              <a:gd name="connsiteY129" fmla="*/ 635794 h 688181"/>
              <a:gd name="connsiteX130" fmla="*/ 281173 w 912205"/>
              <a:gd name="connsiteY130" fmla="*/ 619125 h 688181"/>
              <a:gd name="connsiteX131" fmla="*/ 266886 w 912205"/>
              <a:gd name="connsiteY131" fmla="*/ 609600 h 688181"/>
              <a:gd name="connsiteX132" fmla="*/ 259742 w 912205"/>
              <a:gd name="connsiteY132" fmla="*/ 604837 h 688181"/>
              <a:gd name="connsiteX133" fmla="*/ 252598 w 912205"/>
              <a:gd name="connsiteY133" fmla="*/ 602456 h 688181"/>
              <a:gd name="connsiteX134" fmla="*/ 235930 w 912205"/>
              <a:gd name="connsiteY134" fmla="*/ 592931 h 688181"/>
              <a:gd name="connsiteX135" fmla="*/ 219261 w 912205"/>
              <a:gd name="connsiteY135" fmla="*/ 590550 h 688181"/>
              <a:gd name="connsiteX136" fmla="*/ 190686 w 912205"/>
              <a:gd name="connsiteY136" fmla="*/ 585787 h 688181"/>
              <a:gd name="connsiteX137" fmla="*/ 181161 w 912205"/>
              <a:gd name="connsiteY137" fmla="*/ 583406 h 688181"/>
              <a:gd name="connsiteX138" fmla="*/ 164492 w 912205"/>
              <a:gd name="connsiteY138" fmla="*/ 581025 h 688181"/>
              <a:gd name="connsiteX139" fmla="*/ 116867 w 912205"/>
              <a:gd name="connsiteY139" fmla="*/ 573881 h 688181"/>
              <a:gd name="connsiteX140" fmla="*/ 109723 w 912205"/>
              <a:gd name="connsiteY140" fmla="*/ 569119 h 688181"/>
              <a:gd name="connsiteX141" fmla="*/ 93055 w 912205"/>
              <a:gd name="connsiteY141" fmla="*/ 566737 h 688181"/>
              <a:gd name="connsiteX142" fmla="*/ 88292 w 912205"/>
              <a:gd name="connsiteY142" fmla="*/ 554831 h 688181"/>
              <a:gd name="connsiteX143" fmla="*/ 71623 w 912205"/>
              <a:gd name="connsiteY143" fmla="*/ 540544 h 688181"/>
              <a:gd name="connsiteX144" fmla="*/ 54955 w 912205"/>
              <a:gd name="connsiteY144" fmla="*/ 531019 h 688181"/>
              <a:gd name="connsiteX145" fmla="*/ 47811 w 912205"/>
              <a:gd name="connsiteY145" fmla="*/ 526256 h 688181"/>
              <a:gd name="connsiteX146" fmla="*/ 40667 w 912205"/>
              <a:gd name="connsiteY146" fmla="*/ 523875 h 688181"/>
              <a:gd name="connsiteX147" fmla="*/ 33523 w 912205"/>
              <a:gd name="connsiteY147" fmla="*/ 509587 h 688181"/>
              <a:gd name="connsiteX148" fmla="*/ 21617 w 912205"/>
              <a:gd name="connsiteY148" fmla="*/ 492919 h 688181"/>
              <a:gd name="connsiteX149" fmla="*/ 14473 w 912205"/>
              <a:gd name="connsiteY149" fmla="*/ 485775 h 688181"/>
              <a:gd name="connsiteX150" fmla="*/ 9711 w 912205"/>
              <a:gd name="connsiteY150" fmla="*/ 478631 h 688181"/>
              <a:gd name="connsiteX151" fmla="*/ 7330 w 912205"/>
              <a:gd name="connsiteY151" fmla="*/ 466725 h 688181"/>
              <a:gd name="connsiteX152" fmla="*/ 2567 w 912205"/>
              <a:gd name="connsiteY152" fmla="*/ 452437 h 688181"/>
              <a:gd name="connsiteX153" fmla="*/ 186 w 912205"/>
              <a:gd name="connsiteY153" fmla="*/ 438150 h 688181"/>
              <a:gd name="connsiteX154" fmla="*/ 7330 w 912205"/>
              <a:gd name="connsiteY154" fmla="*/ 373856 h 688181"/>
              <a:gd name="connsiteX155" fmla="*/ 12092 w 912205"/>
              <a:gd name="connsiteY155" fmla="*/ 366712 h 688181"/>
              <a:gd name="connsiteX156" fmla="*/ 16855 w 912205"/>
              <a:gd name="connsiteY156" fmla="*/ 350044 h 688181"/>
              <a:gd name="connsiteX157" fmla="*/ 21617 w 912205"/>
              <a:gd name="connsiteY157" fmla="*/ 342900 h 688181"/>
              <a:gd name="connsiteX158" fmla="*/ 31142 w 912205"/>
              <a:gd name="connsiteY158" fmla="*/ 321469 h 688181"/>
              <a:gd name="connsiteX159" fmla="*/ 38286 w 912205"/>
              <a:gd name="connsiteY159" fmla="*/ 302419 h 688181"/>
              <a:gd name="connsiteX160" fmla="*/ 43048 w 912205"/>
              <a:gd name="connsiteY160" fmla="*/ 295275 h 688181"/>
              <a:gd name="connsiteX161" fmla="*/ 47811 w 912205"/>
              <a:gd name="connsiteY161" fmla="*/ 280987 h 688181"/>
              <a:gd name="connsiteX162" fmla="*/ 52573 w 912205"/>
              <a:gd name="connsiteY162" fmla="*/ 266700 h 688181"/>
              <a:gd name="connsiteX163" fmla="*/ 54955 w 912205"/>
              <a:gd name="connsiteY163" fmla="*/ 259556 h 688181"/>
              <a:gd name="connsiteX164" fmla="*/ 59717 w 912205"/>
              <a:gd name="connsiteY164" fmla="*/ 252412 h 688181"/>
              <a:gd name="connsiteX165" fmla="*/ 62098 w 912205"/>
              <a:gd name="connsiteY165" fmla="*/ 245269 h 688181"/>
              <a:gd name="connsiteX166" fmla="*/ 76386 w 912205"/>
              <a:gd name="connsiteY166" fmla="*/ 240506 h 68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Lst>
            <a:rect l="l" t="t" r="r" b="b"/>
            <a:pathLst>
              <a:path w="912205" h="688181">
                <a:moveTo>
                  <a:pt x="76386" y="240506"/>
                </a:moveTo>
                <a:lnTo>
                  <a:pt x="76386" y="240506"/>
                </a:lnTo>
                <a:cubicBezTo>
                  <a:pt x="78767" y="234156"/>
                  <a:pt x="80724" y="227630"/>
                  <a:pt x="83530" y="221456"/>
                </a:cubicBezTo>
                <a:cubicBezTo>
                  <a:pt x="84714" y="218851"/>
                  <a:pt x="87012" y="216872"/>
                  <a:pt x="88292" y="214312"/>
                </a:cubicBezTo>
                <a:cubicBezTo>
                  <a:pt x="91855" y="207186"/>
                  <a:pt x="90339" y="203410"/>
                  <a:pt x="93055" y="195262"/>
                </a:cubicBezTo>
                <a:cubicBezTo>
                  <a:pt x="94178" y="191894"/>
                  <a:pt x="96230" y="188912"/>
                  <a:pt x="97817" y="185737"/>
                </a:cubicBezTo>
                <a:cubicBezTo>
                  <a:pt x="98611" y="180181"/>
                  <a:pt x="99097" y="174572"/>
                  <a:pt x="100198" y="169069"/>
                </a:cubicBezTo>
                <a:cubicBezTo>
                  <a:pt x="101593" y="162092"/>
                  <a:pt x="104440" y="159172"/>
                  <a:pt x="107342" y="152400"/>
                </a:cubicBezTo>
                <a:cubicBezTo>
                  <a:pt x="113067" y="139039"/>
                  <a:pt x="105458" y="151530"/>
                  <a:pt x="114486" y="135731"/>
                </a:cubicBezTo>
                <a:cubicBezTo>
                  <a:pt x="115906" y="133246"/>
                  <a:pt x="117968" y="131147"/>
                  <a:pt x="119248" y="128587"/>
                </a:cubicBezTo>
                <a:cubicBezTo>
                  <a:pt x="120371" y="126342"/>
                  <a:pt x="120507" y="123689"/>
                  <a:pt x="121630" y="121444"/>
                </a:cubicBezTo>
                <a:cubicBezTo>
                  <a:pt x="122910" y="118884"/>
                  <a:pt x="125230" y="116915"/>
                  <a:pt x="126392" y="114300"/>
                </a:cubicBezTo>
                <a:cubicBezTo>
                  <a:pt x="128431" y="109712"/>
                  <a:pt x="129567" y="104775"/>
                  <a:pt x="131155" y="100012"/>
                </a:cubicBezTo>
                <a:cubicBezTo>
                  <a:pt x="131949" y="97631"/>
                  <a:pt x="133044" y="95330"/>
                  <a:pt x="133536" y="92869"/>
                </a:cubicBezTo>
                <a:cubicBezTo>
                  <a:pt x="135123" y="84931"/>
                  <a:pt x="135738" y="76735"/>
                  <a:pt x="138298" y="69056"/>
                </a:cubicBezTo>
                <a:cubicBezTo>
                  <a:pt x="139886" y="64294"/>
                  <a:pt x="140277" y="58946"/>
                  <a:pt x="143061" y="54769"/>
                </a:cubicBezTo>
                <a:cubicBezTo>
                  <a:pt x="144648" y="52388"/>
                  <a:pt x="146661" y="50240"/>
                  <a:pt x="147823" y="47625"/>
                </a:cubicBezTo>
                <a:cubicBezTo>
                  <a:pt x="149862" y="43037"/>
                  <a:pt x="149801" y="37514"/>
                  <a:pt x="152586" y="33337"/>
                </a:cubicBezTo>
                <a:lnTo>
                  <a:pt x="162111" y="19050"/>
                </a:lnTo>
                <a:cubicBezTo>
                  <a:pt x="164607" y="11560"/>
                  <a:pt x="163991" y="9858"/>
                  <a:pt x="171636" y="4762"/>
                </a:cubicBezTo>
                <a:cubicBezTo>
                  <a:pt x="173725" y="3370"/>
                  <a:pt x="181215" y="1772"/>
                  <a:pt x="178780" y="2381"/>
                </a:cubicBezTo>
                <a:cubicBezTo>
                  <a:pt x="173174" y="3783"/>
                  <a:pt x="167280" y="4560"/>
                  <a:pt x="162111" y="7144"/>
                </a:cubicBezTo>
                <a:cubicBezTo>
                  <a:pt x="158491" y="8954"/>
                  <a:pt x="170010" y="5334"/>
                  <a:pt x="174017" y="4762"/>
                </a:cubicBezTo>
                <a:cubicBezTo>
                  <a:pt x="186687" y="2952"/>
                  <a:pt x="212117" y="0"/>
                  <a:pt x="212117" y="0"/>
                </a:cubicBezTo>
                <a:lnTo>
                  <a:pt x="297842" y="2381"/>
                </a:lnTo>
                <a:cubicBezTo>
                  <a:pt x="326673" y="3691"/>
                  <a:pt x="307343" y="3965"/>
                  <a:pt x="326417" y="7144"/>
                </a:cubicBezTo>
                <a:cubicBezTo>
                  <a:pt x="332729" y="8196"/>
                  <a:pt x="339117" y="8731"/>
                  <a:pt x="345467" y="9525"/>
                </a:cubicBezTo>
                <a:lnTo>
                  <a:pt x="359755" y="19050"/>
                </a:lnTo>
                <a:lnTo>
                  <a:pt x="366898" y="23812"/>
                </a:lnTo>
                <a:cubicBezTo>
                  <a:pt x="380550" y="44289"/>
                  <a:pt x="362371" y="20189"/>
                  <a:pt x="378805" y="33337"/>
                </a:cubicBezTo>
                <a:cubicBezTo>
                  <a:pt x="381040" y="35125"/>
                  <a:pt x="381735" y="38282"/>
                  <a:pt x="383567" y="40481"/>
                </a:cubicBezTo>
                <a:cubicBezTo>
                  <a:pt x="385723" y="43068"/>
                  <a:pt x="388555" y="45038"/>
                  <a:pt x="390711" y="47625"/>
                </a:cubicBezTo>
                <a:cubicBezTo>
                  <a:pt x="399237" y="57857"/>
                  <a:pt x="392487" y="51178"/>
                  <a:pt x="397855" y="61912"/>
                </a:cubicBezTo>
                <a:cubicBezTo>
                  <a:pt x="399135" y="64472"/>
                  <a:pt x="401455" y="66441"/>
                  <a:pt x="402617" y="69056"/>
                </a:cubicBezTo>
                <a:cubicBezTo>
                  <a:pt x="405932" y="76514"/>
                  <a:pt x="407781" y="84950"/>
                  <a:pt x="409761" y="92869"/>
                </a:cubicBezTo>
                <a:cubicBezTo>
                  <a:pt x="408967" y="115094"/>
                  <a:pt x="408686" y="137343"/>
                  <a:pt x="407380" y="159544"/>
                </a:cubicBezTo>
                <a:cubicBezTo>
                  <a:pt x="407096" y="164364"/>
                  <a:pt x="405681" y="169051"/>
                  <a:pt x="404998" y="173831"/>
                </a:cubicBezTo>
                <a:cubicBezTo>
                  <a:pt x="404093" y="180166"/>
                  <a:pt x="403958" y="186624"/>
                  <a:pt x="402617" y="192881"/>
                </a:cubicBezTo>
                <a:cubicBezTo>
                  <a:pt x="399020" y="209670"/>
                  <a:pt x="398464" y="202347"/>
                  <a:pt x="395473" y="214312"/>
                </a:cubicBezTo>
                <a:cubicBezTo>
                  <a:pt x="388030" y="244088"/>
                  <a:pt x="397543" y="207068"/>
                  <a:pt x="390711" y="230981"/>
                </a:cubicBezTo>
                <a:cubicBezTo>
                  <a:pt x="389812" y="234128"/>
                  <a:pt x="389229" y="237359"/>
                  <a:pt x="388330" y="240506"/>
                </a:cubicBezTo>
                <a:cubicBezTo>
                  <a:pt x="387640" y="242920"/>
                  <a:pt x="386638" y="245236"/>
                  <a:pt x="385948" y="247650"/>
                </a:cubicBezTo>
                <a:cubicBezTo>
                  <a:pt x="385049" y="250797"/>
                  <a:pt x="384507" y="254040"/>
                  <a:pt x="383567" y="257175"/>
                </a:cubicBezTo>
                <a:cubicBezTo>
                  <a:pt x="382125" y="261983"/>
                  <a:pt x="380392" y="266700"/>
                  <a:pt x="378805" y="271462"/>
                </a:cubicBezTo>
                <a:lnTo>
                  <a:pt x="374042" y="285750"/>
                </a:lnTo>
                <a:cubicBezTo>
                  <a:pt x="373248" y="288131"/>
                  <a:pt x="372153" y="290433"/>
                  <a:pt x="371661" y="292894"/>
                </a:cubicBezTo>
                <a:cubicBezTo>
                  <a:pt x="364480" y="328802"/>
                  <a:pt x="373624" y="284060"/>
                  <a:pt x="366898" y="314325"/>
                </a:cubicBezTo>
                <a:cubicBezTo>
                  <a:pt x="359630" y="347027"/>
                  <a:pt x="368522" y="311020"/>
                  <a:pt x="362136" y="333375"/>
                </a:cubicBezTo>
                <a:cubicBezTo>
                  <a:pt x="361237" y="336522"/>
                  <a:pt x="361044" y="339892"/>
                  <a:pt x="359755" y="342900"/>
                </a:cubicBezTo>
                <a:cubicBezTo>
                  <a:pt x="358628" y="345531"/>
                  <a:pt x="356580" y="347663"/>
                  <a:pt x="354992" y="350044"/>
                </a:cubicBezTo>
                <a:cubicBezTo>
                  <a:pt x="349007" y="368000"/>
                  <a:pt x="357082" y="345864"/>
                  <a:pt x="347848" y="364331"/>
                </a:cubicBezTo>
                <a:cubicBezTo>
                  <a:pt x="346725" y="366576"/>
                  <a:pt x="346261" y="369094"/>
                  <a:pt x="345467" y="371475"/>
                </a:cubicBezTo>
                <a:cubicBezTo>
                  <a:pt x="347055" y="376237"/>
                  <a:pt x="346680" y="382212"/>
                  <a:pt x="350230" y="385762"/>
                </a:cubicBezTo>
                <a:cubicBezTo>
                  <a:pt x="353780" y="389312"/>
                  <a:pt x="359856" y="388661"/>
                  <a:pt x="364517" y="390525"/>
                </a:cubicBezTo>
                <a:cubicBezTo>
                  <a:pt x="367813" y="391843"/>
                  <a:pt x="370939" y="393563"/>
                  <a:pt x="374042" y="395287"/>
                </a:cubicBezTo>
                <a:cubicBezTo>
                  <a:pt x="378088" y="397535"/>
                  <a:pt x="381651" y="400712"/>
                  <a:pt x="385948" y="402431"/>
                </a:cubicBezTo>
                <a:cubicBezTo>
                  <a:pt x="389706" y="403934"/>
                  <a:pt x="393950" y="403747"/>
                  <a:pt x="397855" y="404812"/>
                </a:cubicBezTo>
                <a:cubicBezTo>
                  <a:pt x="402698" y="406133"/>
                  <a:pt x="407132" y="409262"/>
                  <a:pt x="412142" y="409575"/>
                </a:cubicBezTo>
                <a:cubicBezTo>
                  <a:pt x="456629" y="412355"/>
                  <a:pt x="437615" y="410378"/>
                  <a:pt x="469292" y="414337"/>
                </a:cubicBezTo>
                <a:cubicBezTo>
                  <a:pt x="471673" y="415131"/>
                  <a:pt x="473926" y="416719"/>
                  <a:pt x="476436" y="416719"/>
                </a:cubicBezTo>
                <a:cubicBezTo>
                  <a:pt x="480150" y="416719"/>
                  <a:pt x="499239" y="409850"/>
                  <a:pt x="500248" y="409575"/>
                </a:cubicBezTo>
                <a:cubicBezTo>
                  <a:pt x="512087" y="406347"/>
                  <a:pt x="520769" y="406643"/>
                  <a:pt x="533586" y="404812"/>
                </a:cubicBezTo>
                <a:cubicBezTo>
                  <a:pt x="543644" y="403375"/>
                  <a:pt x="544325" y="402820"/>
                  <a:pt x="552636" y="400050"/>
                </a:cubicBezTo>
                <a:cubicBezTo>
                  <a:pt x="555017" y="398462"/>
                  <a:pt x="557756" y="397311"/>
                  <a:pt x="559780" y="395287"/>
                </a:cubicBezTo>
                <a:cubicBezTo>
                  <a:pt x="561803" y="393264"/>
                  <a:pt x="562307" y="389932"/>
                  <a:pt x="564542" y="388144"/>
                </a:cubicBezTo>
                <a:cubicBezTo>
                  <a:pt x="566502" y="386576"/>
                  <a:pt x="569305" y="386556"/>
                  <a:pt x="571686" y="385762"/>
                </a:cubicBezTo>
                <a:cubicBezTo>
                  <a:pt x="593542" y="363906"/>
                  <a:pt x="583552" y="372100"/>
                  <a:pt x="600261" y="359569"/>
                </a:cubicBezTo>
                <a:cubicBezTo>
                  <a:pt x="601055" y="357188"/>
                  <a:pt x="601035" y="354353"/>
                  <a:pt x="602642" y="352425"/>
                </a:cubicBezTo>
                <a:cubicBezTo>
                  <a:pt x="604490" y="350207"/>
                  <a:pt x="616051" y="342692"/>
                  <a:pt x="619311" y="340519"/>
                </a:cubicBezTo>
                <a:cubicBezTo>
                  <a:pt x="632956" y="320048"/>
                  <a:pt x="614788" y="344137"/>
                  <a:pt x="631217" y="330994"/>
                </a:cubicBezTo>
                <a:cubicBezTo>
                  <a:pt x="633452" y="329206"/>
                  <a:pt x="633781" y="325682"/>
                  <a:pt x="635980" y="323850"/>
                </a:cubicBezTo>
                <a:cubicBezTo>
                  <a:pt x="638707" y="321577"/>
                  <a:pt x="642330" y="320675"/>
                  <a:pt x="645505" y="319087"/>
                </a:cubicBezTo>
                <a:cubicBezTo>
                  <a:pt x="647092" y="316706"/>
                  <a:pt x="648244" y="313967"/>
                  <a:pt x="650267" y="311944"/>
                </a:cubicBezTo>
                <a:cubicBezTo>
                  <a:pt x="655394" y="306817"/>
                  <a:pt x="662716" y="302866"/>
                  <a:pt x="669317" y="300037"/>
                </a:cubicBezTo>
                <a:cubicBezTo>
                  <a:pt x="671624" y="299048"/>
                  <a:pt x="674080" y="298450"/>
                  <a:pt x="676461" y="297656"/>
                </a:cubicBezTo>
                <a:cubicBezTo>
                  <a:pt x="693130" y="298450"/>
                  <a:pt x="709857" y="298430"/>
                  <a:pt x="726467" y="300037"/>
                </a:cubicBezTo>
                <a:cubicBezTo>
                  <a:pt x="734524" y="300817"/>
                  <a:pt x="750280" y="304800"/>
                  <a:pt x="750280" y="304800"/>
                </a:cubicBezTo>
                <a:cubicBezTo>
                  <a:pt x="759809" y="311397"/>
                  <a:pt x="782712" y="327520"/>
                  <a:pt x="795523" y="335756"/>
                </a:cubicBezTo>
                <a:cubicBezTo>
                  <a:pt x="801822" y="339805"/>
                  <a:pt x="808726" y="342984"/>
                  <a:pt x="814573" y="347662"/>
                </a:cubicBezTo>
                <a:cubicBezTo>
                  <a:pt x="818542" y="350837"/>
                  <a:pt x="822719" y="353768"/>
                  <a:pt x="826480" y="357187"/>
                </a:cubicBezTo>
                <a:cubicBezTo>
                  <a:pt x="831464" y="361718"/>
                  <a:pt x="835554" y="367210"/>
                  <a:pt x="840767" y="371475"/>
                </a:cubicBezTo>
                <a:cubicBezTo>
                  <a:pt x="844349" y="374406"/>
                  <a:pt x="848970" y="375842"/>
                  <a:pt x="852673" y="378619"/>
                </a:cubicBezTo>
                <a:cubicBezTo>
                  <a:pt x="855367" y="380639"/>
                  <a:pt x="856976" y="383954"/>
                  <a:pt x="859817" y="385762"/>
                </a:cubicBezTo>
                <a:cubicBezTo>
                  <a:pt x="865807" y="389573"/>
                  <a:pt x="878867" y="395287"/>
                  <a:pt x="878867" y="395287"/>
                </a:cubicBezTo>
                <a:cubicBezTo>
                  <a:pt x="879661" y="397668"/>
                  <a:pt x="880125" y="400186"/>
                  <a:pt x="881248" y="402431"/>
                </a:cubicBezTo>
                <a:cubicBezTo>
                  <a:pt x="883318" y="406571"/>
                  <a:pt x="886810" y="409987"/>
                  <a:pt x="888392" y="414337"/>
                </a:cubicBezTo>
                <a:cubicBezTo>
                  <a:pt x="890042" y="418875"/>
                  <a:pt x="889386" y="424000"/>
                  <a:pt x="890773" y="428625"/>
                </a:cubicBezTo>
                <a:cubicBezTo>
                  <a:pt x="891793" y="432025"/>
                  <a:pt x="893948" y="434975"/>
                  <a:pt x="895536" y="438150"/>
                </a:cubicBezTo>
                <a:cubicBezTo>
                  <a:pt x="899135" y="452549"/>
                  <a:pt x="896880" y="444564"/>
                  <a:pt x="902680" y="461962"/>
                </a:cubicBezTo>
                <a:cubicBezTo>
                  <a:pt x="903474" y="464343"/>
                  <a:pt x="904569" y="466645"/>
                  <a:pt x="905061" y="469106"/>
                </a:cubicBezTo>
                <a:cubicBezTo>
                  <a:pt x="905855" y="473075"/>
                  <a:pt x="906377" y="477107"/>
                  <a:pt x="907442" y="481012"/>
                </a:cubicBezTo>
                <a:cubicBezTo>
                  <a:pt x="908763" y="485855"/>
                  <a:pt x="912205" y="495300"/>
                  <a:pt x="912205" y="495300"/>
                </a:cubicBezTo>
                <a:cubicBezTo>
                  <a:pt x="911411" y="524669"/>
                  <a:pt x="911255" y="554062"/>
                  <a:pt x="909823" y="583406"/>
                </a:cubicBezTo>
                <a:cubicBezTo>
                  <a:pt x="909664" y="586675"/>
                  <a:pt x="908382" y="589796"/>
                  <a:pt x="907442" y="592931"/>
                </a:cubicBezTo>
                <a:cubicBezTo>
                  <a:pt x="906144" y="597259"/>
                  <a:pt x="900445" y="614491"/>
                  <a:pt x="897917" y="619125"/>
                </a:cubicBezTo>
                <a:cubicBezTo>
                  <a:pt x="895176" y="624150"/>
                  <a:pt x="890951" y="628292"/>
                  <a:pt x="888392" y="633412"/>
                </a:cubicBezTo>
                <a:cubicBezTo>
                  <a:pt x="886805" y="636587"/>
                  <a:pt x="885902" y="640210"/>
                  <a:pt x="883630" y="642937"/>
                </a:cubicBezTo>
                <a:cubicBezTo>
                  <a:pt x="881798" y="645136"/>
                  <a:pt x="878685" y="645868"/>
                  <a:pt x="876486" y="647700"/>
                </a:cubicBezTo>
                <a:cubicBezTo>
                  <a:pt x="873899" y="649856"/>
                  <a:pt x="871929" y="652688"/>
                  <a:pt x="869342" y="654844"/>
                </a:cubicBezTo>
                <a:cubicBezTo>
                  <a:pt x="867143" y="656676"/>
                  <a:pt x="864397" y="657774"/>
                  <a:pt x="862198" y="659606"/>
                </a:cubicBezTo>
                <a:cubicBezTo>
                  <a:pt x="859611" y="661762"/>
                  <a:pt x="857857" y="664882"/>
                  <a:pt x="855055" y="666750"/>
                </a:cubicBezTo>
                <a:cubicBezTo>
                  <a:pt x="852966" y="668142"/>
                  <a:pt x="850292" y="668337"/>
                  <a:pt x="847911" y="669131"/>
                </a:cubicBezTo>
                <a:cubicBezTo>
                  <a:pt x="827442" y="682778"/>
                  <a:pt x="853337" y="666419"/>
                  <a:pt x="833623" y="676275"/>
                </a:cubicBezTo>
                <a:cubicBezTo>
                  <a:pt x="817175" y="684498"/>
                  <a:pt x="836784" y="678460"/>
                  <a:pt x="816955" y="683419"/>
                </a:cubicBezTo>
                <a:cubicBezTo>
                  <a:pt x="798699" y="682625"/>
                  <a:pt x="780410" y="682387"/>
                  <a:pt x="762186" y="681037"/>
                </a:cubicBezTo>
                <a:cubicBezTo>
                  <a:pt x="758922" y="680795"/>
                  <a:pt x="755856" y="679366"/>
                  <a:pt x="752661" y="678656"/>
                </a:cubicBezTo>
                <a:cubicBezTo>
                  <a:pt x="748710" y="677778"/>
                  <a:pt x="744699" y="677185"/>
                  <a:pt x="740755" y="676275"/>
                </a:cubicBezTo>
                <a:cubicBezTo>
                  <a:pt x="734377" y="674803"/>
                  <a:pt x="728185" y="672438"/>
                  <a:pt x="721705" y="671512"/>
                </a:cubicBezTo>
                <a:lnTo>
                  <a:pt x="705036" y="669131"/>
                </a:lnTo>
                <a:cubicBezTo>
                  <a:pt x="672285" y="658213"/>
                  <a:pt x="691118" y="662488"/>
                  <a:pt x="647886" y="659606"/>
                </a:cubicBezTo>
                <a:cubicBezTo>
                  <a:pt x="644711" y="658812"/>
                  <a:pt x="641570" y="657867"/>
                  <a:pt x="638361" y="657225"/>
                </a:cubicBezTo>
                <a:cubicBezTo>
                  <a:pt x="630116" y="655576"/>
                  <a:pt x="615393" y="653604"/>
                  <a:pt x="607405" y="652462"/>
                </a:cubicBezTo>
                <a:cubicBezTo>
                  <a:pt x="592213" y="647399"/>
                  <a:pt x="601820" y="649540"/>
                  <a:pt x="574067" y="652462"/>
                </a:cubicBezTo>
                <a:cubicBezTo>
                  <a:pt x="567703" y="653132"/>
                  <a:pt x="561342" y="653871"/>
                  <a:pt x="555017" y="654844"/>
                </a:cubicBezTo>
                <a:cubicBezTo>
                  <a:pt x="551017" y="655459"/>
                  <a:pt x="547093" y="656501"/>
                  <a:pt x="543111" y="657225"/>
                </a:cubicBezTo>
                <a:cubicBezTo>
                  <a:pt x="538361" y="658089"/>
                  <a:pt x="533586" y="658812"/>
                  <a:pt x="528823" y="659606"/>
                </a:cubicBezTo>
                <a:cubicBezTo>
                  <a:pt x="526442" y="661194"/>
                  <a:pt x="524240" y="663089"/>
                  <a:pt x="521680" y="664369"/>
                </a:cubicBezTo>
                <a:cubicBezTo>
                  <a:pt x="517857" y="666281"/>
                  <a:pt x="513790" y="667670"/>
                  <a:pt x="509773" y="669131"/>
                </a:cubicBezTo>
                <a:cubicBezTo>
                  <a:pt x="509722" y="669150"/>
                  <a:pt x="491940" y="675076"/>
                  <a:pt x="488342" y="676275"/>
                </a:cubicBezTo>
                <a:cubicBezTo>
                  <a:pt x="485961" y="677069"/>
                  <a:pt x="483443" y="677533"/>
                  <a:pt x="481198" y="678656"/>
                </a:cubicBezTo>
                <a:cubicBezTo>
                  <a:pt x="478023" y="680244"/>
                  <a:pt x="475086" y="682444"/>
                  <a:pt x="471673" y="683419"/>
                </a:cubicBezTo>
                <a:cubicBezTo>
                  <a:pt x="463890" y="685643"/>
                  <a:pt x="447861" y="688181"/>
                  <a:pt x="447861" y="688181"/>
                </a:cubicBezTo>
                <a:cubicBezTo>
                  <a:pt x="432780" y="687387"/>
                  <a:pt x="417678" y="686916"/>
                  <a:pt x="402617" y="685800"/>
                </a:cubicBezTo>
                <a:cubicBezTo>
                  <a:pt x="389589" y="684835"/>
                  <a:pt x="381722" y="682951"/>
                  <a:pt x="369280" y="681037"/>
                </a:cubicBezTo>
                <a:cubicBezTo>
                  <a:pt x="363733" y="680183"/>
                  <a:pt x="358167" y="679450"/>
                  <a:pt x="352611" y="678656"/>
                </a:cubicBezTo>
                <a:cubicBezTo>
                  <a:pt x="346954" y="674885"/>
                  <a:pt x="341115" y="671184"/>
                  <a:pt x="335942" y="666750"/>
                </a:cubicBezTo>
                <a:cubicBezTo>
                  <a:pt x="333385" y="664558"/>
                  <a:pt x="331456" y="661674"/>
                  <a:pt x="328798" y="659606"/>
                </a:cubicBezTo>
                <a:cubicBezTo>
                  <a:pt x="324280" y="656092"/>
                  <a:pt x="314511" y="650081"/>
                  <a:pt x="314511" y="650081"/>
                </a:cubicBezTo>
                <a:cubicBezTo>
                  <a:pt x="313717" y="647700"/>
                  <a:pt x="313522" y="645026"/>
                  <a:pt x="312130" y="642937"/>
                </a:cubicBezTo>
                <a:cubicBezTo>
                  <a:pt x="310262" y="640135"/>
                  <a:pt x="307543" y="637985"/>
                  <a:pt x="304986" y="635794"/>
                </a:cubicBezTo>
                <a:cubicBezTo>
                  <a:pt x="298810" y="630500"/>
                  <a:pt x="287329" y="623229"/>
                  <a:pt x="281173" y="619125"/>
                </a:cubicBezTo>
                <a:lnTo>
                  <a:pt x="266886" y="609600"/>
                </a:lnTo>
                <a:cubicBezTo>
                  <a:pt x="264505" y="608012"/>
                  <a:pt x="262457" y="605742"/>
                  <a:pt x="259742" y="604837"/>
                </a:cubicBezTo>
                <a:lnTo>
                  <a:pt x="252598" y="602456"/>
                </a:lnTo>
                <a:cubicBezTo>
                  <a:pt x="248123" y="599472"/>
                  <a:pt x="241041" y="594325"/>
                  <a:pt x="235930" y="592931"/>
                </a:cubicBezTo>
                <a:cubicBezTo>
                  <a:pt x="230515" y="591454"/>
                  <a:pt x="224817" y="591344"/>
                  <a:pt x="219261" y="590550"/>
                </a:cubicBezTo>
                <a:cubicBezTo>
                  <a:pt x="203309" y="585233"/>
                  <a:pt x="220308" y="590345"/>
                  <a:pt x="190686" y="585787"/>
                </a:cubicBezTo>
                <a:cubicBezTo>
                  <a:pt x="187451" y="585289"/>
                  <a:pt x="184381" y="583991"/>
                  <a:pt x="181161" y="583406"/>
                </a:cubicBezTo>
                <a:cubicBezTo>
                  <a:pt x="175639" y="582402"/>
                  <a:pt x="170058" y="581751"/>
                  <a:pt x="164492" y="581025"/>
                </a:cubicBezTo>
                <a:cubicBezTo>
                  <a:pt x="121268" y="575387"/>
                  <a:pt x="139289" y="579486"/>
                  <a:pt x="116867" y="573881"/>
                </a:cubicBezTo>
                <a:cubicBezTo>
                  <a:pt x="114486" y="572294"/>
                  <a:pt x="112464" y="569941"/>
                  <a:pt x="109723" y="569119"/>
                </a:cubicBezTo>
                <a:cubicBezTo>
                  <a:pt x="104347" y="567506"/>
                  <a:pt x="97725" y="569850"/>
                  <a:pt x="93055" y="566737"/>
                </a:cubicBezTo>
                <a:cubicBezTo>
                  <a:pt x="89498" y="564366"/>
                  <a:pt x="90663" y="558388"/>
                  <a:pt x="88292" y="554831"/>
                </a:cubicBezTo>
                <a:cubicBezTo>
                  <a:pt x="83056" y="546977"/>
                  <a:pt x="78480" y="545442"/>
                  <a:pt x="71623" y="540544"/>
                </a:cubicBezTo>
                <a:cubicBezTo>
                  <a:pt x="59007" y="531533"/>
                  <a:pt x="66548" y="534883"/>
                  <a:pt x="54955" y="531019"/>
                </a:cubicBezTo>
                <a:cubicBezTo>
                  <a:pt x="52574" y="529431"/>
                  <a:pt x="50371" y="527536"/>
                  <a:pt x="47811" y="526256"/>
                </a:cubicBezTo>
                <a:cubicBezTo>
                  <a:pt x="45566" y="525133"/>
                  <a:pt x="42627" y="525443"/>
                  <a:pt x="40667" y="523875"/>
                </a:cubicBezTo>
                <a:cubicBezTo>
                  <a:pt x="34983" y="519328"/>
                  <a:pt x="36398" y="515336"/>
                  <a:pt x="33523" y="509587"/>
                </a:cubicBezTo>
                <a:cubicBezTo>
                  <a:pt x="32015" y="506571"/>
                  <a:pt x="22912" y="494430"/>
                  <a:pt x="21617" y="492919"/>
                </a:cubicBezTo>
                <a:cubicBezTo>
                  <a:pt x="19425" y="490362"/>
                  <a:pt x="16629" y="488362"/>
                  <a:pt x="14473" y="485775"/>
                </a:cubicBezTo>
                <a:cubicBezTo>
                  <a:pt x="12641" y="483576"/>
                  <a:pt x="11298" y="481012"/>
                  <a:pt x="9711" y="478631"/>
                </a:cubicBezTo>
                <a:cubicBezTo>
                  <a:pt x="8917" y="474662"/>
                  <a:pt x="8395" y="470630"/>
                  <a:pt x="7330" y="466725"/>
                </a:cubicBezTo>
                <a:cubicBezTo>
                  <a:pt x="6009" y="461882"/>
                  <a:pt x="3392" y="457389"/>
                  <a:pt x="2567" y="452437"/>
                </a:cubicBezTo>
                <a:lnTo>
                  <a:pt x="186" y="438150"/>
                </a:lnTo>
                <a:cubicBezTo>
                  <a:pt x="239" y="437027"/>
                  <a:pt x="-1938" y="387760"/>
                  <a:pt x="7330" y="373856"/>
                </a:cubicBezTo>
                <a:lnTo>
                  <a:pt x="12092" y="366712"/>
                </a:lnTo>
                <a:cubicBezTo>
                  <a:pt x="12857" y="363652"/>
                  <a:pt x="15144" y="353466"/>
                  <a:pt x="16855" y="350044"/>
                </a:cubicBezTo>
                <a:cubicBezTo>
                  <a:pt x="18135" y="347484"/>
                  <a:pt x="20455" y="345515"/>
                  <a:pt x="21617" y="342900"/>
                </a:cubicBezTo>
                <a:cubicBezTo>
                  <a:pt x="32950" y="317399"/>
                  <a:pt x="20366" y="337633"/>
                  <a:pt x="31142" y="321469"/>
                </a:cubicBezTo>
                <a:cubicBezTo>
                  <a:pt x="33747" y="311049"/>
                  <a:pt x="32750" y="312107"/>
                  <a:pt x="38286" y="302419"/>
                </a:cubicBezTo>
                <a:cubicBezTo>
                  <a:pt x="39706" y="299934"/>
                  <a:pt x="41886" y="297890"/>
                  <a:pt x="43048" y="295275"/>
                </a:cubicBezTo>
                <a:cubicBezTo>
                  <a:pt x="45087" y="290687"/>
                  <a:pt x="46223" y="285750"/>
                  <a:pt x="47811" y="280987"/>
                </a:cubicBezTo>
                <a:lnTo>
                  <a:pt x="52573" y="266700"/>
                </a:lnTo>
                <a:cubicBezTo>
                  <a:pt x="53367" y="264319"/>
                  <a:pt x="53563" y="261645"/>
                  <a:pt x="54955" y="259556"/>
                </a:cubicBezTo>
                <a:cubicBezTo>
                  <a:pt x="56542" y="257175"/>
                  <a:pt x="58437" y="254972"/>
                  <a:pt x="59717" y="252412"/>
                </a:cubicBezTo>
                <a:cubicBezTo>
                  <a:pt x="60839" y="250167"/>
                  <a:pt x="60976" y="247514"/>
                  <a:pt x="62098" y="245269"/>
                </a:cubicBezTo>
                <a:cubicBezTo>
                  <a:pt x="65101" y="239263"/>
                  <a:pt x="74005" y="241300"/>
                  <a:pt x="76386" y="240506"/>
                </a:cubicBezTo>
                <a:close/>
              </a:path>
            </a:pathLst>
          </a:custGeom>
          <a:solidFill>
            <a:srgbClr val="FF0000"/>
          </a:solidFill>
          <a:ln w="9525" cap="flat" cmpd="sng" algn="ctr">
            <a:solidFill>
              <a:srgbClr val="FF0000"/>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lvl="0" indent="0" algn="l" defTabSz="914400" rtl="0" eaLnBrk="0" fontAlgn="base" latinLnBrk="0" hangingPunct="0">
              <a:lnSpc>
                <a:spcPct val="100000"/>
              </a:lnSpc>
              <a:spcBef>
                <a:spcPct val="20000"/>
              </a:spcBef>
              <a:spcAft>
                <a:spcPct val="0"/>
              </a:spcAft>
              <a:buClrTx/>
              <a:buSzTx/>
              <a:buFontTx/>
              <a:buNone/>
              <a:tabLst/>
              <a:defRPr/>
            </a:pPr>
            <a:endParaRPr kumimoji="0" lang="it-IT" sz="2400" b="0" i="0" u="none" strike="noStrike" kern="1200" cap="none" spc="0" normalizeH="0" baseline="0" noProof="0">
              <a:ln>
                <a:noFill/>
              </a:ln>
              <a:solidFill>
                <a:prstClr val="black"/>
              </a:solidFill>
              <a:effectLst/>
              <a:uLnTx/>
              <a:uFillTx/>
              <a:latin typeface="Arial" charset="0"/>
              <a:ea typeface="+mn-ea"/>
              <a:cs typeface="+mn-cs"/>
            </a:endParaRPr>
          </a:p>
        </p:txBody>
      </p:sp>
      <p:sp>
        <p:nvSpPr>
          <p:cNvPr id="266" name="AutoShape 9">
            <a:extLst>
              <a:ext uri="{FF2B5EF4-FFF2-40B4-BE49-F238E27FC236}">
                <a16:creationId xmlns:a16="http://schemas.microsoft.com/office/drawing/2014/main" id="{FDCDDC2A-C55A-4273-92C5-620F6C4852C6}"/>
              </a:ext>
            </a:extLst>
          </p:cNvPr>
          <p:cNvSpPr>
            <a:spLocks noChangeAspect="1" noChangeArrowheads="1"/>
          </p:cNvSpPr>
          <p:nvPr/>
        </p:nvSpPr>
        <p:spPr bwMode="auto">
          <a:xfrm rot="16200000">
            <a:off x="5123850" y="2465865"/>
            <a:ext cx="812303" cy="99042"/>
          </a:xfrm>
          <a:prstGeom prst="downArrow">
            <a:avLst>
              <a:gd name="adj1" fmla="val 54898"/>
              <a:gd name="adj2" fmla="val 100000"/>
            </a:avLst>
          </a:prstGeom>
          <a:solidFill>
            <a:srgbClr val="00B050"/>
          </a:solidFill>
          <a:ln w="9525">
            <a:solidFill>
              <a:srgbClr val="00B050"/>
            </a:solidFill>
            <a:miter lim="800000"/>
            <a:headEnd/>
            <a:tailEnd/>
          </a:ln>
        </p:spPr>
        <p:txBody>
          <a:bodyPr wrap="none" anchor="ctr"/>
          <a:lstStyle/>
          <a:p>
            <a:pPr marL="0" marR="0" lvl="0" indent="0" algn="ctr" defTabSz="914400" rtl="0" eaLnBrk="0" fontAlgn="auto" latinLnBrk="0" hangingPunct="0">
              <a:lnSpc>
                <a:spcPct val="100000"/>
              </a:lnSpc>
              <a:spcBef>
                <a:spcPct val="20000"/>
              </a:spcBef>
              <a:spcAft>
                <a:spcPts val="0"/>
              </a:spcAft>
              <a:buClrTx/>
              <a:buSzTx/>
              <a:buFontTx/>
              <a:buNone/>
              <a:tabLst/>
              <a:defRPr/>
            </a:pPr>
            <a:endParaRPr kumimoji="0" lang="it-IT" sz="1050" b="0" i="0" u="none" strike="noStrike" kern="0" cap="none" spc="0" normalizeH="0" baseline="0" noProof="0" dirty="0">
              <a:ln>
                <a:noFill/>
              </a:ln>
              <a:solidFill>
                <a:sysClr val="windowText" lastClr="000000"/>
              </a:solidFill>
              <a:effectLst/>
              <a:uLnTx/>
              <a:uFillTx/>
              <a:latin typeface="Arial" panose="020B0604020202020204"/>
              <a:ea typeface="+mn-ea"/>
              <a:cs typeface="+mn-cs"/>
            </a:endParaRPr>
          </a:p>
        </p:txBody>
      </p:sp>
      <p:sp>
        <p:nvSpPr>
          <p:cNvPr id="267" name="Line 3">
            <a:extLst>
              <a:ext uri="{FF2B5EF4-FFF2-40B4-BE49-F238E27FC236}">
                <a16:creationId xmlns:a16="http://schemas.microsoft.com/office/drawing/2014/main" id="{BB3354A2-027A-4606-969F-B5CE9F508552}"/>
              </a:ext>
            </a:extLst>
          </p:cNvPr>
          <p:cNvSpPr>
            <a:spLocks noChangeShapeType="1"/>
          </p:cNvSpPr>
          <p:nvPr/>
        </p:nvSpPr>
        <p:spPr bwMode="auto">
          <a:xfrm flipV="1">
            <a:off x="6320327" y="2268267"/>
            <a:ext cx="0" cy="772954"/>
          </a:xfrm>
          <a:prstGeom prst="line">
            <a:avLst/>
          </a:prstGeom>
          <a:noFill/>
          <a:ln w="9360">
            <a:solidFill>
              <a:srgbClr val="000000"/>
            </a:solidFill>
            <a:miter lim="800000"/>
            <a:headEnd/>
            <a:tailEnd type="triangle" w="med" len="med"/>
          </a:ln>
        </p:spPr>
        <p:txBody>
          <a:bodyPr/>
          <a:lstStyle/>
          <a:p>
            <a:pPr marL="0" marR="0" lvl="0" indent="0" algn="l" defTabSz="457200" rtl="0" eaLnBrk="0"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8" name="Line 4">
            <a:extLst>
              <a:ext uri="{FF2B5EF4-FFF2-40B4-BE49-F238E27FC236}">
                <a16:creationId xmlns:a16="http://schemas.microsoft.com/office/drawing/2014/main" id="{DF42DB3C-5BD3-443C-BB86-AA2363F53BC4}"/>
              </a:ext>
            </a:extLst>
          </p:cNvPr>
          <p:cNvSpPr>
            <a:spLocks noChangeShapeType="1"/>
          </p:cNvSpPr>
          <p:nvPr/>
        </p:nvSpPr>
        <p:spPr bwMode="auto">
          <a:xfrm>
            <a:off x="6320327" y="3040792"/>
            <a:ext cx="1275420" cy="430"/>
          </a:xfrm>
          <a:prstGeom prst="line">
            <a:avLst/>
          </a:prstGeom>
          <a:noFill/>
          <a:ln w="9360">
            <a:solidFill>
              <a:srgbClr val="000000"/>
            </a:solidFill>
            <a:miter lim="800000"/>
            <a:headEnd/>
            <a:tailEnd type="triangle" w="med" len="med"/>
          </a:ln>
        </p:spPr>
        <p:txBody>
          <a:bodyPr/>
          <a:lstStyle/>
          <a:p>
            <a:pPr marL="0" marR="0" lvl="0" indent="0" algn="l" defTabSz="457200" rtl="0" eaLnBrk="0"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9" name="Rettangolo 185">
            <a:extLst>
              <a:ext uri="{FF2B5EF4-FFF2-40B4-BE49-F238E27FC236}">
                <a16:creationId xmlns:a16="http://schemas.microsoft.com/office/drawing/2014/main" id="{DF0BAB45-5D3A-4131-BAA5-3DCE4882EF2F}"/>
              </a:ext>
            </a:extLst>
          </p:cNvPr>
          <p:cNvSpPr>
            <a:spLocks noChangeArrowheads="1"/>
          </p:cNvSpPr>
          <p:nvPr/>
        </p:nvSpPr>
        <p:spPr bwMode="auto">
          <a:xfrm>
            <a:off x="7428761" y="3107814"/>
            <a:ext cx="572593" cy="338554"/>
          </a:xfrm>
          <a:prstGeom prst="rect">
            <a:avLst/>
          </a:prstGeom>
          <a:noFill/>
          <a:ln w="9525">
            <a:noFill/>
            <a:miter lim="800000"/>
            <a:headEnd/>
            <a:tailEnd/>
          </a:ln>
        </p:spPr>
        <p:txBody>
          <a:bodyPr wrap="none">
            <a:spAutoFit/>
          </a:bodyPr>
          <a:lstStyle/>
          <a:p>
            <a:pPr marL="0" marR="0" lvl="0" indent="0" algn="ctr" defTabSz="457200" rtl="0" eaLnBrk="0" fontAlgn="auto" latinLnBrk="0" hangingPunct="0">
              <a:lnSpc>
                <a:spcPct val="100000"/>
              </a:lnSpc>
              <a:spcBef>
                <a:spcPct val="2000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rial" charset="0"/>
                <a:ea typeface="+mn-ea"/>
                <a:cs typeface="+mn-cs"/>
              </a:rPr>
              <a:t>time</a:t>
            </a:r>
            <a:endParaRPr kumimoji="0" lang="en-US" sz="1600" b="0" i="0" u="none" strike="noStrike" kern="1200" cap="none" spc="0" normalizeH="0" baseline="-25000" noProof="0" dirty="0">
              <a:ln>
                <a:noFill/>
              </a:ln>
              <a:solidFill>
                <a:srgbClr val="000000"/>
              </a:solidFill>
              <a:effectLst/>
              <a:uLnTx/>
              <a:uFillTx/>
              <a:latin typeface="Arial" charset="0"/>
              <a:ea typeface="+mn-ea"/>
              <a:cs typeface="+mn-cs"/>
            </a:endParaRPr>
          </a:p>
        </p:txBody>
      </p:sp>
      <p:sp>
        <p:nvSpPr>
          <p:cNvPr id="270" name="Rettangolo 185">
            <a:extLst>
              <a:ext uri="{FF2B5EF4-FFF2-40B4-BE49-F238E27FC236}">
                <a16:creationId xmlns:a16="http://schemas.microsoft.com/office/drawing/2014/main" id="{C96921EC-3ABD-45DA-ABE8-E5AAD114AE77}"/>
              </a:ext>
            </a:extLst>
          </p:cNvPr>
          <p:cNvSpPr>
            <a:spLocks noChangeArrowheads="1"/>
          </p:cNvSpPr>
          <p:nvPr/>
        </p:nvSpPr>
        <p:spPr bwMode="auto">
          <a:xfrm>
            <a:off x="5633009" y="1913426"/>
            <a:ext cx="681597" cy="824841"/>
          </a:xfrm>
          <a:prstGeom prst="rect">
            <a:avLst/>
          </a:prstGeom>
          <a:noFill/>
          <a:ln w="9525">
            <a:noFill/>
            <a:miter lim="800000"/>
            <a:headEnd/>
            <a:tailEnd/>
          </a:ln>
        </p:spPr>
        <p:txBody>
          <a:bodyPr wrap="none">
            <a:spAutoFit/>
          </a:bodyPr>
          <a:lstStyle/>
          <a:p>
            <a:pPr marL="0" marR="0" lvl="0" indent="0" algn="ctr" defTabSz="457200" rtl="0" eaLnBrk="0" fontAlgn="auto" latinLnBrk="0" hangingPunct="0">
              <a:lnSpc>
                <a:spcPct val="100000"/>
              </a:lnSpc>
              <a:spcBef>
                <a:spcPct val="2000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charset="0"/>
                <a:ea typeface="+mn-ea"/>
                <a:cs typeface="+mn-cs"/>
              </a:rPr>
              <a:t>False </a:t>
            </a:r>
          </a:p>
          <a:p>
            <a:pPr marL="0" marR="0" lvl="0" indent="0" algn="ctr" defTabSz="457200" rtl="0" eaLnBrk="0" fontAlgn="auto" latinLnBrk="0" hangingPunct="0">
              <a:lnSpc>
                <a:spcPct val="100000"/>
              </a:lnSpc>
              <a:spcBef>
                <a:spcPct val="2000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charset="0"/>
                <a:ea typeface="+mn-ea"/>
                <a:cs typeface="+mn-cs"/>
              </a:rPr>
              <a:t>alarm </a:t>
            </a:r>
          </a:p>
          <a:p>
            <a:pPr marL="0" marR="0" lvl="0" indent="0" algn="ctr" defTabSz="457200" rtl="0" eaLnBrk="0" fontAlgn="auto" latinLnBrk="0" hangingPunct="0">
              <a:lnSpc>
                <a:spcPct val="100000"/>
              </a:lnSpc>
              <a:spcBef>
                <a:spcPct val="2000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charset="0"/>
                <a:ea typeface="+mn-ea"/>
                <a:cs typeface="+mn-cs"/>
              </a:rPr>
              <a:t>rate</a:t>
            </a:r>
            <a:endParaRPr kumimoji="0" lang="en-US" sz="1400" b="0" i="0" u="none" strike="noStrike" kern="1200" cap="none" spc="0" normalizeH="0" baseline="-25000" noProof="0" dirty="0">
              <a:ln>
                <a:noFill/>
              </a:ln>
              <a:solidFill>
                <a:srgbClr val="000000"/>
              </a:solidFill>
              <a:effectLst/>
              <a:uLnTx/>
              <a:uFillTx/>
              <a:latin typeface="Arial" charset="0"/>
              <a:ea typeface="+mn-ea"/>
              <a:cs typeface="+mn-cs"/>
            </a:endParaRPr>
          </a:p>
        </p:txBody>
      </p:sp>
      <p:sp>
        <p:nvSpPr>
          <p:cNvPr id="271" name="Figura a mano libera 278">
            <a:extLst>
              <a:ext uri="{FF2B5EF4-FFF2-40B4-BE49-F238E27FC236}">
                <a16:creationId xmlns:a16="http://schemas.microsoft.com/office/drawing/2014/main" id="{1F66C1CB-55A0-4706-ADC0-56F16685BC71}"/>
              </a:ext>
            </a:extLst>
          </p:cNvPr>
          <p:cNvSpPr/>
          <p:nvPr/>
        </p:nvSpPr>
        <p:spPr bwMode="auto">
          <a:xfrm>
            <a:off x="6334852" y="2420888"/>
            <a:ext cx="574359" cy="490669"/>
          </a:xfrm>
          <a:custGeom>
            <a:avLst/>
            <a:gdLst>
              <a:gd name="connsiteX0" fmla="*/ 0 w 1143000"/>
              <a:gd name="connsiteY0" fmla="*/ 457249 h 457249"/>
              <a:gd name="connsiteX1" fmla="*/ 63500 w 1143000"/>
              <a:gd name="connsiteY1" fmla="*/ 419149 h 457249"/>
              <a:gd name="connsiteX2" fmla="*/ 101600 w 1143000"/>
              <a:gd name="connsiteY2" fmla="*/ 393749 h 457249"/>
              <a:gd name="connsiteX3" fmla="*/ 139700 w 1143000"/>
              <a:gd name="connsiteY3" fmla="*/ 381049 h 457249"/>
              <a:gd name="connsiteX4" fmla="*/ 177800 w 1143000"/>
              <a:gd name="connsiteY4" fmla="*/ 355649 h 457249"/>
              <a:gd name="connsiteX5" fmla="*/ 254000 w 1143000"/>
              <a:gd name="connsiteY5" fmla="*/ 330249 h 457249"/>
              <a:gd name="connsiteX6" fmla="*/ 330200 w 1143000"/>
              <a:gd name="connsiteY6" fmla="*/ 304849 h 457249"/>
              <a:gd name="connsiteX7" fmla="*/ 368300 w 1143000"/>
              <a:gd name="connsiteY7" fmla="*/ 292149 h 457249"/>
              <a:gd name="connsiteX8" fmla="*/ 406400 w 1143000"/>
              <a:gd name="connsiteY8" fmla="*/ 266749 h 457249"/>
              <a:gd name="connsiteX9" fmla="*/ 482600 w 1143000"/>
              <a:gd name="connsiteY9" fmla="*/ 241349 h 457249"/>
              <a:gd name="connsiteX10" fmla="*/ 520700 w 1143000"/>
              <a:gd name="connsiteY10" fmla="*/ 228649 h 457249"/>
              <a:gd name="connsiteX11" fmla="*/ 558800 w 1143000"/>
              <a:gd name="connsiteY11" fmla="*/ 215949 h 457249"/>
              <a:gd name="connsiteX12" fmla="*/ 609600 w 1143000"/>
              <a:gd name="connsiteY12" fmla="*/ 203249 h 457249"/>
              <a:gd name="connsiteX13" fmla="*/ 647700 w 1143000"/>
              <a:gd name="connsiteY13" fmla="*/ 190549 h 457249"/>
              <a:gd name="connsiteX14" fmla="*/ 711200 w 1143000"/>
              <a:gd name="connsiteY14" fmla="*/ 177849 h 457249"/>
              <a:gd name="connsiteX15" fmla="*/ 749300 w 1143000"/>
              <a:gd name="connsiteY15" fmla="*/ 165149 h 457249"/>
              <a:gd name="connsiteX16" fmla="*/ 825500 w 1143000"/>
              <a:gd name="connsiteY16" fmla="*/ 152449 h 457249"/>
              <a:gd name="connsiteX17" fmla="*/ 901700 w 1143000"/>
              <a:gd name="connsiteY17" fmla="*/ 127049 h 457249"/>
              <a:gd name="connsiteX18" fmla="*/ 977900 w 1143000"/>
              <a:gd name="connsiteY18" fmla="*/ 63549 h 457249"/>
              <a:gd name="connsiteX19" fmla="*/ 1054100 w 1143000"/>
              <a:gd name="connsiteY19" fmla="*/ 38149 h 457249"/>
              <a:gd name="connsiteX20" fmla="*/ 1092200 w 1143000"/>
              <a:gd name="connsiteY20" fmla="*/ 25449 h 457249"/>
              <a:gd name="connsiteX21" fmla="*/ 1143000 w 1143000"/>
              <a:gd name="connsiteY21" fmla="*/ 49 h 457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143000" h="457249">
                <a:moveTo>
                  <a:pt x="0" y="457249"/>
                </a:moveTo>
                <a:cubicBezTo>
                  <a:pt x="21167" y="444549"/>
                  <a:pt x="42568" y="432232"/>
                  <a:pt x="63500" y="419149"/>
                </a:cubicBezTo>
                <a:cubicBezTo>
                  <a:pt x="76443" y="411059"/>
                  <a:pt x="87948" y="400575"/>
                  <a:pt x="101600" y="393749"/>
                </a:cubicBezTo>
                <a:cubicBezTo>
                  <a:pt x="113574" y="387762"/>
                  <a:pt x="127726" y="387036"/>
                  <a:pt x="139700" y="381049"/>
                </a:cubicBezTo>
                <a:cubicBezTo>
                  <a:pt x="153352" y="374223"/>
                  <a:pt x="163852" y="361848"/>
                  <a:pt x="177800" y="355649"/>
                </a:cubicBezTo>
                <a:cubicBezTo>
                  <a:pt x="202266" y="344775"/>
                  <a:pt x="228600" y="338716"/>
                  <a:pt x="254000" y="330249"/>
                </a:cubicBezTo>
                <a:lnTo>
                  <a:pt x="330200" y="304849"/>
                </a:lnTo>
                <a:cubicBezTo>
                  <a:pt x="342900" y="300616"/>
                  <a:pt x="357161" y="299575"/>
                  <a:pt x="368300" y="292149"/>
                </a:cubicBezTo>
                <a:cubicBezTo>
                  <a:pt x="381000" y="283682"/>
                  <a:pt x="392452" y="272948"/>
                  <a:pt x="406400" y="266749"/>
                </a:cubicBezTo>
                <a:cubicBezTo>
                  <a:pt x="430866" y="255875"/>
                  <a:pt x="457200" y="249816"/>
                  <a:pt x="482600" y="241349"/>
                </a:cubicBezTo>
                <a:lnTo>
                  <a:pt x="520700" y="228649"/>
                </a:lnTo>
                <a:cubicBezTo>
                  <a:pt x="533400" y="224416"/>
                  <a:pt x="545813" y="219196"/>
                  <a:pt x="558800" y="215949"/>
                </a:cubicBezTo>
                <a:cubicBezTo>
                  <a:pt x="575733" y="211716"/>
                  <a:pt x="592817" y="208044"/>
                  <a:pt x="609600" y="203249"/>
                </a:cubicBezTo>
                <a:cubicBezTo>
                  <a:pt x="622472" y="199571"/>
                  <a:pt x="634713" y="193796"/>
                  <a:pt x="647700" y="190549"/>
                </a:cubicBezTo>
                <a:cubicBezTo>
                  <a:pt x="668641" y="185314"/>
                  <a:pt x="690259" y="183084"/>
                  <a:pt x="711200" y="177849"/>
                </a:cubicBezTo>
                <a:cubicBezTo>
                  <a:pt x="724187" y="174602"/>
                  <a:pt x="736232" y="168053"/>
                  <a:pt x="749300" y="165149"/>
                </a:cubicBezTo>
                <a:cubicBezTo>
                  <a:pt x="774437" y="159563"/>
                  <a:pt x="800518" y="158694"/>
                  <a:pt x="825500" y="152449"/>
                </a:cubicBezTo>
                <a:cubicBezTo>
                  <a:pt x="851475" y="145955"/>
                  <a:pt x="901700" y="127049"/>
                  <a:pt x="901700" y="127049"/>
                </a:cubicBezTo>
                <a:cubicBezTo>
                  <a:pt x="925626" y="103123"/>
                  <a:pt x="946074" y="77694"/>
                  <a:pt x="977900" y="63549"/>
                </a:cubicBezTo>
                <a:cubicBezTo>
                  <a:pt x="1002366" y="52675"/>
                  <a:pt x="1028700" y="46616"/>
                  <a:pt x="1054100" y="38149"/>
                </a:cubicBezTo>
                <a:cubicBezTo>
                  <a:pt x="1066800" y="33916"/>
                  <a:pt x="1081061" y="32875"/>
                  <a:pt x="1092200" y="25449"/>
                </a:cubicBezTo>
                <a:cubicBezTo>
                  <a:pt x="1133822" y="-2299"/>
                  <a:pt x="1115036" y="49"/>
                  <a:pt x="1143000" y="49"/>
                </a:cubicBezTo>
              </a:path>
            </a:pathLst>
          </a:custGeom>
          <a:noFill/>
          <a:ln w="9525" cap="flat" cmpd="sng" algn="ctr">
            <a:solidFill>
              <a:srgbClr val="FF0000"/>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lvl="0" indent="0" algn="l" defTabSz="914400" rtl="0" eaLnBrk="0" fontAlgn="base" latinLnBrk="0" hangingPunct="0">
              <a:lnSpc>
                <a:spcPct val="100000"/>
              </a:lnSpc>
              <a:spcBef>
                <a:spcPct val="20000"/>
              </a:spcBef>
              <a:spcAft>
                <a:spcPct val="0"/>
              </a:spcAft>
              <a:buClrTx/>
              <a:buSzTx/>
              <a:buFontTx/>
              <a:buNone/>
              <a:tabLst/>
              <a:defRPr/>
            </a:pPr>
            <a:endParaRPr kumimoji="0" lang="it-IT" sz="2400" b="0" i="0" u="none" strike="noStrike" kern="1200" cap="none" spc="0" normalizeH="0" baseline="0" noProof="0">
              <a:ln>
                <a:noFill/>
              </a:ln>
              <a:solidFill>
                <a:prstClr val="black"/>
              </a:solidFill>
              <a:effectLst/>
              <a:uLnTx/>
              <a:uFillTx/>
              <a:latin typeface="Arial" charset="0"/>
              <a:ea typeface="+mn-ea"/>
              <a:cs typeface="+mn-cs"/>
            </a:endParaRPr>
          </a:p>
        </p:txBody>
      </p:sp>
      <p:sp>
        <p:nvSpPr>
          <p:cNvPr id="272" name="CasellaDiTesto 271">
            <a:extLst>
              <a:ext uri="{FF2B5EF4-FFF2-40B4-BE49-F238E27FC236}">
                <a16:creationId xmlns:a16="http://schemas.microsoft.com/office/drawing/2014/main" id="{75FD11D0-994A-4E5B-A8B6-0EB2C70BB542}"/>
              </a:ext>
            </a:extLst>
          </p:cNvPr>
          <p:cNvSpPr txBox="1"/>
          <p:nvPr/>
        </p:nvSpPr>
        <p:spPr>
          <a:xfrm>
            <a:off x="6187210" y="3060285"/>
            <a:ext cx="317716" cy="338554"/>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it-IT" sz="1600" b="0" i="1" u="none" strike="noStrike" kern="1200" cap="none" spc="0" normalizeH="0" baseline="0" noProof="0" dirty="0">
                <a:ln>
                  <a:noFill/>
                </a:ln>
                <a:solidFill>
                  <a:prstClr val="black"/>
                </a:solidFill>
                <a:effectLst/>
                <a:uLnTx/>
                <a:uFillTx/>
                <a:latin typeface="Arial" panose="020B0604020202020204"/>
                <a:ea typeface="+mn-ea"/>
                <a:cs typeface="+mn-cs"/>
              </a:rPr>
              <a:t>t</a:t>
            </a:r>
            <a:r>
              <a:rPr kumimoji="0" lang="it-IT" sz="1600" b="0" i="0" u="none" strike="noStrike" kern="1200" cap="none" spc="0" normalizeH="0" baseline="-25000" noProof="0" dirty="0">
                <a:ln>
                  <a:noFill/>
                </a:ln>
                <a:solidFill>
                  <a:prstClr val="black"/>
                </a:solidFill>
                <a:effectLst/>
                <a:uLnTx/>
                <a:uFillTx/>
                <a:latin typeface="Arial" panose="020B0604020202020204"/>
                <a:ea typeface="+mn-ea"/>
                <a:cs typeface="+mn-cs"/>
              </a:rPr>
              <a:t>0</a:t>
            </a:r>
          </a:p>
        </p:txBody>
      </p:sp>
      <p:sp>
        <p:nvSpPr>
          <p:cNvPr id="273" name="CasellaDiTesto 272">
            <a:extLst>
              <a:ext uri="{FF2B5EF4-FFF2-40B4-BE49-F238E27FC236}">
                <a16:creationId xmlns:a16="http://schemas.microsoft.com/office/drawing/2014/main" id="{A43B55D9-8E35-4CBC-A3BA-658EFF881720}"/>
              </a:ext>
            </a:extLst>
          </p:cNvPr>
          <p:cNvSpPr txBox="1"/>
          <p:nvPr/>
        </p:nvSpPr>
        <p:spPr>
          <a:xfrm>
            <a:off x="6740188" y="3086454"/>
            <a:ext cx="317716" cy="338554"/>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it-IT" sz="1600" b="0" i="1" u="none" strike="noStrike" kern="1200" cap="none" spc="0" normalizeH="0" baseline="0" noProof="0" dirty="0">
                <a:ln>
                  <a:noFill/>
                </a:ln>
                <a:solidFill>
                  <a:prstClr val="black"/>
                </a:solidFill>
                <a:effectLst/>
                <a:uLnTx/>
                <a:uFillTx/>
                <a:latin typeface="Arial" panose="020B0604020202020204"/>
                <a:ea typeface="+mn-ea"/>
                <a:cs typeface="+mn-cs"/>
              </a:rPr>
              <a:t>t</a:t>
            </a:r>
            <a:r>
              <a:rPr kumimoji="0" lang="it-IT" sz="1600" b="0" i="0" u="none" strike="noStrike" kern="1200" cap="none" spc="0" normalizeH="0" baseline="-25000" noProof="0" dirty="0">
                <a:ln>
                  <a:noFill/>
                </a:ln>
                <a:solidFill>
                  <a:prstClr val="black"/>
                </a:solidFill>
                <a:effectLst/>
                <a:uLnTx/>
                <a:uFillTx/>
                <a:latin typeface="Arial" panose="020B0604020202020204"/>
                <a:ea typeface="+mn-ea"/>
                <a:cs typeface="+mn-cs"/>
              </a:rPr>
              <a:t>1</a:t>
            </a:r>
          </a:p>
        </p:txBody>
      </p:sp>
      <p:sp>
        <p:nvSpPr>
          <p:cNvPr id="274" name="AutoShape 9">
            <a:extLst>
              <a:ext uri="{FF2B5EF4-FFF2-40B4-BE49-F238E27FC236}">
                <a16:creationId xmlns:a16="http://schemas.microsoft.com/office/drawing/2014/main" id="{74B8823D-AD51-4745-AF87-5D306650763D}"/>
              </a:ext>
            </a:extLst>
          </p:cNvPr>
          <p:cNvSpPr>
            <a:spLocks noChangeAspect="1" noChangeArrowheads="1"/>
          </p:cNvSpPr>
          <p:nvPr/>
        </p:nvSpPr>
        <p:spPr bwMode="auto">
          <a:xfrm>
            <a:off x="6524174" y="3520687"/>
            <a:ext cx="812303" cy="99042"/>
          </a:xfrm>
          <a:prstGeom prst="downArrow">
            <a:avLst>
              <a:gd name="adj1" fmla="val 54898"/>
              <a:gd name="adj2" fmla="val 100000"/>
            </a:avLst>
          </a:prstGeom>
          <a:solidFill>
            <a:srgbClr val="00B050"/>
          </a:solidFill>
          <a:ln w="9525">
            <a:solidFill>
              <a:srgbClr val="00B050"/>
            </a:solidFill>
            <a:miter lim="800000"/>
            <a:headEnd/>
            <a:tailEnd/>
          </a:ln>
        </p:spPr>
        <p:txBody>
          <a:bodyPr wrap="none" anchor="ctr"/>
          <a:lstStyle/>
          <a:p>
            <a:pPr marL="0" marR="0" lvl="0" indent="0" algn="ctr" defTabSz="914400" rtl="0" eaLnBrk="0" fontAlgn="auto" latinLnBrk="0" hangingPunct="0">
              <a:lnSpc>
                <a:spcPct val="100000"/>
              </a:lnSpc>
              <a:spcBef>
                <a:spcPct val="20000"/>
              </a:spcBef>
              <a:spcAft>
                <a:spcPts val="0"/>
              </a:spcAft>
              <a:buClrTx/>
              <a:buSzTx/>
              <a:buFontTx/>
              <a:buNone/>
              <a:tabLst/>
              <a:defRPr/>
            </a:pPr>
            <a:endParaRPr kumimoji="0" lang="it-IT" sz="1050" b="0" i="0" u="none" strike="noStrike" kern="0" cap="none" spc="0" normalizeH="0" baseline="0" noProof="0" dirty="0">
              <a:ln>
                <a:noFill/>
              </a:ln>
              <a:solidFill>
                <a:sysClr val="windowText" lastClr="000000"/>
              </a:solidFill>
              <a:effectLst/>
              <a:uLnTx/>
              <a:uFillTx/>
              <a:latin typeface="Arial" panose="020B0604020202020204"/>
              <a:ea typeface="+mn-ea"/>
              <a:cs typeface="+mn-cs"/>
            </a:endParaRPr>
          </a:p>
        </p:txBody>
      </p:sp>
      <p:sp>
        <p:nvSpPr>
          <p:cNvPr id="275" name="Rettangolo 185">
            <a:extLst>
              <a:ext uri="{FF2B5EF4-FFF2-40B4-BE49-F238E27FC236}">
                <a16:creationId xmlns:a16="http://schemas.microsoft.com/office/drawing/2014/main" id="{19B244B5-8B1B-426F-870C-2DD615731966}"/>
              </a:ext>
            </a:extLst>
          </p:cNvPr>
          <p:cNvSpPr>
            <a:spLocks noChangeArrowheads="1"/>
          </p:cNvSpPr>
          <p:nvPr/>
        </p:nvSpPr>
        <p:spPr bwMode="auto">
          <a:xfrm>
            <a:off x="5670001" y="3724415"/>
            <a:ext cx="2576537" cy="307777"/>
          </a:xfrm>
          <a:prstGeom prst="rect">
            <a:avLst/>
          </a:prstGeom>
          <a:noFill/>
          <a:ln w="9525">
            <a:noFill/>
            <a:miter lim="800000"/>
            <a:headEnd/>
            <a:tailEnd/>
          </a:ln>
        </p:spPr>
        <p:txBody>
          <a:bodyPr wrap="square">
            <a:spAutoFit/>
          </a:bodyPr>
          <a:lstStyle/>
          <a:p>
            <a:pPr marL="0" marR="0" lvl="0" indent="0" algn="ctr" defTabSz="457200" rtl="0" eaLnBrk="0" fontAlgn="auto" latinLnBrk="0" hangingPunct="0">
              <a:lnSpc>
                <a:spcPct val="100000"/>
              </a:lnSpc>
              <a:spcBef>
                <a:spcPct val="2000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Arial" charset="0"/>
                <a:ea typeface="+mn-ea"/>
                <a:cs typeface="+mn-cs"/>
              </a:rPr>
              <a:t>A New Model is necessary</a:t>
            </a:r>
          </a:p>
        </p:txBody>
      </p:sp>
      <p:sp>
        <p:nvSpPr>
          <p:cNvPr id="276" name="Rettangolo 275">
            <a:extLst>
              <a:ext uri="{FF2B5EF4-FFF2-40B4-BE49-F238E27FC236}">
                <a16:creationId xmlns:a16="http://schemas.microsoft.com/office/drawing/2014/main" id="{29886DB9-448B-4D7D-B82F-A82C76EA1761}"/>
              </a:ext>
            </a:extLst>
          </p:cNvPr>
          <p:cNvSpPr/>
          <p:nvPr/>
        </p:nvSpPr>
        <p:spPr>
          <a:xfrm>
            <a:off x="6250601" y="1648847"/>
            <a:ext cx="2281839" cy="584775"/>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1" i="1" u="none" strike="noStrike" kern="1200" cap="none" spc="0" normalizeH="0" baseline="0" noProof="0" dirty="0">
                <a:ln>
                  <a:noFill/>
                </a:ln>
                <a:solidFill>
                  <a:srgbClr val="FF0000"/>
                </a:solidFill>
                <a:effectLst/>
                <a:uLnTx/>
                <a:uFillTx/>
                <a:latin typeface="Calibri" panose="020F0502020204030204" pitchFamily="34" charset="0"/>
                <a:ea typeface="+mn-ea"/>
                <a:cs typeface="+mn-cs"/>
              </a:rPr>
              <a:t>Plant operations slowly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1" i="1" u="none" strike="noStrike" kern="1200" cap="none" spc="0" normalizeH="0" baseline="0" noProof="0" dirty="0">
                <a:ln>
                  <a:noFill/>
                </a:ln>
                <a:solidFill>
                  <a:srgbClr val="FF0000"/>
                </a:solidFill>
                <a:effectLst/>
                <a:uLnTx/>
                <a:uFillTx/>
                <a:latin typeface="Calibri" panose="020F0502020204030204" pitchFamily="34" charset="0"/>
                <a:ea typeface="+mn-ea"/>
                <a:cs typeface="+mn-cs"/>
              </a:rPr>
              <a:t>change with time</a:t>
            </a:r>
            <a:r>
              <a:rPr kumimoji="0" lang="en-US" sz="1600" b="0" i="1" u="none" strike="noStrike" kern="1200" cap="none" spc="0" normalizeH="0" baseline="0" noProof="0" dirty="0">
                <a:ln>
                  <a:noFill/>
                </a:ln>
                <a:solidFill>
                  <a:prstClr val="black"/>
                </a:solidFill>
                <a:effectLst/>
                <a:uLnTx/>
                <a:uFillTx/>
                <a:latin typeface="Calibri" panose="020F0502020204030204" pitchFamily="34" charset="0"/>
                <a:ea typeface="+mn-ea"/>
                <a:cs typeface="+mn-cs"/>
              </a:rPr>
              <a:t>  </a:t>
            </a:r>
          </a:p>
        </p:txBody>
      </p:sp>
      <p:sp>
        <p:nvSpPr>
          <p:cNvPr id="277" name="Rettangolo 276">
            <a:extLst>
              <a:ext uri="{FF2B5EF4-FFF2-40B4-BE49-F238E27FC236}">
                <a16:creationId xmlns:a16="http://schemas.microsoft.com/office/drawing/2014/main" id="{128B232F-1D07-46CC-8CB6-6A282EF6F9C9}"/>
              </a:ext>
            </a:extLst>
          </p:cNvPr>
          <p:cNvSpPr/>
          <p:nvPr/>
        </p:nvSpPr>
        <p:spPr>
          <a:xfrm>
            <a:off x="3478955" y="1794540"/>
            <a:ext cx="1980192" cy="338554"/>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it-IT" sz="1600" b="0" i="0" u="none" strike="noStrike" kern="1200" cap="none" spc="0" normalizeH="0" baseline="0" noProof="0" dirty="0" err="1">
                <a:ln>
                  <a:noFill/>
                </a:ln>
                <a:solidFill>
                  <a:prstClr val="black"/>
                </a:solidFill>
                <a:effectLst/>
                <a:uLnTx/>
                <a:uFillTx/>
                <a:latin typeface="Calibri" panose="020F0502020204030204" pitchFamily="34" charset="0"/>
                <a:ea typeface="+mn-ea"/>
                <a:cs typeface="+mn-cs"/>
              </a:rPr>
              <a:t>Develop</a:t>
            </a:r>
            <a:r>
              <a:rPr kumimoji="0" lang="it-IT" sz="1600" b="0" i="0" u="none" strike="noStrike" kern="1200" cap="none" spc="0" normalizeH="0" baseline="0" noProof="0" dirty="0">
                <a:ln>
                  <a:noFill/>
                </a:ln>
                <a:solidFill>
                  <a:prstClr val="black"/>
                </a:solidFill>
                <a:effectLst/>
                <a:uLnTx/>
                <a:uFillTx/>
                <a:latin typeface="Calibri" panose="020F0502020204030204" pitchFamily="34" charset="0"/>
                <a:ea typeface="+mn-ea"/>
                <a:cs typeface="+mn-cs"/>
              </a:rPr>
              <a:t> the model</a:t>
            </a:r>
          </a:p>
        </p:txBody>
      </p:sp>
      <p:cxnSp>
        <p:nvCxnSpPr>
          <p:cNvPr id="278" name="Connettore 1 4">
            <a:extLst>
              <a:ext uri="{FF2B5EF4-FFF2-40B4-BE49-F238E27FC236}">
                <a16:creationId xmlns:a16="http://schemas.microsoft.com/office/drawing/2014/main" id="{D1DC2EA3-5F5F-4143-A74C-431DB75B9561}"/>
              </a:ext>
            </a:extLst>
          </p:cNvPr>
          <p:cNvCxnSpPr/>
          <p:nvPr/>
        </p:nvCxnSpPr>
        <p:spPr bwMode="auto">
          <a:xfrm flipV="1">
            <a:off x="6908212" y="2496441"/>
            <a:ext cx="0" cy="548059"/>
          </a:xfrm>
          <a:prstGeom prst="line">
            <a:avLst/>
          </a:prstGeom>
          <a:noFill/>
          <a:ln w="9525" cap="flat" cmpd="sng" algn="ctr">
            <a:solidFill>
              <a:schemeClr val="tx2"/>
            </a:solidFill>
            <a:prstDash val="sysDot"/>
            <a:round/>
            <a:headEnd type="none" w="med" len="med"/>
            <a:tailEnd type="none" w="med" len="med"/>
          </a:ln>
          <a:effectLst/>
        </p:spPr>
      </p:cxnSp>
      <p:sp>
        <p:nvSpPr>
          <p:cNvPr id="279" name="Rettangolo 278">
            <a:extLst>
              <a:ext uri="{FF2B5EF4-FFF2-40B4-BE49-F238E27FC236}">
                <a16:creationId xmlns:a16="http://schemas.microsoft.com/office/drawing/2014/main" id="{602EC1E6-C1DF-41B5-A3A8-9E46D9691393}"/>
              </a:ext>
            </a:extLst>
          </p:cNvPr>
          <p:cNvSpPr/>
          <p:nvPr/>
        </p:nvSpPr>
        <p:spPr>
          <a:xfrm>
            <a:off x="234411" y="989135"/>
            <a:ext cx="8127546" cy="461665"/>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it-IT" sz="1800" b="0" i="0" u="none" strike="noStrike" kern="1200" cap="none" spc="0" normalizeH="0" baseline="0" noProof="0" dirty="0" err="1">
                <a:ln>
                  <a:noFill/>
                </a:ln>
                <a:solidFill>
                  <a:srgbClr val="00B050"/>
                </a:solidFill>
                <a:effectLst/>
                <a:uLnTx/>
                <a:uFillTx/>
                <a:latin typeface="Arial" panose="020B0604020202020204"/>
                <a:ea typeface="+mn-ea"/>
                <a:cs typeface="+mn-cs"/>
              </a:rPr>
              <a:t>Example</a:t>
            </a:r>
            <a:r>
              <a:rPr kumimoji="0" lang="it-IT" sz="1800" b="0" i="0" u="none" strike="noStrike" kern="1200" cap="none" spc="0" normalizeH="0" baseline="0" noProof="0" dirty="0">
                <a:ln>
                  <a:noFill/>
                </a:ln>
                <a:solidFill>
                  <a:srgbClr val="00B050"/>
                </a:solidFill>
                <a:effectLst/>
                <a:uLnTx/>
                <a:uFillTx/>
                <a:latin typeface="Arial" panose="020B0604020202020204"/>
                <a:ea typeface="+mn-ea"/>
                <a:cs typeface="+mn-cs"/>
              </a:rPr>
              <a:t>: </a:t>
            </a:r>
            <a:r>
              <a:rPr kumimoji="0" lang="it-IT" sz="1800" b="0" i="0" u="none" strike="noStrike" kern="1200" cap="none" spc="0" normalizeH="0" baseline="0" noProof="0" dirty="0" err="1">
                <a:ln>
                  <a:noFill/>
                </a:ln>
                <a:solidFill>
                  <a:prstClr val="black"/>
                </a:solidFill>
                <a:effectLst/>
                <a:uLnTx/>
                <a:uFillTx/>
                <a:latin typeface="Arial" panose="020B0604020202020204"/>
                <a:ea typeface="+mn-ea"/>
                <a:cs typeface="+mn-cs"/>
              </a:rPr>
              <a:t>monitoring</a:t>
            </a:r>
            <a:r>
              <a:rPr kumimoji="0" lang="it-IT" sz="1800" b="0" i="0" u="none" strike="noStrike" kern="1200" cap="none" spc="0" normalizeH="0" baseline="0" noProof="0" dirty="0">
                <a:ln>
                  <a:noFill/>
                </a:ln>
                <a:solidFill>
                  <a:prstClr val="black"/>
                </a:solidFill>
                <a:effectLst/>
                <a:uLnTx/>
                <a:uFillTx/>
                <a:latin typeface="Arial" panose="020B0604020202020204"/>
                <a:ea typeface="+mn-ea"/>
                <a:cs typeface="+mn-cs"/>
              </a:rPr>
              <a:t> the turbine of an </a:t>
            </a:r>
            <a:r>
              <a:rPr kumimoji="0" lang="it-IT" sz="1800" b="0" i="0" u="none" strike="noStrike" kern="1200" cap="none" spc="0" normalizeH="0" baseline="0" noProof="0" dirty="0" err="1">
                <a:ln>
                  <a:noFill/>
                </a:ln>
                <a:solidFill>
                  <a:prstClr val="black"/>
                </a:solidFill>
                <a:effectLst/>
                <a:uLnTx/>
                <a:uFillTx/>
                <a:latin typeface="Arial" panose="020B0604020202020204"/>
                <a:ea typeface="+mn-ea"/>
                <a:cs typeface="+mn-cs"/>
              </a:rPr>
              <a:t>electric</a:t>
            </a:r>
            <a:r>
              <a:rPr kumimoji="0" lang="it-IT" sz="1800" b="0" i="0" u="none" strike="noStrike" kern="1200" cap="none" spc="0" normalizeH="0" baseline="0" noProof="0" dirty="0">
                <a:ln>
                  <a:noFill/>
                </a:ln>
                <a:solidFill>
                  <a:prstClr val="black"/>
                </a:solidFill>
                <a:effectLst/>
                <a:uLnTx/>
                <a:uFillTx/>
                <a:latin typeface="Arial" panose="020B0604020202020204"/>
                <a:ea typeface="+mn-ea"/>
                <a:cs typeface="+mn-cs"/>
              </a:rPr>
              <a:t> </a:t>
            </a:r>
            <a:r>
              <a:rPr kumimoji="0" lang="it-IT" sz="1800" b="0" i="0" u="none" strike="noStrike" kern="1200" cap="none" spc="0" normalizeH="0" baseline="0" noProof="0" dirty="0" err="1">
                <a:ln>
                  <a:noFill/>
                </a:ln>
                <a:solidFill>
                  <a:prstClr val="black"/>
                </a:solidFill>
                <a:effectLst/>
                <a:uLnTx/>
                <a:uFillTx/>
                <a:latin typeface="Arial" panose="020B0604020202020204"/>
                <a:ea typeface="+mn-ea"/>
                <a:cs typeface="+mn-cs"/>
              </a:rPr>
              <a:t>power</a:t>
            </a:r>
            <a:r>
              <a:rPr kumimoji="0" lang="it-IT" sz="1800" b="0" i="0" u="none" strike="noStrike" kern="1200" cap="none" spc="0" normalizeH="0" baseline="0" noProof="0" dirty="0">
                <a:ln>
                  <a:noFill/>
                </a:ln>
                <a:solidFill>
                  <a:prstClr val="black"/>
                </a:solidFill>
                <a:effectLst/>
                <a:uLnTx/>
                <a:uFillTx/>
                <a:latin typeface="Arial" panose="020B0604020202020204"/>
                <a:ea typeface="+mn-ea"/>
                <a:cs typeface="+mn-cs"/>
              </a:rPr>
              <a:t> </a:t>
            </a:r>
            <a:r>
              <a:rPr kumimoji="0" lang="it-IT" sz="1800" b="0" i="0" u="none" strike="noStrike" kern="1200" cap="none" spc="0" normalizeH="0" baseline="0" noProof="0" dirty="0" err="1">
                <a:ln>
                  <a:noFill/>
                </a:ln>
                <a:solidFill>
                  <a:prstClr val="black"/>
                </a:solidFill>
                <a:effectLst/>
                <a:uLnTx/>
                <a:uFillTx/>
                <a:latin typeface="Arial" panose="020B0604020202020204"/>
                <a:ea typeface="+mn-ea"/>
                <a:cs typeface="+mn-cs"/>
              </a:rPr>
              <a:t>plant</a:t>
            </a:r>
            <a:r>
              <a:rPr kumimoji="0" lang="it-IT" sz="1800" b="0" i="0" u="none" strike="noStrike" kern="1200" cap="none" spc="0" normalizeH="0" baseline="0" noProof="0" dirty="0">
                <a:ln>
                  <a:noFill/>
                </a:ln>
                <a:solidFill>
                  <a:prstClr val="black"/>
                </a:solidFill>
                <a:effectLst/>
                <a:uLnTx/>
                <a:uFillTx/>
                <a:latin typeface="Arial" panose="020B0604020202020204"/>
                <a:ea typeface="+mn-ea"/>
                <a:cs typeface="+mn-cs"/>
              </a:rPr>
              <a:t> </a:t>
            </a:r>
          </a:p>
        </p:txBody>
      </p:sp>
    </p:spTree>
    <p:extLst>
      <p:ext uri="{BB962C8B-B14F-4D97-AF65-F5344CB8AC3E}">
        <p14:creationId xmlns:p14="http://schemas.microsoft.com/office/powerpoint/2010/main" val="386863081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494FCD8-A570-40A3-9643-7D51E14F2459}"/>
              </a:ext>
            </a:extLst>
          </p:cNvPr>
          <p:cNvSpPr>
            <a:spLocks noGrp="1"/>
          </p:cNvSpPr>
          <p:nvPr>
            <p:ph type="title"/>
          </p:nvPr>
        </p:nvSpPr>
        <p:spPr/>
        <p:txBody>
          <a:bodyPr/>
          <a:lstStyle/>
          <a:p>
            <a:r>
              <a:rPr lang="it-IT" dirty="0"/>
              <a:t>Fault </a:t>
            </a:r>
            <a:r>
              <a:rPr lang="it-IT" dirty="0" err="1"/>
              <a:t>Detection</a:t>
            </a:r>
            <a:r>
              <a:rPr lang="it-IT" dirty="0"/>
              <a:t>: Challenge II</a:t>
            </a:r>
          </a:p>
        </p:txBody>
      </p:sp>
      <p:sp>
        <p:nvSpPr>
          <p:cNvPr id="4" name="Segnaposto numero diapositiva 3">
            <a:extLst>
              <a:ext uri="{FF2B5EF4-FFF2-40B4-BE49-F238E27FC236}">
                <a16:creationId xmlns:a16="http://schemas.microsoft.com/office/drawing/2014/main" id="{F882F0EB-1E8E-48E4-87EB-8899B787D3E0}"/>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CF46B70-BEEE-447A-8354-9995F2AD6C56}" type="slidenum">
              <a:rPr kumimoji="0" lang="en-US" sz="1200" b="0" i="0" u="none" strike="noStrike" kern="1200" cap="none" spc="0" normalizeH="0" baseline="0" noProof="0" smtClean="0">
                <a:ln>
                  <a:noFill/>
                </a:ln>
                <a:solidFill>
                  <a:srgbClr val="E7E6E6">
                    <a:lumMod val="90000"/>
                  </a:srgbClr>
                </a:solidFill>
                <a:effectLst/>
                <a:uLnTx/>
                <a:uFillTx/>
                <a:latin typeface="Arial" panose="020B0604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109</a:t>
            </a:fld>
            <a:endParaRPr kumimoji="0" lang="en-US" sz="1200" b="0" i="0" u="none" strike="noStrike" kern="1200" cap="none" spc="0" normalizeH="0" baseline="0" noProof="0" dirty="0">
              <a:ln>
                <a:noFill/>
              </a:ln>
              <a:solidFill>
                <a:srgbClr val="E7E6E6">
                  <a:lumMod val="90000"/>
                </a:srgbClr>
              </a:solidFill>
              <a:effectLst/>
              <a:uLnTx/>
              <a:uFillTx/>
              <a:latin typeface="Arial" panose="020B0604020202020204"/>
              <a:ea typeface="+mn-ea"/>
              <a:cs typeface="+mn-cs"/>
            </a:endParaRPr>
          </a:p>
        </p:txBody>
      </p:sp>
      <p:sp>
        <p:nvSpPr>
          <p:cNvPr id="5" name="Figura a mano libera 676">
            <a:extLst>
              <a:ext uri="{FF2B5EF4-FFF2-40B4-BE49-F238E27FC236}">
                <a16:creationId xmlns:a16="http://schemas.microsoft.com/office/drawing/2014/main" id="{C0351D10-E206-4AAA-94F6-E1BC601ACDFD}"/>
              </a:ext>
            </a:extLst>
          </p:cNvPr>
          <p:cNvSpPr/>
          <p:nvPr/>
        </p:nvSpPr>
        <p:spPr bwMode="auto">
          <a:xfrm>
            <a:off x="4051366" y="4842864"/>
            <a:ext cx="912205" cy="688181"/>
          </a:xfrm>
          <a:custGeom>
            <a:avLst/>
            <a:gdLst>
              <a:gd name="connsiteX0" fmla="*/ 76386 w 912205"/>
              <a:gd name="connsiteY0" fmla="*/ 240506 h 688181"/>
              <a:gd name="connsiteX1" fmla="*/ 76386 w 912205"/>
              <a:gd name="connsiteY1" fmla="*/ 240506 h 688181"/>
              <a:gd name="connsiteX2" fmla="*/ 83530 w 912205"/>
              <a:gd name="connsiteY2" fmla="*/ 221456 h 688181"/>
              <a:gd name="connsiteX3" fmla="*/ 88292 w 912205"/>
              <a:gd name="connsiteY3" fmla="*/ 214312 h 688181"/>
              <a:gd name="connsiteX4" fmla="*/ 93055 w 912205"/>
              <a:gd name="connsiteY4" fmla="*/ 195262 h 688181"/>
              <a:gd name="connsiteX5" fmla="*/ 97817 w 912205"/>
              <a:gd name="connsiteY5" fmla="*/ 185737 h 688181"/>
              <a:gd name="connsiteX6" fmla="*/ 100198 w 912205"/>
              <a:gd name="connsiteY6" fmla="*/ 169069 h 688181"/>
              <a:gd name="connsiteX7" fmla="*/ 107342 w 912205"/>
              <a:gd name="connsiteY7" fmla="*/ 152400 h 688181"/>
              <a:gd name="connsiteX8" fmla="*/ 114486 w 912205"/>
              <a:gd name="connsiteY8" fmla="*/ 135731 h 688181"/>
              <a:gd name="connsiteX9" fmla="*/ 119248 w 912205"/>
              <a:gd name="connsiteY9" fmla="*/ 128587 h 688181"/>
              <a:gd name="connsiteX10" fmla="*/ 121630 w 912205"/>
              <a:gd name="connsiteY10" fmla="*/ 121444 h 688181"/>
              <a:gd name="connsiteX11" fmla="*/ 126392 w 912205"/>
              <a:gd name="connsiteY11" fmla="*/ 114300 h 688181"/>
              <a:gd name="connsiteX12" fmla="*/ 131155 w 912205"/>
              <a:gd name="connsiteY12" fmla="*/ 100012 h 688181"/>
              <a:gd name="connsiteX13" fmla="*/ 133536 w 912205"/>
              <a:gd name="connsiteY13" fmla="*/ 92869 h 688181"/>
              <a:gd name="connsiteX14" fmla="*/ 138298 w 912205"/>
              <a:gd name="connsiteY14" fmla="*/ 69056 h 688181"/>
              <a:gd name="connsiteX15" fmla="*/ 143061 w 912205"/>
              <a:gd name="connsiteY15" fmla="*/ 54769 h 688181"/>
              <a:gd name="connsiteX16" fmla="*/ 147823 w 912205"/>
              <a:gd name="connsiteY16" fmla="*/ 47625 h 688181"/>
              <a:gd name="connsiteX17" fmla="*/ 152586 w 912205"/>
              <a:gd name="connsiteY17" fmla="*/ 33337 h 688181"/>
              <a:gd name="connsiteX18" fmla="*/ 162111 w 912205"/>
              <a:gd name="connsiteY18" fmla="*/ 19050 h 688181"/>
              <a:gd name="connsiteX19" fmla="*/ 171636 w 912205"/>
              <a:gd name="connsiteY19" fmla="*/ 4762 h 688181"/>
              <a:gd name="connsiteX20" fmla="*/ 178780 w 912205"/>
              <a:gd name="connsiteY20" fmla="*/ 2381 h 688181"/>
              <a:gd name="connsiteX21" fmla="*/ 162111 w 912205"/>
              <a:gd name="connsiteY21" fmla="*/ 7144 h 688181"/>
              <a:gd name="connsiteX22" fmla="*/ 174017 w 912205"/>
              <a:gd name="connsiteY22" fmla="*/ 4762 h 688181"/>
              <a:gd name="connsiteX23" fmla="*/ 212117 w 912205"/>
              <a:gd name="connsiteY23" fmla="*/ 0 h 688181"/>
              <a:gd name="connsiteX24" fmla="*/ 297842 w 912205"/>
              <a:gd name="connsiteY24" fmla="*/ 2381 h 688181"/>
              <a:gd name="connsiteX25" fmla="*/ 326417 w 912205"/>
              <a:gd name="connsiteY25" fmla="*/ 7144 h 688181"/>
              <a:gd name="connsiteX26" fmla="*/ 345467 w 912205"/>
              <a:gd name="connsiteY26" fmla="*/ 9525 h 688181"/>
              <a:gd name="connsiteX27" fmla="*/ 359755 w 912205"/>
              <a:gd name="connsiteY27" fmla="*/ 19050 h 688181"/>
              <a:gd name="connsiteX28" fmla="*/ 366898 w 912205"/>
              <a:gd name="connsiteY28" fmla="*/ 23812 h 688181"/>
              <a:gd name="connsiteX29" fmla="*/ 378805 w 912205"/>
              <a:gd name="connsiteY29" fmla="*/ 33337 h 688181"/>
              <a:gd name="connsiteX30" fmla="*/ 383567 w 912205"/>
              <a:gd name="connsiteY30" fmla="*/ 40481 h 688181"/>
              <a:gd name="connsiteX31" fmla="*/ 390711 w 912205"/>
              <a:gd name="connsiteY31" fmla="*/ 47625 h 688181"/>
              <a:gd name="connsiteX32" fmla="*/ 397855 w 912205"/>
              <a:gd name="connsiteY32" fmla="*/ 61912 h 688181"/>
              <a:gd name="connsiteX33" fmla="*/ 402617 w 912205"/>
              <a:gd name="connsiteY33" fmla="*/ 69056 h 688181"/>
              <a:gd name="connsiteX34" fmla="*/ 409761 w 912205"/>
              <a:gd name="connsiteY34" fmla="*/ 92869 h 688181"/>
              <a:gd name="connsiteX35" fmla="*/ 407380 w 912205"/>
              <a:gd name="connsiteY35" fmla="*/ 159544 h 688181"/>
              <a:gd name="connsiteX36" fmla="*/ 404998 w 912205"/>
              <a:gd name="connsiteY36" fmla="*/ 173831 h 688181"/>
              <a:gd name="connsiteX37" fmla="*/ 402617 w 912205"/>
              <a:gd name="connsiteY37" fmla="*/ 192881 h 688181"/>
              <a:gd name="connsiteX38" fmla="*/ 395473 w 912205"/>
              <a:gd name="connsiteY38" fmla="*/ 214312 h 688181"/>
              <a:gd name="connsiteX39" fmla="*/ 390711 w 912205"/>
              <a:gd name="connsiteY39" fmla="*/ 230981 h 688181"/>
              <a:gd name="connsiteX40" fmla="*/ 388330 w 912205"/>
              <a:gd name="connsiteY40" fmla="*/ 240506 h 688181"/>
              <a:gd name="connsiteX41" fmla="*/ 385948 w 912205"/>
              <a:gd name="connsiteY41" fmla="*/ 247650 h 688181"/>
              <a:gd name="connsiteX42" fmla="*/ 383567 w 912205"/>
              <a:gd name="connsiteY42" fmla="*/ 257175 h 688181"/>
              <a:gd name="connsiteX43" fmla="*/ 378805 w 912205"/>
              <a:gd name="connsiteY43" fmla="*/ 271462 h 688181"/>
              <a:gd name="connsiteX44" fmla="*/ 374042 w 912205"/>
              <a:gd name="connsiteY44" fmla="*/ 285750 h 688181"/>
              <a:gd name="connsiteX45" fmla="*/ 371661 w 912205"/>
              <a:gd name="connsiteY45" fmla="*/ 292894 h 688181"/>
              <a:gd name="connsiteX46" fmla="*/ 366898 w 912205"/>
              <a:gd name="connsiteY46" fmla="*/ 314325 h 688181"/>
              <a:gd name="connsiteX47" fmla="*/ 362136 w 912205"/>
              <a:gd name="connsiteY47" fmla="*/ 333375 h 688181"/>
              <a:gd name="connsiteX48" fmla="*/ 359755 w 912205"/>
              <a:gd name="connsiteY48" fmla="*/ 342900 h 688181"/>
              <a:gd name="connsiteX49" fmla="*/ 354992 w 912205"/>
              <a:gd name="connsiteY49" fmla="*/ 350044 h 688181"/>
              <a:gd name="connsiteX50" fmla="*/ 347848 w 912205"/>
              <a:gd name="connsiteY50" fmla="*/ 364331 h 688181"/>
              <a:gd name="connsiteX51" fmla="*/ 345467 w 912205"/>
              <a:gd name="connsiteY51" fmla="*/ 371475 h 688181"/>
              <a:gd name="connsiteX52" fmla="*/ 350230 w 912205"/>
              <a:gd name="connsiteY52" fmla="*/ 385762 h 688181"/>
              <a:gd name="connsiteX53" fmla="*/ 364517 w 912205"/>
              <a:gd name="connsiteY53" fmla="*/ 390525 h 688181"/>
              <a:gd name="connsiteX54" fmla="*/ 374042 w 912205"/>
              <a:gd name="connsiteY54" fmla="*/ 395287 h 688181"/>
              <a:gd name="connsiteX55" fmla="*/ 385948 w 912205"/>
              <a:gd name="connsiteY55" fmla="*/ 402431 h 688181"/>
              <a:gd name="connsiteX56" fmla="*/ 397855 w 912205"/>
              <a:gd name="connsiteY56" fmla="*/ 404812 h 688181"/>
              <a:gd name="connsiteX57" fmla="*/ 412142 w 912205"/>
              <a:gd name="connsiteY57" fmla="*/ 409575 h 688181"/>
              <a:gd name="connsiteX58" fmla="*/ 469292 w 912205"/>
              <a:gd name="connsiteY58" fmla="*/ 414337 h 688181"/>
              <a:gd name="connsiteX59" fmla="*/ 476436 w 912205"/>
              <a:gd name="connsiteY59" fmla="*/ 416719 h 688181"/>
              <a:gd name="connsiteX60" fmla="*/ 500248 w 912205"/>
              <a:gd name="connsiteY60" fmla="*/ 409575 h 688181"/>
              <a:gd name="connsiteX61" fmla="*/ 533586 w 912205"/>
              <a:gd name="connsiteY61" fmla="*/ 404812 h 688181"/>
              <a:gd name="connsiteX62" fmla="*/ 552636 w 912205"/>
              <a:gd name="connsiteY62" fmla="*/ 400050 h 688181"/>
              <a:gd name="connsiteX63" fmla="*/ 559780 w 912205"/>
              <a:gd name="connsiteY63" fmla="*/ 395287 h 688181"/>
              <a:gd name="connsiteX64" fmla="*/ 564542 w 912205"/>
              <a:gd name="connsiteY64" fmla="*/ 388144 h 688181"/>
              <a:gd name="connsiteX65" fmla="*/ 571686 w 912205"/>
              <a:gd name="connsiteY65" fmla="*/ 385762 h 688181"/>
              <a:gd name="connsiteX66" fmla="*/ 600261 w 912205"/>
              <a:gd name="connsiteY66" fmla="*/ 359569 h 688181"/>
              <a:gd name="connsiteX67" fmla="*/ 602642 w 912205"/>
              <a:gd name="connsiteY67" fmla="*/ 352425 h 688181"/>
              <a:gd name="connsiteX68" fmla="*/ 619311 w 912205"/>
              <a:gd name="connsiteY68" fmla="*/ 340519 h 688181"/>
              <a:gd name="connsiteX69" fmla="*/ 631217 w 912205"/>
              <a:gd name="connsiteY69" fmla="*/ 330994 h 688181"/>
              <a:gd name="connsiteX70" fmla="*/ 635980 w 912205"/>
              <a:gd name="connsiteY70" fmla="*/ 323850 h 688181"/>
              <a:gd name="connsiteX71" fmla="*/ 645505 w 912205"/>
              <a:gd name="connsiteY71" fmla="*/ 319087 h 688181"/>
              <a:gd name="connsiteX72" fmla="*/ 650267 w 912205"/>
              <a:gd name="connsiteY72" fmla="*/ 311944 h 688181"/>
              <a:gd name="connsiteX73" fmla="*/ 669317 w 912205"/>
              <a:gd name="connsiteY73" fmla="*/ 300037 h 688181"/>
              <a:gd name="connsiteX74" fmla="*/ 676461 w 912205"/>
              <a:gd name="connsiteY74" fmla="*/ 297656 h 688181"/>
              <a:gd name="connsiteX75" fmla="*/ 726467 w 912205"/>
              <a:gd name="connsiteY75" fmla="*/ 300037 h 688181"/>
              <a:gd name="connsiteX76" fmla="*/ 750280 w 912205"/>
              <a:gd name="connsiteY76" fmla="*/ 304800 h 688181"/>
              <a:gd name="connsiteX77" fmla="*/ 795523 w 912205"/>
              <a:gd name="connsiteY77" fmla="*/ 335756 h 688181"/>
              <a:gd name="connsiteX78" fmla="*/ 814573 w 912205"/>
              <a:gd name="connsiteY78" fmla="*/ 347662 h 688181"/>
              <a:gd name="connsiteX79" fmla="*/ 826480 w 912205"/>
              <a:gd name="connsiteY79" fmla="*/ 357187 h 688181"/>
              <a:gd name="connsiteX80" fmla="*/ 840767 w 912205"/>
              <a:gd name="connsiteY80" fmla="*/ 371475 h 688181"/>
              <a:gd name="connsiteX81" fmla="*/ 852673 w 912205"/>
              <a:gd name="connsiteY81" fmla="*/ 378619 h 688181"/>
              <a:gd name="connsiteX82" fmla="*/ 859817 w 912205"/>
              <a:gd name="connsiteY82" fmla="*/ 385762 h 688181"/>
              <a:gd name="connsiteX83" fmla="*/ 878867 w 912205"/>
              <a:gd name="connsiteY83" fmla="*/ 395287 h 688181"/>
              <a:gd name="connsiteX84" fmla="*/ 881248 w 912205"/>
              <a:gd name="connsiteY84" fmla="*/ 402431 h 688181"/>
              <a:gd name="connsiteX85" fmla="*/ 888392 w 912205"/>
              <a:gd name="connsiteY85" fmla="*/ 414337 h 688181"/>
              <a:gd name="connsiteX86" fmla="*/ 890773 w 912205"/>
              <a:gd name="connsiteY86" fmla="*/ 428625 h 688181"/>
              <a:gd name="connsiteX87" fmla="*/ 895536 w 912205"/>
              <a:gd name="connsiteY87" fmla="*/ 438150 h 688181"/>
              <a:gd name="connsiteX88" fmla="*/ 902680 w 912205"/>
              <a:gd name="connsiteY88" fmla="*/ 461962 h 688181"/>
              <a:gd name="connsiteX89" fmla="*/ 905061 w 912205"/>
              <a:gd name="connsiteY89" fmla="*/ 469106 h 688181"/>
              <a:gd name="connsiteX90" fmla="*/ 907442 w 912205"/>
              <a:gd name="connsiteY90" fmla="*/ 481012 h 688181"/>
              <a:gd name="connsiteX91" fmla="*/ 912205 w 912205"/>
              <a:gd name="connsiteY91" fmla="*/ 495300 h 688181"/>
              <a:gd name="connsiteX92" fmla="*/ 909823 w 912205"/>
              <a:gd name="connsiteY92" fmla="*/ 583406 h 688181"/>
              <a:gd name="connsiteX93" fmla="*/ 907442 w 912205"/>
              <a:gd name="connsiteY93" fmla="*/ 592931 h 688181"/>
              <a:gd name="connsiteX94" fmla="*/ 897917 w 912205"/>
              <a:gd name="connsiteY94" fmla="*/ 619125 h 688181"/>
              <a:gd name="connsiteX95" fmla="*/ 888392 w 912205"/>
              <a:gd name="connsiteY95" fmla="*/ 633412 h 688181"/>
              <a:gd name="connsiteX96" fmla="*/ 883630 w 912205"/>
              <a:gd name="connsiteY96" fmla="*/ 642937 h 688181"/>
              <a:gd name="connsiteX97" fmla="*/ 876486 w 912205"/>
              <a:gd name="connsiteY97" fmla="*/ 647700 h 688181"/>
              <a:gd name="connsiteX98" fmla="*/ 869342 w 912205"/>
              <a:gd name="connsiteY98" fmla="*/ 654844 h 688181"/>
              <a:gd name="connsiteX99" fmla="*/ 862198 w 912205"/>
              <a:gd name="connsiteY99" fmla="*/ 659606 h 688181"/>
              <a:gd name="connsiteX100" fmla="*/ 855055 w 912205"/>
              <a:gd name="connsiteY100" fmla="*/ 666750 h 688181"/>
              <a:gd name="connsiteX101" fmla="*/ 847911 w 912205"/>
              <a:gd name="connsiteY101" fmla="*/ 669131 h 688181"/>
              <a:gd name="connsiteX102" fmla="*/ 833623 w 912205"/>
              <a:gd name="connsiteY102" fmla="*/ 676275 h 688181"/>
              <a:gd name="connsiteX103" fmla="*/ 816955 w 912205"/>
              <a:gd name="connsiteY103" fmla="*/ 683419 h 688181"/>
              <a:gd name="connsiteX104" fmla="*/ 762186 w 912205"/>
              <a:gd name="connsiteY104" fmla="*/ 681037 h 688181"/>
              <a:gd name="connsiteX105" fmla="*/ 752661 w 912205"/>
              <a:gd name="connsiteY105" fmla="*/ 678656 h 688181"/>
              <a:gd name="connsiteX106" fmla="*/ 740755 w 912205"/>
              <a:gd name="connsiteY106" fmla="*/ 676275 h 688181"/>
              <a:gd name="connsiteX107" fmla="*/ 721705 w 912205"/>
              <a:gd name="connsiteY107" fmla="*/ 671512 h 688181"/>
              <a:gd name="connsiteX108" fmla="*/ 705036 w 912205"/>
              <a:gd name="connsiteY108" fmla="*/ 669131 h 688181"/>
              <a:gd name="connsiteX109" fmla="*/ 647886 w 912205"/>
              <a:gd name="connsiteY109" fmla="*/ 659606 h 688181"/>
              <a:gd name="connsiteX110" fmla="*/ 638361 w 912205"/>
              <a:gd name="connsiteY110" fmla="*/ 657225 h 688181"/>
              <a:gd name="connsiteX111" fmla="*/ 607405 w 912205"/>
              <a:gd name="connsiteY111" fmla="*/ 652462 h 688181"/>
              <a:gd name="connsiteX112" fmla="*/ 574067 w 912205"/>
              <a:gd name="connsiteY112" fmla="*/ 652462 h 688181"/>
              <a:gd name="connsiteX113" fmla="*/ 555017 w 912205"/>
              <a:gd name="connsiteY113" fmla="*/ 654844 h 688181"/>
              <a:gd name="connsiteX114" fmla="*/ 543111 w 912205"/>
              <a:gd name="connsiteY114" fmla="*/ 657225 h 688181"/>
              <a:gd name="connsiteX115" fmla="*/ 528823 w 912205"/>
              <a:gd name="connsiteY115" fmla="*/ 659606 h 688181"/>
              <a:gd name="connsiteX116" fmla="*/ 521680 w 912205"/>
              <a:gd name="connsiteY116" fmla="*/ 664369 h 688181"/>
              <a:gd name="connsiteX117" fmla="*/ 509773 w 912205"/>
              <a:gd name="connsiteY117" fmla="*/ 669131 h 688181"/>
              <a:gd name="connsiteX118" fmla="*/ 488342 w 912205"/>
              <a:gd name="connsiteY118" fmla="*/ 676275 h 688181"/>
              <a:gd name="connsiteX119" fmla="*/ 481198 w 912205"/>
              <a:gd name="connsiteY119" fmla="*/ 678656 h 688181"/>
              <a:gd name="connsiteX120" fmla="*/ 471673 w 912205"/>
              <a:gd name="connsiteY120" fmla="*/ 683419 h 688181"/>
              <a:gd name="connsiteX121" fmla="*/ 447861 w 912205"/>
              <a:gd name="connsiteY121" fmla="*/ 688181 h 688181"/>
              <a:gd name="connsiteX122" fmla="*/ 402617 w 912205"/>
              <a:gd name="connsiteY122" fmla="*/ 685800 h 688181"/>
              <a:gd name="connsiteX123" fmla="*/ 369280 w 912205"/>
              <a:gd name="connsiteY123" fmla="*/ 681037 h 688181"/>
              <a:gd name="connsiteX124" fmla="*/ 352611 w 912205"/>
              <a:gd name="connsiteY124" fmla="*/ 678656 h 688181"/>
              <a:gd name="connsiteX125" fmla="*/ 335942 w 912205"/>
              <a:gd name="connsiteY125" fmla="*/ 666750 h 688181"/>
              <a:gd name="connsiteX126" fmla="*/ 328798 w 912205"/>
              <a:gd name="connsiteY126" fmla="*/ 659606 h 688181"/>
              <a:gd name="connsiteX127" fmla="*/ 314511 w 912205"/>
              <a:gd name="connsiteY127" fmla="*/ 650081 h 688181"/>
              <a:gd name="connsiteX128" fmla="*/ 312130 w 912205"/>
              <a:gd name="connsiteY128" fmla="*/ 642937 h 688181"/>
              <a:gd name="connsiteX129" fmla="*/ 304986 w 912205"/>
              <a:gd name="connsiteY129" fmla="*/ 635794 h 688181"/>
              <a:gd name="connsiteX130" fmla="*/ 281173 w 912205"/>
              <a:gd name="connsiteY130" fmla="*/ 619125 h 688181"/>
              <a:gd name="connsiteX131" fmla="*/ 266886 w 912205"/>
              <a:gd name="connsiteY131" fmla="*/ 609600 h 688181"/>
              <a:gd name="connsiteX132" fmla="*/ 259742 w 912205"/>
              <a:gd name="connsiteY132" fmla="*/ 604837 h 688181"/>
              <a:gd name="connsiteX133" fmla="*/ 252598 w 912205"/>
              <a:gd name="connsiteY133" fmla="*/ 602456 h 688181"/>
              <a:gd name="connsiteX134" fmla="*/ 235930 w 912205"/>
              <a:gd name="connsiteY134" fmla="*/ 592931 h 688181"/>
              <a:gd name="connsiteX135" fmla="*/ 219261 w 912205"/>
              <a:gd name="connsiteY135" fmla="*/ 590550 h 688181"/>
              <a:gd name="connsiteX136" fmla="*/ 190686 w 912205"/>
              <a:gd name="connsiteY136" fmla="*/ 585787 h 688181"/>
              <a:gd name="connsiteX137" fmla="*/ 181161 w 912205"/>
              <a:gd name="connsiteY137" fmla="*/ 583406 h 688181"/>
              <a:gd name="connsiteX138" fmla="*/ 164492 w 912205"/>
              <a:gd name="connsiteY138" fmla="*/ 581025 h 688181"/>
              <a:gd name="connsiteX139" fmla="*/ 116867 w 912205"/>
              <a:gd name="connsiteY139" fmla="*/ 573881 h 688181"/>
              <a:gd name="connsiteX140" fmla="*/ 109723 w 912205"/>
              <a:gd name="connsiteY140" fmla="*/ 569119 h 688181"/>
              <a:gd name="connsiteX141" fmla="*/ 93055 w 912205"/>
              <a:gd name="connsiteY141" fmla="*/ 566737 h 688181"/>
              <a:gd name="connsiteX142" fmla="*/ 88292 w 912205"/>
              <a:gd name="connsiteY142" fmla="*/ 554831 h 688181"/>
              <a:gd name="connsiteX143" fmla="*/ 71623 w 912205"/>
              <a:gd name="connsiteY143" fmla="*/ 540544 h 688181"/>
              <a:gd name="connsiteX144" fmla="*/ 54955 w 912205"/>
              <a:gd name="connsiteY144" fmla="*/ 531019 h 688181"/>
              <a:gd name="connsiteX145" fmla="*/ 47811 w 912205"/>
              <a:gd name="connsiteY145" fmla="*/ 526256 h 688181"/>
              <a:gd name="connsiteX146" fmla="*/ 40667 w 912205"/>
              <a:gd name="connsiteY146" fmla="*/ 523875 h 688181"/>
              <a:gd name="connsiteX147" fmla="*/ 33523 w 912205"/>
              <a:gd name="connsiteY147" fmla="*/ 509587 h 688181"/>
              <a:gd name="connsiteX148" fmla="*/ 21617 w 912205"/>
              <a:gd name="connsiteY148" fmla="*/ 492919 h 688181"/>
              <a:gd name="connsiteX149" fmla="*/ 14473 w 912205"/>
              <a:gd name="connsiteY149" fmla="*/ 485775 h 688181"/>
              <a:gd name="connsiteX150" fmla="*/ 9711 w 912205"/>
              <a:gd name="connsiteY150" fmla="*/ 478631 h 688181"/>
              <a:gd name="connsiteX151" fmla="*/ 7330 w 912205"/>
              <a:gd name="connsiteY151" fmla="*/ 466725 h 688181"/>
              <a:gd name="connsiteX152" fmla="*/ 2567 w 912205"/>
              <a:gd name="connsiteY152" fmla="*/ 452437 h 688181"/>
              <a:gd name="connsiteX153" fmla="*/ 186 w 912205"/>
              <a:gd name="connsiteY153" fmla="*/ 438150 h 688181"/>
              <a:gd name="connsiteX154" fmla="*/ 7330 w 912205"/>
              <a:gd name="connsiteY154" fmla="*/ 373856 h 688181"/>
              <a:gd name="connsiteX155" fmla="*/ 12092 w 912205"/>
              <a:gd name="connsiteY155" fmla="*/ 366712 h 688181"/>
              <a:gd name="connsiteX156" fmla="*/ 16855 w 912205"/>
              <a:gd name="connsiteY156" fmla="*/ 350044 h 688181"/>
              <a:gd name="connsiteX157" fmla="*/ 21617 w 912205"/>
              <a:gd name="connsiteY157" fmla="*/ 342900 h 688181"/>
              <a:gd name="connsiteX158" fmla="*/ 31142 w 912205"/>
              <a:gd name="connsiteY158" fmla="*/ 321469 h 688181"/>
              <a:gd name="connsiteX159" fmla="*/ 38286 w 912205"/>
              <a:gd name="connsiteY159" fmla="*/ 302419 h 688181"/>
              <a:gd name="connsiteX160" fmla="*/ 43048 w 912205"/>
              <a:gd name="connsiteY160" fmla="*/ 295275 h 688181"/>
              <a:gd name="connsiteX161" fmla="*/ 47811 w 912205"/>
              <a:gd name="connsiteY161" fmla="*/ 280987 h 688181"/>
              <a:gd name="connsiteX162" fmla="*/ 52573 w 912205"/>
              <a:gd name="connsiteY162" fmla="*/ 266700 h 688181"/>
              <a:gd name="connsiteX163" fmla="*/ 54955 w 912205"/>
              <a:gd name="connsiteY163" fmla="*/ 259556 h 688181"/>
              <a:gd name="connsiteX164" fmla="*/ 59717 w 912205"/>
              <a:gd name="connsiteY164" fmla="*/ 252412 h 688181"/>
              <a:gd name="connsiteX165" fmla="*/ 62098 w 912205"/>
              <a:gd name="connsiteY165" fmla="*/ 245269 h 688181"/>
              <a:gd name="connsiteX166" fmla="*/ 76386 w 912205"/>
              <a:gd name="connsiteY166" fmla="*/ 240506 h 68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Lst>
            <a:rect l="l" t="t" r="r" b="b"/>
            <a:pathLst>
              <a:path w="912205" h="688181">
                <a:moveTo>
                  <a:pt x="76386" y="240506"/>
                </a:moveTo>
                <a:lnTo>
                  <a:pt x="76386" y="240506"/>
                </a:lnTo>
                <a:cubicBezTo>
                  <a:pt x="78767" y="234156"/>
                  <a:pt x="80724" y="227630"/>
                  <a:pt x="83530" y="221456"/>
                </a:cubicBezTo>
                <a:cubicBezTo>
                  <a:pt x="84714" y="218851"/>
                  <a:pt x="87012" y="216872"/>
                  <a:pt x="88292" y="214312"/>
                </a:cubicBezTo>
                <a:cubicBezTo>
                  <a:pt x="91855" y="207186"/>
                  <a:pt x="90339" y="203410"/>
                  <a:pt x="93055" y="195262"/>
                </a:cubicBezTo>
                <a:cubicBezTo>
                  <a:pt x="94178" y="191894"/>
                  <a:pt x="96230" y="188912"/>
                  <a:pt x="97817" y="185737"/>
                </a:cubicBezTo>
                <a:cubicBezTo>
                  <a:pt x="98611" y="180181"/>
                  <a:pt x="99097" y="174572"/>
                  <a:pt x="100198" y="169069"/>
                </a:cubicBezTo>
                <a:cubicBezTo>
                  <a:pt x="101593" y="162092"/>
                  <a:pt x="104440" y="159172"/>
                  <a:pt x="107342" y="152400"/>
                </a:cubicBezTo>
                <a:cubicBezTo>
                  <a:pt x="113067" y="139039"/>
                  <a:pt x="105458" y="151530"/>
                  <a:pt x="114486" y="135731"/>
                </a:cubicBezTo>
                <a:cubicBezTo>
                  <a:pt x="115906" y="133246"/>
                  <a:pt x="117968" y="131147"/>
                  <a:pt x="119248" y="128587"/>
                </a:cubicBezTo>
                <a:cubicBezTo>
                  <a:pt x="120371" y="126342"/>
                  <a:pt x="120507" y="123689"/>
                  <a:pt x="121630" y="121444"/>
                </a:cubicBezTo>
                <a:cubicBezTo>
                  <a:pt x="122910" y="118884"/>
                  <a:pt x="125230" y="116915"/>
                  <a:pt x="126392" y="114300"/>
                </a:cubicBezTo>
                <a:cubicBezTo>
                  <a:pt x="128431" y="109712"/>
                  <a:pt x="129567" y="104775"/>
                  <a:pt x="131155" y="100012"/>
                </a:cubicBezTo>
                <a:cubicBezTo>
                  <a:pt x="131949" y="97631"/>
                  <a:pt x="133044" y="95330"/>
                  <a:pt x="133536" y="92869"/>
                </a:cubicBezTo>
                <a:cubicBezTo>
                  <a:pt x="135123" y="84931"/>
                  <a:pt x="135738" y="76735"/>
                  <a:pt x="138298" y="69056"/>
                </a:cubicBezTo>
                <a:cubicBezTo>
                  <a:pt x="139886" y="64294"/>
                  <a:pt x="140277" y="58946"/>
                  <a:pt x="143061" y="54769"/>
                </a:cubicBezTo>
                <a:cubicBezTo>
                  <a:pt x="144648" y="52388"/>
                  <a:pt x="146661" y="50240"/>
                  <a:pt x="147823" y="47625"/>
                </a:cubicBezTo>
                <a:cubicBezTo>
                  <a:pt x="149862" y="43037"/>
                  <a:pt x="149801" y="37514"/>
                  <a:pt x="152586" y="33337"/>
                </a:cubicBezTo>
                <a:lnTo>
                  <a:pt x="162111" y="19050"/>
                </a:lnTo>
                <a:cubicBezTo>
                  <a:pt x="164607" y="11560"/>
                  <a:pt x="163991" y="9858"/>
                  <a:pt x="171636" y="4762"/>
                </a:cubicBezTo>
                <a:cubicBezTo>
                  <a:pt x="173725" y="3370"/>
                  <a:pt x="181215" y="1772"/>
                  <a:pt x="178780" y="2381"/>
                </a:cubicBezTo>
                <a:cubicBezTo>
                  <a:pt x="173174" y="3783"/>
                  <a:pt x="167280" y="4560"/>
                  <a:pt x="162111" y="7144"/>
                </a:cubicBezTo>
                <a:cubicBezTo>
                  <a:pt x="158491" y="8954"/>
                  <a:pt x="170010" y="5334"/>
                  <a:pt x="174017" y="4762"/>
                </a:cubicBezTo>
                <a:cubicBezTo>
                  <a:pt x="186687" y="2952"/>
                  <a:pt x="212117" y="0"/>
                  <a:pt x="212117" y="0"/>
                </a:cubicBezTo>
                <a:lnTo>
                  <a:pt x="297842" y="2381"/>
                </a:lnTo>
                <a:cubicBezTo>
                  <a:pt x="326673" y="3691"/>
                  <a:pt x="307343" y="3965"/>
                  <a:pt x="326417" y="7144"/>
                </a:cubicBezTo>
                <a:cubicBezTo>
                  <a:pt x="332729" y="8196"/>
                  <a:pt x="339117" y="8731"/>
                  <a:pt x="345467" y="9525"/>
                </a:cubicBezTo>
                <a:lnTo>
                  <a:pt x="359755" y="19050"/>
                </a:lnTo>
                <a:lnTo>
                  <a:pt x="366898" y="23812"/>
                </a:lnTo>
                <a:cubicBezTo>
                  <a:pt x="380550" y="44289"/>
                  <a:pt x="362371" y="20189"/>
                  <a:pt x="378805" y="33337"/>
                </a:cubicBezTo>
                <a:cubicBezTo>
                  <a:pt x="381040" y="35125"/>
                  <a:pt x="381735" y="38282"/>
                  <a:pt x="383567" y="40481"/>
                </a:cubicBezTo>
                <a:cubicBezTo>
                  <a:pt x="385723" y="43068"/>
                  <a:pt x="388555" y="45038"/>
                  <a:pt x="390711" y="47625"/>
                </a:cubicBezTo>
                <a:cubicBezTo>
                  <a:pt x="399237" y="57857"/>
                  <a:pt x="392487" y="51178"/>
                  <a:pt x="397855" y="61912"/>
                </a:cubicBezTo>
                <a:cubicBezTo>
                  <a:pt x="399135" y="64472"/>
                  <a:pt x="401455" y="66441"/>
                  <a:pt x="402617" y="69056"/>
                </a:cubicBezTo>
                <a:cubicBezTo>
                  <a:pt x="405932" y="76514"/>
                  <a:pt x="407781" y="84950"/>
                  <a:pt x="409761" y="92869"/>
                </a:cubicBezTo>
                <a:cubicBezTo>
                  <a:pt x="408967" y="115094"/>
                  <a:pt x="408686" y="137343"/>
                  <a:pt x="407380" y="159544"/>
                </a:cubicBezTo>
                <a:cubicBezTo>
                  <a:pt x="407096" y="164364"/>
                  <a:pt x="405681" y="169051"/>
                  <a:pt x="404998" y="173831"/>
                </a:cubicBezTo>
                <a:cubicBezTo>
                  <a:pt x="404093" y="180166"/>
                  <a:pt x="403958" y="186624"/>
                  <a:pt x="402617" y="192881"/>
                </a:cubicBezTo>
                <a:cubicBezTo>
                  <a:pt x="399020" y="209670"/>
                  <a:pt x="398464" y="202347"/>
                  <a:pt x="395473" y="214312"/>
                </a:cubicBezTo>
                <a:cubicBezTo>
                  <a:pt x="388030" y="244088"/>
                  <a:pt x="397543" y="207068"/>
                  <a:pt x="390711" y="230981"/>
                </a:cubicBezTo>
                <a:cubicBezTo>
                  <a:pt x="389812" y="234128"/>
                  <a:pt x="389229" y="237359"/>
                  <a:pt x="388330" y="240506"/>
                </a:cubicBezTo>
                <a:cubicBezTo>
                  <a:pt x="387640" y="242920"/>
                  <a:pt x="386638" y="245236"/>
                  <a:pt x="385948" y="247650"/>
                </a:cubicBezTo>
                <a:cubicBezTo>
                  <a:pt x="385049" y="250797"/>
                  <a:pt x="384507" y="254040"/>
                  <a:pt x="383567" y="257175"/>
                </a:cubicBezTo>
                <a:cubicBezTo>
                  <a:pt x="382125" y="261983"/>
                  <a:pt x="380392" y="266700"/>
                  <a:pt x="378805" y="271462"/>
                </a:cubicBezTo>
                <a:lnTo>
                  <a:pt x="374042" y="285750"/>
                </a:lnTo>
                <a:cubicBezTo>
                  <a:pt x="373248" y="288131"/>
                  <a:pt x="372153" y="290433"/>
                  <a:pt x="371661" y="292894"/>
                </a:cubicBezTo>
                <a:cubicBezTo>
                  <a:pt x="364480" y="328802"/>
                  <a:pt x="373624" y="284060"/>
                  <a:pt x="366898" y="314325"/>
                </a:cubicBezTo>
                <a:cubicBezTo>
                  <a:pt x="359630" y="347027"/>
                  <a:pt x="368522" y="311020"/>
                  <a:pt x="362136" y="333375"/>
                </a:cubicBezTo>
                <a:cubicBezTo>
                  <a:pt x="361237" y="336522"/>
                  <a:pt x="361044" y="339892"/>
                  <a:pt x="359755" y="342900"/>
                </a:cubicBezTo>
                <a:cubicBezTo>
                  <a:pt x="358628" y="345531"/>
                  <a:pt x="356580" y="347663"/>
                  <a:pt x="354992" y="350044"/>
                </a:cubicBezTo>
                <a:cubicBezTo>
                  <a:pt x="349007" y="368000"/>
                  <a:pt x="357082" y="345864"/>
                  <a:pt x="347848" y="364331"/>
                </a:cubicBezTo>
                <a:cubicBezTo>
                  <a:pt x="346725" y="366576"/>
                  <a:pt x="346261" y="369094"/>
                  <a:pt x="345467" y="371475"/>
                </a:cubicBezTo>
                <a:cubicBezTo>
                  <a:pt x="347055" y="376237"/>
                  <a:pt x="346680" y="382212"/>
                  <a:pt x="350230" y="385762"/>
                </a:cubicBezTo>
                <a:cubicBezTo>
                  <a:pt x="353780" y="389312"/>
                  <a:pt x="359856" y="388661"/>
                  <a:pt x="364517" y="390525"/>
                </a:cubicBezTo>
                <a:cubicBezTo>
                  <a:pt x="367813" y="391843"/>
                  <a:pt x="370939" y="393563"/>
                  <a:pt x="374042" y="395287"/>
                </a:cubicBezTo>
                <a:cubicBezTo>
                  <a:pt x="378088" y="397535"/>
                  <a:pt x="381651" y="400712"/>
                  <a:pt x="385948" y="402431"/>
                </a:cubicBezTo>
                <a:cubicBezTo>
                  <a:pt x="389706" y="403934"/>
                  <a:pt x="393950" y="403747"/>
                  <a:pt x="397855" y="404812"/>
                </a:cubicBezTo>
                <a:cubicBezTo>
                  <a:pt x="402698" y="406133"/>
                  <a:pt x="407132" y="409262"/>
                  <a:pt x="412142" y="409575"/>
                </a:cubicBezTo>
                <a:cubicBezTo>
                  <a:pt x="456629" y="412355"/>
                  <a:pt x="437615" y="410378"/>
                  <a:pt x="469292" y="414337"/>
                </a:cubicBezTo>
                <a:cubicBezTo>
                  <a:pt x="471673" y="415131"/>
                  <a:pt x="473926" y="416719"/>
                  <a:pt x="476436" y="416719"/>
                </a:cubicBezTo>
                <a:cubicBezTo>
                  <a:pt x="480150" y="416719"/>
                  <a:pt x="499239" y="409850"/>
                  <a:pt x="500248" y="409575"/>
                </a:cubicBezTo>
                <a:cubicBezTo>
                  <a:pt x="512087" y="406347"/>
                  <a:pt x="520769" y="406643"/>
                  <a:pt x="533586" y="404812"/>
                </a:cubicBezTo>
                <a:cubicBezTo>
                  <a:pt x="543644" y="403375"/>
                  <a:pt x="544325" y="402820"/>
                  <a:pt x="552636" y="400050"/>
                </a:cubicBezTo>
                <a:cubicBezTo>
                  <a:pt x="555017" y="398462"/>
                  <a:pt x="557756" y="397311"/>
                  <a:pt x="559780" y="395287"/>
                </a:cubicBezTo>
                <a:cubicBezTo>
                  <a:pt x="561803" y="393264"/>
                  <a:pt x="562307" y="389932"/>
                  <a:pt x="564542" y="388144"/>
                </a:cubicBezTo>
                <a:cubicBezTo>
                  <a:pt x="566502" y="386576"/>
                  <a:pt x="569305" y="386556"/>
                  <a:pt x="571686" y="385762"/>
                </a:cubicBezTo>
                <a:cubicBezTo>
                  <a:pt x="593542" y="363906"/>
                  <a:pt x="583552" y="372100"/>
                  <a:pt x="600261" y="359569"/>
                </a:cubicBezTo>
                <a:cubicBezTo>
                  <a:pt x="601055" y="357188"/>
                  <a:pt x="601035" y="354353"/>
                  <a:pt x="602642" y="352425"/>
                </a:cubicBezTo>
                <a:cubicBezTo>
                  <a:pt x="604490" y="350207"/>
                  <a:pt x="616051" y="342692"/>
                  <a:pt x="619311" y="340519"/>
                </a:cubicBezTo>
                <a:cubicBezTo>
                  <a:pt x="632956" y="320048"/>
                  <a:pt x="614788" y="344137"/>
                  <a:pt x="631217" y="330994"/>
                </a:cubicBezTo>
                <a:cubicBezTo>
                  <a:pt x="633452" y="329206"/>
                  <a:pt x="633781" y="325682"/>
                  <a:pt x="635980" y="323850"/>
                </a:cubicBezTo>
                <a:cubicBezTo>
                  <a:pt x="638707" y="321577"/>
                  <a:pt x="642330" y="320675"/>
                  <a:pt x="645505" y="319087"/>
                </a:cubicBezTo>
                <a:cubicBezTo>
                  <a:pt x="647092" y="316706"/>
                  <a:pt x="648244" y="313967"/>
                  <a:pt x="650267" y="311944"/>
                </a:cubicBezTo>
                <a:cubicBezTo>
                  <a:pt x="655394" y="306817"/>
                  <a:pt x="662716" y="302866"/>
                  <a:pt x="669317" y="300037"/>
                </a:cubicBezTo>
                <a:cubicBezTo>
                  <a:pt x="671624" y="299048"/>
                  <a:pt x="674080" y="298450"/>
                  <a:pt x="676461" y="297656"/>
                </a:cubicBezTo>
                <a:cubicBezTo>
                  <a:pt x="693130" y="298450"/>
                  <a:pt x="709857" y="298430"/>
                  <a:pt x="726467" y="300037"/>
                </a:cubicBezTo>
                <a:cubicBezTo>
                  <a:pt x="734524" y="300817"/>
                  <a:pt x="750280" y="304800"/>
                  <a:pt x="750280" y="304800"/>
                </a:cubicBezTo>
                <a:cubicBezTo>
                  <a:pt x="759809" y="311397"/>
                  <a:pt x="782712" y="327520"/>
                  <a:pt x="795523" y="335756"/>
                </a:cubicBezTo>
                <a:cubicBezTo>
                  <a:pt x="801822" y="339805"/>
                  <a:pt x="808726" y="342984"/>
                  <a:pt x="814573" y="347662"/>
                </a:cubicBezTo>
                <a:cubicBezTo>
                  <a:pt x="818542" y="350837"/>
                  <a:pt x="822719" y="353768"/>
                  <a:pt x="826480" y="357187"/>
                </a:cubicBezTo>
                <a:cubicBezTo>
                  <a:pt x="831464" y="361718"/>
                  <a:pt x="835554" y="367210"/>
                  <a:pt x="840767" y="371475"/>
                </a:cubicBezTo>
                <a:cubicBezTo>
                  <a:pt x="844349" y="374406"/>
                  <a:pt x="848970" y="375842"/>
                  <a:pt x="852673" y="378619"/>
                </a:cubicBezTo>
                <a:cubicBezTo>
                  <a:pt x="855367" y="380639"/>
                  <a:pt x="856976" y="383954"/>
                  <a:pt x="859817" y="385762"/>
                </a:cubicBezTo>
                <a:cubicBezTo>
                  <a:pt x="865807" y="389573"/>
                  <a:pt x="878867" y="395287"/>
                  <a:pt x="878867" y="395287"/>
                </a:cubicBezTo>
                <a:cubicBezTo>
                  <a:pt x="879661" y="397668"/>
                  <a:pt x="880125" y="400186"/>
                  <a:pt x="881248" y="402431"/>
                </a:cubicBezTo>
                <a:cubicBezTo>
                  <a:pt x="883318" y="406571"/>
                  <a:pt x="886810" y="409987"/>
                  <a:pt x="888392" y="414337"/>
                </a:cubicBezTo>
                <a:cubicBezTo>
                  <a:pt x="890042" y="418875"/>
                  <a:pt x="889386" y="424000"/>
                  <a:pt x="890773" y="428625"/>
                </a:cubicBezTo>
                <a:cubicBezTo>
                  <a:pt x="891793" y="432025"/>
                  <a:pt x="893948" y="434975"/>
                  <a:pt x="895536" y="438150"/>
                </a:cubicBezTo>
                <a:cubicBezTo>
                  <a:pt x="899135" y="452549"/>
                  <a:pt x="896880" y="444564"/>
                  <a:pt x="902680" y="461962"/>
                </a:cubicBezTo>
                <a:cubicBezTo>
                  <a:pt x="903474" y="464343"/>
                  <a:pt x="904569" y="466645"/>
                  <a:pt x="905061" y="469106"/>
                </a:cubicBezTo>
                <a:cubicBezTo>
                  <a:pt x="905855" y="473075"/>
                  <a:pt x="906377" y="477107"/>
                  <a:pt x="907442" y="481012"/>
                </a:cubicBezTo>
                <a:cubicBezTo>
                  <a:pt x="908763" y="485855"/>
                  <a:pt x="912205" y="495300"/>
                  <a:pt x="912205" y="495300"/>
                </a:cubicBezTo>
                <a:cubicBezTo>
                  <a:pt x="911411" y="524669"/>
                  <a:pt x="911255" y="554062"/>
                  <a:pt x="909823" y="583406"/>
                </a:cubicBezTo>
                <a:cubicBezTo>
                  <a:pt x="909664" y="586675"/>
                  <a:pt x="908382" y="589796"/>
                  <a:pt x="907442" y="592931"/>
                </a:cubicBezTo>
                <a:cubicBezTo>
                  <a:pt x="906144" y="597259"/>
                  <a:pt x="900445" y="614491"/>
                  <a:pt x="897917" y="619125"/>
                </a:cubicBezTo>
                <a:cubicBezTo>
                  <a:pt x="895176" y="624150"/>
                  <a:pt x="890951" y="628292"/>
                  <a:pt x="888392" y="633412"/>
                </a:cubicBezTo>
                <a:cubicBezTo>
                  <a:pt x="886805" y="636587"/>
                  <a:pt x="885902" y="640210"/>
                  <a:pt x="883630" y="642937"/>
                </a:cubicBezTo>
                <a:cubicBezTo>
                  <a:pt x="881798" y="645136"/>
                  <a:pt x="878685" y="645868"/>
                  <a:pt x="876486" y="647700"/>
                </a:cubicBezTo>
                <a:cubicBezTo>
                  <a:pt x="873899" y="649856"/>
                  <a:pt x="871929" y="652688"/>
                  <a:pt x="869342" y="654844"/>
                </a:cubicBezTo>
                <a:cubicBezTo>
                  <a:pt x="867143" y="656676"/>
                  <a:pt x="864397" y="657774"/>
                  <a:pt x="862198" y="659606"/>
                </a:cubicBezTo>
                <a:cubicBezTo>
                  <a:pt x="859611" y="661762"/>
                  <a:pt x="857857" y="664882"/>
                  <a:pt x="855055" y="666750"/>
                </a:cubicBezTo>
                <a:cubicBezTo>
                  <a:pt x="852966" y="668142"/>
                  <a:pt x="850292" y="668337"/>
                  <a:pt x="847911" y="669131"/>
                </a:cubicBezTo>
                <a:cubicBezTo>
                  <a:pt x="827442" y="682778"/>
                  <a:pt x="853337" y="666419"/>
                  <a:pt x="833623" y="676275"/>
                </a:cubicBezTo>
                <a:cubicBezTo>
                  <a:pt x="817175" y="684498"/>
                  <a:pt x="836784" y="678460"/>
                  <a:pt x="816955" y="683419"/>
                </a:cubicBezTo>
                <a:cubicBezTo>
                  <a:pt x="798699" y="682625"/>
                  <a:pt x="780410" y="682387"/>
                  <a:pt x="762186" y="681037"/>
                </a:cubicBezTo>
                <a:cubicBezTo>
                  <a:pt x="758922" y="680795"/>
                  <a:pt x="755856" y="679366"/>
                  <a:pt x="752661" y="678656"/>
                </a:cubicBezTo>
                <a:cubicBezTo>
                  <a:pt x="748710" y="677778"/>
                  <a:pt x="744699" y="677185"/>
                  <a:pt x="740755" y="676275"/>
                </a:cubicBezTo>
                <a:cubicBezTo>
                  <a:pt x="734377" y="674803"/>
                  <a:pt x="728185" y="672438"/>
                  <a:pt x="721705" y="671512"/>
                </a:cubicBezTo>
                <a:lnTo>
                  <a:pt x="705036" y="669131"/>
                </a:lnTo>
                <a:cubicBezTo>
                  <a:pt x="672285" y="658213"/>
                  <a:pt x="691118" y="662488"/>
                  <a:pt x="647886" y="659606"/>
                </a:cubicBezTo>
                <a:cubicBezTo>
                  <a:pt x="644711" y="658812"/>
                  <a:pt x="641570" y="657867"/>
                  <a:pt x="638361" y="657225"/>
                </a:cubicBezTo>
                <a:cubicBezTo>
                  <a:pt x="630116" y="655576"/>
                  <a:pt x="615393" y="653604"/>
                  <a:pt x="607405" y="652462"/>
                </a:cubicBezTo>
                <a:cubicBezTo>
                  <a:pt x="592213" y="647399"/>
                  <a:pt x="601820" y="649540"/>
                  <a:pt x="574067" y="652462"/>
                </a:cubicBezTo>
                <a:cubicBezTo>
                  <a:pt x="567703" y="653132"/>
                  <a:pt x="561342" y="653871"/>
                  <a:pt x="555017" y="654844"/>
                </a:cubicBezTo>
                <a:cubicBezTo>
                  <a:pt x="551017" y="655459"/>
                  <a:pt x="547093" y="656501"/>
                  <a:pt x="543111" y="657225"/>
                </a:cubicBezTo>
                <a:cubicBezTo>
                  <a:pt x="538361" y="658089"/>
                  <a:pt x="533586" y="658812"/>
                  <a:pt x="528823" y="659606"/>
                </a:cubicBezTo>
                <a:cubicBezTo>
                  <a:pt x="526442" y="661194"/>
                  <a:pt x="524240" y="663089"/>
                  <a:pt x="521680" y="664369"/>
                </a:cubicBezTo>
                <a:cubicBezTo>
                  <a:pt x="517857" y="666281"/>
                  <a:pt x="513790" y="667670"/>
                  <a:pt x="509773" y="669131"/>
                </a:cubicBezTo>
                <a:cubicBezTo>
                  <a:pt x="509722" y="669150"/>
                  <a:pt x="491940" y="675076"/>
                  <a:pt x="488342" y="676275"/>
                </a:cubicBezTo>
                <a:cubicBezTo>
                  <a:pt x="485961" y="677069"/>
                  <a:pt x="483443" y="677533"/>
                  <a:pt x="481198" y="678656"/>
                </a:cubicBezTo>
                <a:cubicBezTo>
                  <a:pt x="478023" y="680244"/>
                  <a:pt x="475086" y="682444"/>
                  <a:pt x="471673" y="683419"/>
                </a:cubicBezTo>
                <a:cubicBezTo>
                  <a:pt x="463890" y="685643"/>
                  <a:pt x="447861" y="688181"/>
                  <a:pt x="447861" y="688181"/>
                </a:cubicBezTo>
                <a:cubicBezTo>
                  <a:pt x="432780" y="687387"/>
                  <a:pt x="417678" y="686916"/>
                  <a:pt x="402617" y="685800"/>
                </a:cubicBezTo>
                <a:cubicBezTo>
                  <a:pt x="389589" y="684835"/>
                  <a:pt x="381722" y="682951"/>
                  <a:pt x="369280" y="681037"/>
                </a:cubicBezTo>
                <a:cubicBezTo>
                  <a:pt x="363733" y="680183"/>
                  <a:pt x="358167" y="679450"/>
                  <a:pt x="352611" y="678656"/>
                </a:cubicBezTo>
                <a:cubicBezTo>
                  <a:pt x="346954" y="674885"/>
                  <a:pt x="341115" y="671184"/>
                  <a:pt x="335942" y="666750"/>
                </a:cubicBezTo>
                <a:cubicBezTo>
                  <a:pt x="333385" y="664558"/>
                  <a:pt x="331456" y="661674"/>
                  <a:pt x="328798" y="659606"/>
                </a:cubicBezTo>
                <a:cubicBezTo>
                  <a:pt x="324280" y="656092"/>
                  <a:pt x="314511" y="650081"/>
                  <a:pt x="314511" y="650081"/>
                </a:cubicBezTo>
                <a:cubicBezTo>
                  <a:pt x="313717" y="647700"/>
                  <a:pt x="313522" y="645026"/>
                  <a:pt x="312130" y="642937"/>
                </a:cubicBezTo>
                <a:cubicBezTo>
                  <a:pt x="310262" y="640135"/>
                  <a:pt x="307543" y="637985"/>
                  <a:pt x="304986" y="635794"/>
                </a:cubicBezTo>
                <a:cubicBezTo>
                  <a:pt x="298810" y="630500"/>
                  <a:pt x="287329" y="623229"/>
                  <a:pt x="281173" y="619125"/>
                </a:cubicBezTo>
                <a:lnTo>
                  <a:pt x="266886" y="609600"/>
                </a:lnTo>
                <a:cubicBezTo>
                  <a:pt x="264505" y="608012"/>
                  <a:pt x="262457" y="605742"/>
                  <a:pt x="259742" y="604837"/>
                </a:cubicBezTo>
                <a:lnTo>
                  <a:pt x="252598" y="602456"/>
                </a:lnTo>
                <a:cubicBezTo>
                  <a:pt x="248123" y="599472"/>
                  <a:pt x="241041" y="594325"/>
                  <a:pt x="235930" y="592931"/>
                </a:cubicBezTo>
                <a:cubicBezTo>
                  <a:pt x="230515" y="591454"/>
                  <a:pt x="224817" y="591344"/>
                  <a:pt x="219261" y="590550"/>
                </a:cubicBezTo>
                <a:cubicBezTo>
                  <a:pt x="203309" y="585233"/>
                  <a:pt x="220308" y="590345"/>
                  <a:pt x="190686" y="585787"/>
                </a:cubicBezTo>
                <a:cubicBezTo>
                  <a:pt x="187451" y="585289"/>
                  <a:pt x="184381" y="583991"/>
                  <a:pt x="181161" y="583406"/>
                </a:cubicBezTo>
                <a:cubicBezTo>
                  <a:pt x="175639" y="582402"/>
                  <a:pt x="170058" y="581751"/>
                  <a:pt x="164492" y="581025"/>
                </a:cubicBezTo>
                <a:cubicBezTo>
                  <a:pt x="121268" y="575387"/>
                  <a:pt x="139289" y="579486"/>
                  <a:pt x="116867" y="573881"/>
                </a:cubicBezTo>
                <a:cubicBezTo>
                  <a:pt x="114486" y="572294"/>
                  <a:pt x="112464" y="569941"/>
                  <a:pt x="109723" y="569119"/>
                </a:cubicBezTo>
                <a:cubicBezTo>
                  <a:pt x="104347" y="567506"/>
                  <a:pt x="97725" y="569850"/>
                  <a:pt x="93055" y="566737"/>
                </a:cubicBezTo>
                <a:cubicBezTo>
                  <a:pt x="89498" y="564366"/>
                  <a:pt x="90663" y="558388"/>
                  <a:pt x="88292" y="554831"/>
                </a:cubicBezTo>
                <a:cubicBezTo>
                  <a:pt x="83056" y="546977"/>
                  <a:pt x="78480" y="545442"/>
                  <a:pt x="71623" y="540544"/>
                </a:cubicBezTo>
                <a:cubicBezTo>
                  <a:pt x="59007" y="531533"/>
                  <a:pt x="66548" y="534883"/>
                  <a:pt x="54955" y="531019"/>
                </a:cubicBezTo>
                <a:cubicBezTo>
                  <a:pt x="52574" y="529431"/>
                  <a:pt x="50371" y="527536"/>
                  <a:pt x="47811" y="526256"/>
                </a:cubicBezTo>
                <a:cubicBezTo>
                  <a:pt x="45566" y="525133"/>
                  <a:pt x="42627" y="525443"/>
                  <a:pt x="40667" y="523875"/>
                </a:cubicBezTo>
                <a:cubicBezTo>
                  <a:pt x="34983" y="519328"/>
                  <a:pt x="36398" y="515336"/>
                  <a:pt x="33523" y="509587"/>
                </a:cubicBezTo>
                <a:cubicBezTo>
                  <a:pt x="32015" y="506571"/>
                  <a:pt x="22912" y="494430"/>
                  <a:pt x="21617" y="492919"/>
                </a:cubicBezTo>
                <a:cubicBezTo>
                  <a:pt x="19425" y="490362"/>
                  <a:pt x="16629" y="488362"/>
                  <a:pt x="14473" y="485775"/>
                </a:cubicBezTo>
                <a:cubicBezTo>
                  <a:pt x="12641" y="483576"/>
                  <a:pt x="11298" y="481012"/>
                  <a:pt x="9711" y="478631"/>
                </a:cubicBezTo>
                <a:cubicBezTo>
                  <a:pt x="8917" y="474662"/>
                  <a:pt x="8395" y="470630"/>
                  <a:pt x="7330" y="466725"/>
                </a:cubicBezTo>
                <a:cubicBezTo>
                  <a:pt x="6009" y="461882"/>
                  <a:pt x="3392" y="457389"/>
                  <a:pt x="2567" y="452437"/>
                </a:cubicBezTo>
                <a:lnTo>
                  <a:pt x="186" y="438150"/>
                </a:lnTo>
                <a:cubicBezTo>
                  <a:pt x="239" y="437027"/>
                  <a:pt x="-1938" y="387760"/>
                  <a:pt x="7330" y="373856"/>
                </a:cubicBezTo>
                <a:lnTo>
                  <a:pt x="12092" y="366712"/>
                </a:lnTo>
                <a:cubicBezTo>
                  <a:pt x="12857" y="363652"/>
                  <a:pt x="15144" y="353466"/>
                  <a:pt x="16855" y="350044"/>
                </a:cubicBezTo>
                <a:cubicBezTo>
                  <a:pt x="18135" y="347484"/>
                  <a:pt x="20455" y="345515"/>
                  <a:pt x="21617" y="342900"/>
                </a:cubicBezTo>
                <a:cubicBezTo>
                  <a:pt x="32950" y="317399"/>
                  <a:pt x="20366" y="337633"/>
                  <a:pt x="31142" y="321469"/>
                </a:cubicBezTo>
                <a:cubicBezTo>
                  <a:pt x="33747" y="311049"/>
                  <a:pt x="32750" y="312107"/>
                  <a:pt x="38286" y="302419"/>
                </a:cubicBezTo>
                <a:cubicBezTo>
                  <a:pt x="39706" y="299934"/>
                  <a:pt x="41886" y="297890"/>
                  <a:pt x="43048" y="295275"/>
                </a:cubicBezTo>
                <a:cubicBezTo>
                  <a:pt x="45087" y="290687"/>
                  <a:pt x="46223" y="285750"/>
                  <a:pt x="47811" y="280987"/>
                </a:cubicBezTo>
                <a:lnTo>
                  <a:pt x="52573" y="266700"/>
                </a:lnTo>
                <a:cubicBezTo>
                  <a:pt x="53367" y="264319"/>
                  <a:pt x="53563" y="261645"/>
                  <a:pt x="54955" y="259556"/>
                </a:cubicBezTo>
                <a:cubicBezTo>
                  <a:pt x="56542" y="257175"/>
                  <a:pt x="58437" y="254972"/>
                  <a:pt x="59717" y="252412"/>
                </a:cubicBezTo>
                <a:cubicBezTo>
                  <a:pt x="60839" y="250167"/>
                  <a:pt x="60976" y="247514"/>
                  <a:pt x="62098" y="245269"/>
                </a:cubicBezTo>
                <a:cubicBezTo>
                  <a:pt x="65101" y="239263"/>
                  <a:pt x="74005" y="241300"/>
                  <a:pt x="76386" y="240506"/>
                </a:cubicBezTo>
                <a:close/>
              </a:path>
            </a:pathLst>
          </a:custGeom>
          <a:solidFill>
            <a:srgbClr val="FF0000"/>
          </a:solidFill>
          <a:ln w="9525" cap="flat" cmpd="sng" algn="ctr">
            <a:solidFill>
              <a:srgbClr val="FF0000"/>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lvl="0" indent="0" algn="l" defTabSz="914400" rtl="0" eaLnBrk="0" fontAlgn="base" latinLnBrk="0" hangingPunct="0">
              <a:lnSpc>
                <a:spcPct val="100000"/>
              </a:lnSpc>
              <a:spcBef>
                <a:spcPct val="20000"/>
              </a:spcBef>
              <a:spcAft>
                <a:spcPct val="0"/>
              </a:spcAft>
              <a:buClrTx/>
              <a:buSzTx/>
              <a:buFontTx/>
              <a:buNone/>
              <a:tabLst/>
              <a:defRPr/>
            </a:pPr>
            <a:endParaRPr kumimoji="0" lang="it-IT" sz="2400" b="0" i="0" u="none" strike="noStrike" kern="1200" cap="none" spc="0" normalizeH="0" baseline="0" noProof="0">
              <a:ln>
                <a:noFill/>
              </a:ln>
              <a:solidFill>
                <a:prstClr val="black"/>
              </a:solidFill>
              <a:effectLst/>
              <a:uLnTx/>
              <a:uFillTx/>
              <a:latin typeface="Arial" charset="0"/>
              <a:ea typeface="+mn-ea"/>
              <a:cs typeface="+mn-cs"/>
            </a:endParaRPr>
          </a:p>
        </p:txBody>
      </p:sp>
      <p:sp>
        <p:nvSpPr>
          <p:cNvPr id="6" name="Figura a mano libera 675">
            <a:extLst>
              <a:ext uri="{FF2B5EF4-FFF2-40B4-BE49-F238E27FC236}">
                <a16:creationId xmlns:a16="http://schemas.microsoft.com/office/drawing/2014/main" id="{350D4516-9E79-4250-A914-0AAC8467B76B}"/>
              </a:ext>
            </a:extLst>
          </p:cNvPr>
          <p:cNvSpPr/>
          <p:nvPr/>
        </p:nvSpPr>
        <p:spPr bwMode="auto">
          <a:xfrm>
            <a:off x="4177572" y="4858608"/>
            <a:ext cx="778669" cy="744371"/>
          </a:xfrm>
          <a:custGeom>
            <a:avLst/>
            <a:gdLst>
              <a:gd name="connsiteX0" fmla="*/ 7144 w 778669"/>
              <a:gd name="connsiteY0" fmla="*/ 351465 h 744371"/>
              <a:gd name="connsiteX1" fmla="*/ 7144 w 778669"/>
              <a:gd name="connsiteY1" fmla="*/ 351465 h 744371"/>
              <a:gd name="connsiteX2" fmla="*/ 28575 w 778669"/>
              <a:gd name="connsiteY2" fmla="*/ 341940 h 744371"/>
              <a:gd name="connsiteX3" fmla="*/ 30957 w 778669"/>
              <a:gd name="connsiteY3" fmla="*/ 332415 h 744371"/>
              <a:gd name="connsiteX4" fmla="*/ 38100 w 778669"/>
              <a:gd name="connsiteY4" fmla="*/ 327652 h 744371"/>
              <a:gd name="connsiteX5" fmla="*/ 40482 w 778669"/>
              <a:gd name="connsiteY5" fmla="*/ 320509 h 744371"/>
              <a:gd name="connsiteX6" fmla="*/ 45244 w 778669"/>
              <a:gd name="connsiteY6" fmla="*/ 313365 h 744371"/>
              <a:gd name="connsiteX7" fmla="*/ 52388 w 778669"/>
              <a:gd name="connsiteY7" fmla="*/ 280027 h 744371"/>
              <a:gd name="connsiteX8" fmla="*/ 57150 w 778669"/>
              <a:gd name="connsiteY8" fmla="*/ 272884 h 744371"/>
              <a:gd name="connsiteX9" fmla="*/ 61913 w 778669"/>
              <a:gd name="connsiteY9" fmla="*/ 258596 h 744371"/>
              <a:gd name="connsiteX10" fmla="*/ 71438 w 778669"/>
              <a:gd name="connsiteY10" fmla="*/ 241927 h 744371"/>
              <a:gd name="connsiteX11" fmla="*/ 76200 w 778669"/>
              <a:gd name="connsiteY11" fmla="*/ 227640 h 744371"/>
              <a:gd name="connsiteX12" fmla="*/ 78582 w 778669"/>
              <a:gd name="connsiteY12" fmla="*/ 220496 h 744371"/>
              <a:gd name="connsiteX13" fmla="*/ 80963 w 778669"/>
              <a:gd name="connsiteY13" fmla="*/ 213352 h 744371"/>
              <a:gd name="connsiteX14" fmla="*/ 90488 w 778669"/>
              <a:gd name="connsiteY14" fmla="*/ 199065 h 744371"/>
              <a:gd name="connsiteX15" fmla="*/ 95250 w 778669"/>
              <a:gd name="connsiteY15" fmla="*/ 182396 h 744371"/>
              <a:gd name="connsiteX16" fmla="*/ 104775 w 778669"/>
              <a:gd name="connsiteY16" fmla="*/ 165727 h 744371"/>
              <a:gd name="connsiteX17" fmla="*/ 107157 w 778669"/>
              <a:gd name="connsiteY17" fmla="*/ 158584 h 744371"/>
              <a:gd name="connsiteX18" fmla="*/ 111919 w 778669"/>
              <a:gd name="connsiteY18" fmla="*/ 151440 h 744371"/>
              <a:gd name="connsiteX19" fmla="*/ 114300 w 778669"/>
              <a:gd name="connsiteY19" fmla="*/ 144296 h 744371"/>
              <a:gd name="connsiteX20" fmla="*/ 123825 w 778669"/>
              <a:gd name="connsiteY20" fmla="*/ 130009 h 744371"/>
              <a:gd name="connsiteX21" fmla="*/ 128588 w 778669"/>
              <a:gd name="connsiteY21" fmla="*/ 122865 h 744371"/>
              <a:gd name="connsiteX22" fmla="*/ 135732 w 778669"/>
              <a:gd name="connsiteY22" fmla="*/ 108577 h 744371"/>
              <a:gd name="connsiteX23" fmla="*/ 142875 w 778669"/>
              <a:gd name="connsiteY23" fmla="*/ 101434 h 744371"/>
              <a:gd name="connsiteX24" fmla="*/ 147638 w 778669"/>
              <a:gd name="connsiteY24" fmla="*/ 91909 h 744371"/>
              <a:gd name="connsiteX25" fmla="*/ 157163 w 778669"/>
              <a:gd name="connsiteY25" fmla="*/ 77621 h 744371"/>
              <a:gd name="connsiteX26" fmla="*/ 161925 w 778669"/>
              <a:gd name="connsiteY26" fmla="*/ 70477 h 744371"/>
              <a:gd name="connsiteX27" fmla="*/ 169069 w 778669"/>
              <a:gd name="connsiteY27" fmla="*/ 60952 h 744371"/>
              <a:gd name="connsiteX28" fmla="*/ 178594 w 778669"/>
              <a:gd name="connsiteY28" fmla="*/ 46665 h 744371"/>
              <a:gd name="connsiteX29" fmla="*/ 183357 w 778669"/>
              <a:gd name="connsiteY29" fmla="*/ 39521 h 744371"/>
              <a:gd name="connsiteX30" fmla="*/ 190500 w 778669"/>
              <a:gd name="connsiteY30" fmla="*/ 34759 h 744371"/>
              <a:gd name="connsiteX31" fmla="*/ 195263 w 778669"/>
              <a:gd name="connsiteY31" fmla="*/ 27615 h 744371"/>
              <a:gd name="connsiteX32" fmla="*/ 211932 w 778669"/>
              <a:gd name="connsiteY32" fmla="*/ 18090 h 744371"/>
              <a:gd name="connsiteX33" fmla="*/ 219075 w 778669"/>
              <a:gd name="connsiteY33" fmla="*/ 13327 h 744371"/>
              <a:gd name="connsiteX34" fmla="*/ 235744 w 778669"/>
              <a:gd name="connsiteY34" fmla="*/ 6184 h 744371"/>
              <a:gd name="connsiteX35" fmla="*/ 257175 w 778669"/>
              <a:gd name="connsiteY35" fmla="*/ 3802 h 744371"/>
              <a:gd name="connsiteX36" fmla="*/ 300038 w 778669"/>
              <a:gd name="connsiteY36" fmla="*/ 3802 h 744371"/>
              <a:gd name="connsiteX37" fmla="*/ 319088 w 778669"/>
              <a:gd name="connsiteY37" fmla="*/ 8565 h 744371"/>
              <a:gd name="connsiteX38" fmla="*/ 333375 w 778669"/>
              <a:gd name="connsiteY38" fmla="*/ 13327 h 744371"/>
              <a:gd name="connsiteX39" fmla="*/ 340519 w 778669"/>
              <a:gd name="connsiteY39" fmla="*/ 18090 h 744371"/>
              <a:gd name="connsiteX40" fmla="*/ 354807 w 778669"/>
              <a:gd name="connsiteY40" fmla="*/ 22852 h 744371"/>
              <a:gd name="connsiteX41" fmla="*/ 366713 w 778669"/>
              <a:gd name="connsiteY41" fmla="*/ 32377 h 744371"/>
              <a:gd name="connsiteX42" fmla="*/ 371475 w 778669"/>
              <a:gd name="connsiteY42" fmla="*/ 39521 h 744371"/>
              <a:gd name="connsiteX43" fmla="*/ 381000 w 778669"/>
              <a:gd name="connsiteY43" fmla="*/ 46665 h 744371"/>
              <a:gd name="connsiteX44" fmla="*/ 390525 w 778669"/>
              <a:gd name="connsiteY44" fmla="*/ 60952 h 744371"/>
              <a:gd name="connsiteX45" fmla="*/ 395288 w 778669"/>
              <a:gd name="connsiteY45" fmla="*/ 68096 h 744371"/>
              <a:gd name="connsiteX46" fmla="*/ 400050 w 778669"/>
              <a:gd name="connsiteY46" fmla="*/ 75240 h 744371"/>
              <a:gd name="connsiteX47" fmla="*/ 409575 w 778669"/>
              <a:gd name="connsiteY47" fmla="*/ 96671 h 744371"/>
              <a:gd name="connsiteX48" fmla="*/ 411957 w 778669"/>
              <a:gd name="connsiteY48" fmla="*/ 106196 h 744371"/>
              <a:gd name="connsiteX49" fmla="*/ 414338 w 778669"/>
              <a:gd name="connsiteY49" fmla="*/ 113340 h 744371"/>
              <a:gd name="connsiteX50" fmla="*/ 409575 w 778669"/>
              <a:gd name="connsiteY50" fmla="*/ 182396 h 744371"/>
              <a:gd name="connsiteX51" fmla="*/ 407194 w 778669"/>
              <a:gd name="connsiteY51" fmla="*/ 189540 h 744371"/>
              <a:gd name="connsiteX52" fmla="*/ 400050 w 778669"/>
              <a:gd name="connsiteY52" fmla="*/ 213352 h 744371"/>
              <a:gd name="connsiteX53" fmla="*/ 390525 w 778669"/>
              <a:gd name="connsiteY53" fmla="*/ 230021 h 744371"/>
              <a:gd name="connsiteX54" fmla="*/ 385763 w 778669"/>
              <a:gd name="connsiteY54" fmla="*/ 246690 h 744371"/>
              <a:gd name="connsiteX55" fmla="*/ 383382 w 778669"/>
              <a:gd name="connsiteY55" fmla="*/ 253834 h 744371"/>
              <a:gd name="connsiteX56" fmla="*/ 381000 w 778669"/>
              <a:gd name="connsiteY56" fmla="*/ 263359 h 744371"/>
              <a:gd name="connsiteX57" fmla="*/ 373857 w 778669"/>
              <a:gd name="connsiteY57" fmla="*/ 270502 h 744371"/>
              <a:gd name="connsiteX58" fmla="*/ 366713 w 778669"/>
              <a:gd name="connsiteY58" fmla="*/ 287171 h 744371"/>
              <a:gd name="connsiteX59" fmla="*/ 361950 w 778669"/>
              <a:gd name="connsiteY59" fmla="*/ 294315 h 744371"/>
              <a:gd name="connsiteX60" fmla="*/ 357188 w 778669"/>
              <a:gd name="connsiteY60" fmla="*/ 308602 h 744371"/>
              <a:gd name="connsiteX61" fmla="*/ 352425 w 778669"/>
              <a:gd name="connsiteY61" fmla="*/ 332415 h 744371"/>
              <a:gd name="connsiteX62" fmla="*/ 350044 w 778669"/>
              <a:gd name="connsiteY62" fmla="*/ 341940 h 744371"/>
              <a:gd name="connsiteX63" fmla="*/ 345282 w 778669"/>
              <a:gd name="connsiteY63" fmla="*/ 349084 h 744371"/>
              <a:gd name="connsiteX64" fmla="*/ 342900 w 778669"/>
              <a:gd name="connsiteY64" fmla="*/ 356227 h 744371"/>
              <a:gd name="connsiteX65" fmla="*/ 338138 w 778669"/>
              <a:gd name="connsiteY65" fmla="*/ 363371 h 744371"/>
              <a:gd name="connsiteX66" fmla="*/ 335757 w 778669"/>
              <a:gd name="connsiteY66" fmla="*/ 370515 h 744371"/>
              <a:gd name="connsiteX67" fmla="*/ 326232 w 778669"/>
              <a:gd name="connsiteY67" fmla="*/ 384802 h 744371"/>
              <a:gd name="connsiteX68" fmla="*/ 323850 w 778669"/>
              <a:gd name="connsiteY68" fmla="*/ 394327 h 744371"/>
              <a:gd name="connsiteX69" fmla="*/ 326232 w 778669"/>
              <a:gd name="connsiteY69" fmla="*/ 401471 h 744371"/>
              <a:gd name="connsiteX70" fmla="*/ 338138 w 778669"/>
              <a:gd name="connsiteY70" fmla="*/ 418140 h 744371"/>
              <a:gd name="connsiteX71" fmla="*/ 347663 w 778669"/>
              <a:gd name="connsiteY71" fmla="*/ 432427 h 744371"/>
              <a:gd name="connsiteX72" fmla="*/ 352425 w 778669"/>
              <a:gd name="connsiteY72" fmla="*/ 439571 h 744371"/>
              <a:gd name="connsiteX73" fmla="*/ 366713 w 778669"/>
              <a:gd name="connsiteY73" fmla="*/ 458621 h 744371"/>
              <a:gd name="connsiteX74" fmla="*/ 371475 w 778669"/>
              <a:gd name="connsiteY74" fmla="*/ 472909 h 744371"/>
              <a:gd name="connsiteX75" fmla="*/ 373857 w 778669"/>
              <a:gd name="connsiteY75" fmla="*/ 480052 h 744371"/>
              <a:gd name="connsiteX76" fmla="*/ 378619 w 778669"/>
              <a:gd name="connsiteY76" fmla="*/ 489577 h 744371"/>
              <a:gd name="connsiteX77" fmla="*/ 385763 w 778669"/>
              <a:gd name="connsiteY77" fmla="*/ 508627 h 744371"/>
              <a:gd name="connsiteX78" fmla="*/ 404813 w 778669"/>
              <a:gd name="connsiteY78" fmla="*/ 496721 h 744371"/>
              <a:gd name="connsiteX79" fmla="*/ 411957 w 778669"/>
              <a:gd name="connsiteY79" fmla="*/ 489577 h 744371"/>
              <a:gd name="connsiteX80" fmla="*/ 423863 w 778669"/>
              <a:gd name="connsiteY80" fmla="*/ 477671 h 744371"/>
              <a:gd name="connsiteX81" fmla="*/ 435769 w 778669"/>
              <a:gd name="connsiteY81" fmla="*/ 475290 h 744371"/>
              <a:gd name="connsiteX82" fmla="*/ 454819 w 778669"/>
              <a:gd name="connsiteY82" fmla="*/ 482434 h 744371"/>
              <a:gd name="connsiteX83" fmla="*/ 464344 w 778669"/>
              <a:gd name="connsiteY83" fmla="*/ 484815 h 744371"/>
              <a:gd name="connsiteX84" fmla="*/ 473869 w 778669"/>
              <a:gd name="connsiteY84" fmla="*/ 489577 h 744371"/>
              <a:gd name="connsiteX85" fmla="*/ 485775 w 778669"/>
              <a:gd name="connsiteY85" fmla="*/ 491959 h 744371"/>
              <a:gd name="connsiteX86" fmla="*/ 504825 w 778669"/>
              <a:gd name="connsiteY86" fmla="*/ 489577 h 744371"/>
              <a:gd name="connsiteX87" fmla="*/ 519113 w 778669"/>
              <a:gd name="connsiteY87" fmla="*/ 461002 h 744371"/>
              <a:gd name="connsiteX88" fmla="*/ 531019 w 778669"/>
              <a:gd name="connsiteY88" fmla="*/ 444334 h 744371"/>
              <a:gd name="connsiteX89" fmla="*/ 535782 w 778669"/>
              <a:gd name="connsiteY89" fmla="*/ 437190 h 744371"/>
              <a:gd name="connsiteX90" fmla="*/ 561975 w 778669"/>
              <a:gd name="connsiteY90" fmla="*/ 427665 h 744371"/>
              <a:gd name="connsiteX91" fmla="*/ 604838 w 778669"/>
              <a:gd name="connsiteY91" fmla="*/ 422902 h 744371"/>
              <a:gd name="connsiteX92" fmla="*/ 657225 w 778669"/>
              <a:gd name="connsiteY92" fmla="*/ 422902 h 744371"/>
              <a:gd name="connsiteX93" fmla="*/ 673894 w 778669"/>
              <a:gd name="connsiteY93" fmla="*/ 427665 h 744371"/>
              <a:gd name="connsiteX94" fmla="*/ 683419 w 778669"/>
              <a:gd name="connsiteY94" fmla="*/ 432427 h 744371"/>
              <a:gd name="connsiteX95" fmla="*/ 695325 w 778669"/>
              <a:gd name="connsiteY95" fmla="*/ 437190 h 744371"/>
              <a:gd name="connsiteX96" fmla="*/ 702469 w 778669"/>
              <a:gd name="connsiteY96" fmla="*/ 439571 h 744371"/>
              <a:gd name="connsiteX97" fmla="*/ 711994 w 778669"/>
              <a:gd name="connsiteY97" fmla="*/ 444334 h 744371"/>
              <a:gd name="connsiteX98" fmla="*/ 728663 w 778669"/>
              <a:gd name="connsiteY98" fmla="*/ 449096 h 744371"/>
              <a:gd name="connsiteX99" fmla="*/ 735807 w 778669"/>
              <a:gd name="connsiteY99" fmla="*/ 453859 h 744371"/>
              <a:gd name="connsiteX100" fmla="*/ 742950 w 778669"/>
              <a:gd name="connsiteY100" fmla="*/ 456240 h 744371"/>
              <a:gd name="connsiteX101" fmla="*/ 750094 w 778669"/>
              <a:gd name="connsiteY101" fmla="*/ 463384 h 744371"/>
              <a:gd name="connsiteX102" fmla="*/ 764382 w 778669"/>
              <a:gd name="connsiteY102" fmla="*/ 472909 h 744371"/>
              <a:gd name="connsiteX103" fmla="*/ 769144 w 778669"/>
              <a:gd name="connsiteY103" fmla="*/ 480052 h 744371"/>
              <a:gd name="connsiteX104" fmla="*/ 776288 w 778669"/>
              <a:gd name="connsiteY104" fmla="*/ 487196 h 744371"/>
              <a:gd name="connsiteX105" fmla="*/ 778669 w 778669"/>
              <a:gd name="connsiteY105" fmla="*/ 499102 h 744371"/>
              <a:gd name="connsiteX106" fmla="*/ 773907 w 778669"/>
              <a:gd name="connsiteY106" fmla="*/ 603877 h 744371"/>
              <a:gd name="connsiteX107" fmla="*/ 766763 w 778669"/>
              <a:gd name="connsiteY107" fmla="*/ 630071 h 744371"/>
              <a:gd name="connsiteX108" fmla="*/ 757238 w 778669"/>
              <a:gd name="connsiteY108" fmla="*/ 649121 h 744371"/>
              <a:gd name="connsiteX109" fmla="*/ 752475 w 778669"/>
              <a:gd name="connsiteY109" fmla="*/ 677696 h 744371"/>
              <a:gd name="connsiteX110" fmla="*/ 747713 w 778669"/>
              <a:gd name="connsiteY110" fmla="*/ 703890 h 744371"/>
              <a:gd name="connsiteX111" fmla="*/ 742950 w 778669"/>
              <a:gd name="connsiteY111" fmla="*/ 711034 h 744371"/>
              <a:gd name="connsiteX112" fmla="*/ 728663 w 778669"/>
              <a:gd name="connsiteY112" fmla="*/ 722940 h 744371"/>
              <a:gd name="connsiteX113" fmla="*/ 719138 w 778669"/>
              <a:gd name="connsiteY113" fmla="*/ 727702 h 744371"/>
              <a:gd name="connsiteX114" fmla="*/ 702469 w 778669"/>
              <a:gd name="connsiteY114" fmla="*/ 737227 h 744371"/>
              <a:gd name="connsiteX115" fmla="*/ 683419 w 778669"/>
              <a:gd name="connsiteY115" fmla="*/ 741990 h 744371"/>
              <a:gd name="connsiteX116" fmla="*/ 557213 w 778669"/>
              <a:gd name="connsiteY116" fmla="*/ 744371 h 744371"/>
              <a:gd name="connsiteX117" fmla="*/ 533400 w 778669"/>
              <a:gd name="connsiteY117" fmla="*/ 741990 h 744371"/>
              <a:gd name="connsiteX118" fmla="*/ 511969 w 778669"/>
              <a:gd name="connsiteY118" fmla="*/ 732465 h 744371"/>
              <a:gd name="connsiteX119" fmla="*/ 504825 w 778669"/>
              <a:gd name="connsiteY119" fmla="*/ 730084 h 744371"/>
              <a:gd name="connsiteX120" fmla="*/ 488157 w 778669"/>
              <a:gd name="connsiteY120" fmla="*/ 725321 h 744371"/>
              <a:gd name="connsiteX121" fmla="*/ 478632 w 778669"/>
              <a:gd name="connsiteY121" fmla="*/ 720559 h 744371"/>
              <a:gd name="connsiteX122" fmla="*/ 464344 w 778669"/>
              <a:gd name="connsiteY122" fmla="*/ 715796 h 744371"/>
              <a:gd name="connsiteX123" fmla="*/ 445294 w 778669"/>
              <a:gd name="connsiteY123" fmla="*/ 708652 h 744371"/>
              <a:gd name="connsiteX124" fmla="*/ 438150 w 778669"/>
              <a:gd name="connsiteY124" fmla="*/ 703890 h 744371"/>
              <a:gd name="connsiteX125" fmla="*/ 423863 w 778669"/>
              <a:gd name="connsiteY125" fmla="*/ 699127 h 744371"/>
              <a:gd name="connsiteX126" fmla="*/ 407194 w 778669"/>
              <a:gd name="connsiteY126" fmla="*/ 694365 h 744371"/>
              <a:gd name="connsiteX127" fmla="*/ 400050 w 778669"/>
              <a:gd name="connsiteY127" fmla="*/ 689602 h 744371"/>
              <a:gd name="connsiteX128" fmla="*/ 381000 w 778669"/>
              <a:gd name="connsiteY128" fmla="*/ 684840 h 744371"/>
              <a:gd name="connsiteX129" fmla="*/ 373857 w 778669"/>
              <a:gd name="connsiteY129" fmla="*/ 682459 h 744371"/>
              <a:gd name="connsiteX130" fmla="*/ 350044 w 778669"/>
              <a:gd name="connsiteY130" fmla="*/ 677696 h 744371"/>
              <a:gd name="connsiteX131" fmla="*/ 338138 w 778669"/>
              <a:gd name="connsiteY131" fmla="*/ 675315 h 744371"/>
              <a:gd name="connsiteX132" fmla="*/ 326232 w 778669"/>
              <a:gd name="connsiteY132" fmla="*/ 672934 h 744371"/>
              <a:gd name="connsiteX133" fmla="*/ 309563 w 778669"/>
              <a:gd name="connsiteY133" fmla="*/ 670552 h 744371"/>
              <a:gd name="connsiteX134" fmla="*/ 280988 w 778669"/>
              <a:gd name="connsiteY134" fmla="*/ 665790 h 744371"/>
              <a:gd name="connsiteX135" fmla="*/ 264319 w 778669"/>
              <a:gd name="connsiteY135" fmla="*/ 663409 h 744371"/>
              <a:gd name="connsiteX136" fmla="*/ 226219 w 778669"/>
              <a:gd name="connsiteY136" fmla="*/ 658646 h 744371"/>
              <a:gd name="connsiteX137" fmla="*/ 221457 w 778669"/>
              <a:gd name="connsiteY137" fmla="*/ 641977 h 744371"/>
              <a:gd name="connsiteX138" fmla="*/ 216694 w 778669"/>
              <a:gd name="connsiteY138" fmla="*/ 634834 h 744371"/>
              <a:gd name="connsiteX139" fmla="*/ 219075 w 778669"/>
              <a:gd name="connsiteY139" fmla="*/ 606259 h 744371"/>
              <a:gd name="connsiteX140" fmla="*/ 219075 w 778669"/>
              <a:gd name="connsiteY140" fmla="*/ 587209 h 744371"/>
              <a:gd name="connsiteX141" fmla="*/ 192882 w 778669"/>
              <a:gd name="connsiteY141" fmla="*/ 563396 h 744371"/>
              <a:gd name="connsiteX142" fmla="*/ 154782 w 778669"/>
              <a:gd name="connsiteY142" fmla="*/ 541965 h 744371"/>
              <a:gd name="connsiteX143" fmla="*/ 145257 w 778669"/>
              <a:gd name="connsiteY143" fmla="*/ 539584 h 744371"/>
              <a:gd name="connsiteX144" fmla="*/ 121444 w 778669"/>
              <a:gd name="connsiteY144" fmla="*/ 532440 h 744371"/>
              <a:gd name="connsiteX145" fmla="*/ 83344 w 778669"/>
              <a:gd name="connsiteY145" fmla="*/ 518152 h 744371"/>
              <a:gd name="connsiteX146" fmla="*/ 69057 w 778669"/>
              <a:gd name="connsiteY146" fmla="*/ 513390 h 744371"/>
              <a:gd name="connsiteX147" fmla="*/ 59532 w 778669"/>
              <a:gd name="connsiteY147" fmla="*/ 511009 h 744371"/>
              <a:gd name="connsiteX148" fmla="*/ 35719 w 778669"/>
              <a:gd name="connsiteY148" fmla="*/ 499102 h 744371"/>
              <a:gd name="connsiteX149" fmla="*/ 26194 w 778669"/>
              <a:gd name="connsiteY149" fmla="*/ 496721 h 744371"/>
              <a:gd name="connsiteX150" fmla="*/ 16669 w 778669"/>
              <a:gd name="connsiteY150" fmla="*/ 482434 h 744371"/>
              <a:gd name="connsiteX151" fmla="*/ 9525 w 778669"/>
              <a:gd name="connsiteY151" fmla="*/ 468146 h 744371"/>
              <a:gd name="connsiteX152" fmla="*/ 11907 w 778669"/>
              <a:gd name="connsiteY152" fmla="*/ 458621 h 744371"/>
              <a:gd name="connsiteX153" fmla="*/ 7144 w 778669"/>
              <a:gd name="connsiteY153" fmla="*/ 432427 h 744371"/>
              <a:gd name="connsiteX154" fmla="*/ 2382 w 778669"/>
              <a:gd name="connsiteY154" fmla="*/ 425284 h 744371"/>
              <a:gd name="connsiteX155" fmla="*/ 0 w 778669"/>
              <a:gd name="connsiteY155" fmla="*/ 418140 h 744371"/>
              <a:gd name="connsiteX156" fmla="*/ 7144 w 778669"/>
              <a:gd name="connsiteY156" fmla="*/ 396709 h 744371"/>
              <a:gd name="connsiteX157" fmla="*/ 11907 w 778669"/>
              <a:gd name="connsiteY157" fmla="*/ 382421 h 744371"/>
              <a:gd name="connsiteX158" fmla="*/ 7144 w 778669"/>
              <a:gd name="connsiteY158" fmla="*/ 351465 h 744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778669" h="744371">
                <a:moveTo>
                  <a:pt x="7144" y="351465"/>
                </a:moveTo>
                <a:lnTo>
                  <a:pt x="7144" y="351465"/>
                </a:lnTo>
                <a:cubicBezTo>
                  <a:pt x="14288" y="348290"/>
                  <a:pt x="22471" y="346823"/>
                  <a:pt x="28575" y="341940"/>
                </a:cubicBezTo>
                <a:cubicBezTo>
                  <a:pt x="31131" y="339896"/>
                  <a:pt x="29142" y="335138"/>
                  <a:pt x="30957" y="332415"/>
                </a:cubicBezTo>
                <a:cubicBezTo>
                  <a:pt x="32544" y="330034"/>
                  <a:pt x="35719" y="329240"/>
                  <a:pt x="38100" y="327652"/>
                </a:cubicBezTo>
                <a:cubicBezTo>
                  <a:pt x="38894" y="325271"/>
                  <a:pt x="39359" y="322754"/>
                  <a:pt x="40482" y="320509"/>
                </a:cubicBezTo>
                <a:cubicBezTo>
                  <a:pt x="41762" y="317949"/>
                  <a:pt x="44491" y="316126"/>
                  <a:pt x="45244" y="313365"/>
                </a:cubicBezTo>
                <a:cubicBezTo>
                  <a:pt x="48267" y="302279"/>
                  <a:pt x="45586" y="290230"/>
                  <a:pt x="52388" y="280027"/>
                </a:cubicBezTo>
                <a:cubicBezTo>
                  <a:pt x="53975" y="277646"/>
                  <a:pt x="55988" y="275499"/>
                  <a:pt x="57150" y="272884"/>
                </a:cubicBezTo>
                <a:cubicBezTo>
                  <a:pt x="59189" y="268296"/>
                  <a:pt x="59128" y="262773"/>
                  <a:pt x="61913" y="258596"/>
                </a:cubicBezTo>
                <a:cubicBezTo>
                  <a:pt x="66207" y="252155"/>
                  <a:pt x="68418" y="249476"/>
                  <a:pt x="71438" y="241927"/>
                </a:cubicBezTo>
                <a:cubicBezTo>
                  <a:pt x="73302" y="237266"/>
                  <a:pt x="74613" y="232402"/>
                  <a:pt x="76200" y="227640"/>
                </a:cubicBezTo>
                <a:lnTo>
                  <a:pt x="78582" y="220496"/>
                </a:lnTo>
                <a:cubicBezTo>
                  <a:pt x="79376" y="218115"/>
                  <a:pt x="79571" y="215441"/>
                  <a:pt x="80963" y="213352"/>
                </a:cubicBezTo>
                <a:lnTo>
                  <a:pt x="90488" y="199065"/>
                </a:lnTo>
                <a:cubicBezTo>
                  <a:pt x="91696" y="194234"/>
                  <a:pt x="93201" y="187177"/>
                  <a:pt x="95250" y="182396"/>
                </a:cubicBezTo>
                <a:cubicBezTo>
                  <a:pt x="107760" y="153207"/>
                  <a:pt x="92831" y="189614"/>
                  <a:pt x="104775" y="165727"/>
                </a:cubicBezTo>
                <a:cubicBezTo>
                  <a:pt x="105898" y="163482"/>
                  <a:pt x="106034" y="160829"/>
                  <a:pt x="107157" y="158584"/>
                </a:cubicBezTo>
                <a:cubicBezTo>
                  <a:pt x="108437" y="156024"/>
                  <a:pt x="110639" y="154000"/>
                  <a:pt x="111919" y="151440"/>
                </a:cubicBezTo>
                <a:cubicBezTo>
                  <a:pt x="113041" y="149195"/>
                  <a:pt x="113081" y="146490"/>
                  <a:pt x="114300" y="144296"/>
                </a:cubicBezTo>
                <a:cubicBezTo>
                  <a:pt x="117080" y="139293"/>
                  <a:pt x="120650" y="134771"/>
                  <a:pt x="123825" y="130009"/>
                </a:cubicBezTo>
                <a:lnTo>
                  <a:pt x="128588" y="122865"/>
                </a:lnTo>
                <a:cubicBezTo>
                  <a:pt x="130975" y="115704"/>
                  <a:pt x="130602" y="114733"/>
                  <a:pt x="135732" y="108577"/>
                </a:cubicBezTo>
                <a:cubicBezTo>
                  <a:pt x="137888" y="105990"/>
                  <a:pt x="140918" y="104174"/>
                  <a:pt x="142875" y="101434"/>
                </a:cubicBezTo>
                <a:cubicBezTo>
                  <a:pt x="144938" y="98545"/>
                  <a:pt x="145812" y="94953"/>
                  <a:pt x="147638" y="91909"/>
                </a:cubicBezTo>
                <a:cubicBezTo>
                  <a:pt x="150583" y="87001"/>
                  <a:pt x="153988" y="82384"/>
                  <a:pt x="157163" y="77621"/>
                </a:cubicBezTo>
                <a:cubicBezTo>
                  <a:pt x="158750" y="75240"/>
                  <a:pt x="160208" y="72766"/>
                  <a:pt x="161925" y="70477"/>
                </a:cubicBezTo>
                <a:cubicBezTo>
                  <a:pt x="164306" y="67302"/>
                  <a:pt x="166793" y="64203"/>
                  <a:pt x="169069" y="60952"/>
                </a:cubicBezTo>
                <a:cubicBezTo>
                  <a:pt x="172351" y="56263"/>
                  <a:pt x="175419" y="51427"/>
                  <a:pt x="178594" y="46665"/>
                </a:cubicBezTo>
                <a:cubicBezTo>
                  <a:pt x="180182" y="44284"/>
                  <a:pt x="180976" y="41109"/>
                  <a:pt x="183357" y="39521"/>
                </a:cubicBezTo>
                <a:lnTo>
                  <a:pt x="190500" y="34759"/>
                </a:lnTo>
                <a:cubicBezTo>
                  <a:pt x="192088" y="32378"/>
                  <a:pt x="193239" y="29639"/>
                  <a:pt x="195263" y="27615"/>
                </a:cubicBezTo>
                <a:cubicBezTo>
                  <a:pt x="199133" y="23745"/>
                  <a:pt x="207570" y="20583"/>
                  <a:pt x="211932" y="18090"/>
                </a:cubicBezTo>
                <a:cubicBezTo>
                  <a:pt x="214417" y="16670"/>
                  <a:pt x="216590" y="14747"/>
                  <a:pt x="219075" y="13327"/>
                </a:cubicBezTo>
                <a:cubicBezTo>
                  <a:pt x="222647" y="11286"/>
                  <a:pt x="231029" y="6970"/>
                  <a:pt x="235744" y="6184"/>
                </a:cubicBezTo>
                <a:cubicBezTo>
                  <a:pt x="242834" y="5002"/>
                  <a:pt x="250031" y="4596"/>
                  <a:pt x="257175" y="3802"/>
                </a:cubicBezTo>
                <a:cubicBezTo>
                  <a:pt x="274534" y="-1983"/>
                  <a:pt x="267072" y="-498"/>
                  <a:pt x="300038" y="3802"/>
                </a:cubicBezTo>
                <a:cubicBezTo>
                  <a:pt x="306528" y="4649"/>
                  <a:pt x="312878" y="6495"/>
                  <a:pt x="319088" y="8565"/>
                </a:cubicBezTo>
                <a:lnTo>
                  <a:pt x="333375" y="13327"/>
                </a:lnTo>
                <a:cubicBezTo>
                  <a:pt x="335756" y="14915"/>
                  <a:pt x="337904" y="16928"/>
                  <a:pt x="340519" y="18090"/>
                </a:cubicBezTo>
                <a:cubicBezTo>
                  <a:pt x="345107" y="20129"/>
                  <a:pt x="354807" y="22852"/>
                  <a:pt x="354807" y="22852"/>
                </a:cubicBezTo>
                <a:cubicBezTo>
                  <a:pt x="368454" y="43325"/>
                  <a:pt x="350282" y="19232"/>
                  <a:pt x="366713" y="32377"/>
                </a:cubicBezTo>
                <a:cubicBezTo>
                  <a:pt x="368948" y="34165"/>
                  <a:pt x="369451" y="37497"/>
                  <a:pt x="371475" y="39521"/>
                </a:cubicBezTo>
                <a:cubicBezTo>
                  <a:pt x="374281" y="42327"/>
                  <a:pt x="378363" y="43699"/>
                  <a:pt x="381000" y="46665"/>
                </a:cubicBezTo>
                <a:cubicBezTo>
                  <a:pt x="384803" y="50943"/>
                  <a:pt x="387350" y="56190"/>
                  <a:pt x="390525" y="60952"/>
                </a:cubicBezTo>
                <a:lnTo>
                  <a:pt x="395288" y="68096"/>
                </a:lnTo>
                <a:cubicBezTo>
                  <a:pt x="396875" y="70477"/>
                  <a:pt x="399145" y="72525"/>
                  <a:pt x="400050" y="75240"/>
                </a:cubicBezTo>
                <a:cubicBezTo>
                  <a:pt x="405718" y="92242"/>
                  <a:pt x="402029" y="85350"/>
                  <a:pt x="409575" y="96671"/>
                </a:cubicBezTo>
                <a:cubicBezTo>
                  <a:pt x="410369" y="99846"/>
                  <a:pt x="411058" y="103049"/>
                  <a:pt x="411957" y="106196"/>
                </a:cubicBezTo>
                <a:cubicBezTo>
                  <a:pt x="412647" y="108610"/>
                  <a:pt x="414338" y="110830"/>
                  <a:pt x="414338" y="113340"/>
                </a:cubicBezTo>
                <a:cubicBezTo>
                  <a:pt x="414338" y="127942"/>
                  <a:pt x="413583" y="162355"/>
                  <a:pt x="409575" y="182396"/>
                </a:cubicBezTo>
                <a:cubicBezTo>
                  <a:pt x="409083" y="184857"/>
                  <a:pt x="407884" y="187126"/>
                  <a:pt x="407194" y="189540"/>
                </a:cubicBezTo>
                <a:cubicBezTo>
                  <a:pt x="404914" y="197520"/>
                  <a:pt x="403825" y="205801"/>
                  <a:pt x="400050" y="213352"/>
                </a:cubicBezTo>
                <a:cubicBezTo>
                  <a:pt x="394008" y="225437"/>
                  <a:pt x="397257" y="219924"/>
                  <a:pt x="390525" y="230021"/>
                </a:cubicBezTo>
                <a:cubicBezTo>
                  <a:pt x="384816" y="247150"/>
                  <a:pt x="391742" y="225759"/>
                  <a:pt x="385763" y="246690"/>
                </a:cubicBezTo>
                <a:cubicBezTo>
                  <a:pt x="385073" y="249104"/>
                  <a:pt x="384072" y="251420"/>
                  <a:pt x="383382" y="253834"/>
                </a:cubicBezTo>
                <a:cubicBezTo>
                  <a:pt x="382483" y="256981"/>
                  <a:pt x="382624" y="260517"/>
                  <a:pt x="381000" y="263359"/>
                </a:cubicBezTo>
                <a:cubicBezTo>
                  <a:pt x="379329" y="266283"/>
                  <a:pt x="375814" y="267762"/>
                  <a:pt x="373857" y="270502"/>
                </a:cubicBezTo>
                <a:cubicBezTo>
                  <a:pt x="365594" y="282069"/>
                  <a:pt x="371897" y="276803"/>
                  <a:pt x="366713" y="287171"/>
                </a:cubicBezTo>
                <a:cubicBezTo>
                  <a:pt x="365433" y="289731"/>
                  <a:pt x="363538" y="291934"/>
                  <a:pt x="361950" y="294315"/>
                </a:cubicBezTo>
                <a:cubicBezTo>
                  <a:pt x="360363" y="299077"/>
                  <a:pt x="358173" y="303680"/>
                  <a:pt x="357188" y="308602"/>
                </a:cubicBezTo>
                <a:cubicBezTo>
                  <a:pt x="355600" y="316540"/>
                  <a:pt x="354388" y="324562"/>
                  <a:pt x="352425" y="332415"/>
                </a:cubicBezTo>
                <a:cubicBezTo>
                  <a:pt x="351631" y="335590"/>
                  <a:pt x="351333" y="338932"/>
                  <a:pt x="350044" y="341940"/>
                </a:cubicBezTo>
                <a:cubicBezTo>
                  <a:pt x="348917" y="344571"/>
                  <a:pt x="346562" y="346524"/>
                  <a:pt x="345282" y="349084"/>
                </a:cubicBezTo>
                <a:cubicBezTo>
                  <a:pt x="344159" y="351329"/>
                  <a:pt x="344023" y="353982"/>
                  <a:pt x="342900" y="356227"/>
                </a:cubicBezTo>
                <a:cubicBezTo>
                  <a:pt x="341620" y="358787"/>
                  <a:pt x="339418" y="360811"/>
                  <a:pt x="338138" y="363371"/>
                </a:cubicBezTo>
                <a:cubicBezTo>
                  <a:pt x="337016" y="365616"/>
                  <a:pt x="336976" y="368321"/>
                  <a:pt x="335757" y="370515"/>
                </a:cubicBezTo>
                <a:cubicBezTo>
                  <a:pt x="332977" y="375518"/>
                  <a:pt x="326232" y="384802"/>
                  <a:pt x="326232" y="384802"/>
                </a:cubicBezTo>
                <a:cubicBezTo>
                  <a:pt x="325438" y="387977"/>
                  <a:pt x="323850" y="391054"/>
                  <a:pt x="323850" y="394327"/>
                </a:cubicBezTo>
                <a:cubicBezTo>
                  <a:pt x="323850" y="396837"/>
                  <a:pt x="325243" y="399164"/>
                  <a:pt x="326232" y="401471"/>
                </a:cubicBezTo>
                <a:cubicBezTo>
                  <a:pt x="333282" y="417921"/>
                  <a:pt x="327742" y="404774"/>
                  <a:pt x="338138" y="418140"/>
                </a:cubicBezTo>
                <a:cubicBezTo>
                  <a:pt x="341652" y="422658"/>
                  <a:pt x="344488" y="427665"/>
                  <a:pt x="347663" y="432427"/>
                </a:cubicBezTo>
                <a:cubicBezTo>
                  <a:pt x="349250" y="434808"/>
                  <a:pt x="350637" y="437336"/>
                  <a:pt x="352425" y="439571"/>
                </a:cubicBezTo>
                <a:cubicBezTo>
                  <a:pt x="363738" y="453712"/>
                  <a:pt x="359131" y="447248"/>
                  <a:pt x="366713" y="458621"/>
                </a:cubicBezTo>
                <a:lnTo>
                  <a:pt x="371475" y="472909"/>
                </a:lnTo>
                <a:cubicBezTo>
                  <a:pt x="372269" y="475290"/>
                  <a:pt x="372735" y="477807"/>
                  <a:pt x="373857" y="480052"/>
                </a:cubicBezTo>
                <a:cubicBezTo>
                  <a:pt x="375444" y="483227"/>
                  <a:pt x="377177" y="486333"/>
                  <a:pt x="378619" y="489577"/>
                </a:cubicBezTo>
                <a:cubicBezTo>
                  <a:pt x="382417" y="498123"/>
                  <a:pt x="383144" y="500770"/>
                  <a:pt x="385763" y="508627"/>
                </a:cubicBezTo>
                <a:cubicBezTo>
                  <a:pt x="387430" y="507627"/>
                  <a:pt x="401668" y="499342"/>
                  <a:pt x="404813" y="496721"/>
                </a:cubicBezTo>
                <a:cubicBezTo>
                  <a:pt x="407400" y="494565"/>
                  <a:pt x="409801" y="492164"/>
                  <a:pt x="411957" y="489577"/>
                </a:cubicBezTo>
                <a:cubicBezTo>
                  <a:pt x="417248" y="483227"/>
                  <a:pt x="415396" y="480846"/>
                  <a:pt x="423863" y="477671"/>
                </a:cubicBezTo>
                <a:cubicBezTo>
                  <a:pt x="427653" y="476250"/>
                  <a:pt x="431800" y="476084"/>
                  <a:pt x="435769" y="475290"/>
                </a:cubicBezTo>
                <a:cubicBezTo>
                  <a:pt x="460218" y="481402"/>
                  <a:pt x="429915" y="473095"/>
                  <a:pt x="454819" y="482434"/>
                </a:cubicBezTo>
                <a:cubicBezTo>
                  <a:pt x="457883" y="483583"/>
                  <a:pt x="461280" y="483666"/>
                  <a:pt x="464344" y="484815"/>
                </a:cubicBezTo>
                <a:cubicBezTo>
                  <a:pt x="467668" y="486061"/>
                  <a:pt x="470501" y="488454"/>
                  <a:pt x="473869" y="489577"/>
                </a:cubicBezTo>
                <a:cubicBezTo>
                  <a:pt x="477709" y="490857"/>
                  <a:pt x="481806" y="491165"/>
                  <a:pt x="485775" y="491959"/>
                </a:cubicBezTo>
                <a:cubicBezTo>
                  <a:pt x="492125" y="491165"/>
                  <a:pt x="499297" y="492802"/>
                  <a:pt x="504825" y="489577"/>
                </a:cubicBezTo>
                <a:cubicBezTo>
                  <a:pt x="517087" y="482424"/>
                  <a:pt x="512582" y="470799"/>
                  <a:pt x="519113" y="461002"/>
                </a:cubicBezTo>
                <a:cubicBezTo>
                  <a:pt x="530332" y="444174"/>
                  <a:pt x="516256" y="465001"/>
                  <a:pt x="531019" y="444334"/>
                </a:cubicBezTo>
                <a:cubicBezTo>
                  <a:pt x="532683" y="442005"/>
                  <a:pt x="533758" y="439214"/>
                  <a:pt x="535782" y="437190"/>
                </a:cubicBezTo>
                <a:cubicBezTo>
                  <a:pt x="542778" y="430194"/>
                  <a:pt x="552941" y="429923"/>
                  <a:pt x="561975" y="427665"/>
                </a:cubicBezTo>
                <a:cubicBezTo>
                  <a:pt x="582308" y="422582"/>
                  <a:pt x="568236" y="425517"/>
                  <a:pt x="604838" y="422902"/>
                </a:cubicBezTo>
                <a:cubicBezTo>
                  <a:pt x="627151" y="417324"/>
                  <a:pt x="615881" y="419143"/>
                  <a:pt x="657225" y="422902"/>
                </a:cubicBezTo>
                <a:cubicBezTo>
                  <a:pt x="659777" y="423134"/>
                  <a:pt x="670861" y="426365"/>
                  <a:pt x="673894" y="427665"/>
                </a:cubicBezTo>
                <a:cubicBezTo>
                  <a:pt x="677157" y="429063"/>
                  <a:pt x="680175" y="430985"/>
                  <a:pt x="683419" y="432427"/>
                </a:cubicBezTo>
                <a:cubicBezTo>
                  <a:pt x="687325" y="434163"/>
                  <a:pt x="691323" y="435689"/>
                  <a:pt x="695325" y="437190"/>
                </a:cubicBezTo>
                <a:cubicBezTo>
                  <a:pt x="697675" y="438071"/>
                  <a:pt x="700162" y="438582"/>
                  <a:pt x="702469" y="439571"/>
                </a:cubicBezTo>
                <a:cubicBezTo>
                  <a:pt x="705732" y="440969"/>
                  <a:pt x="708731" y="442936"/>
                  <a:pt x="711994" y="444334"/>
                </a:cubicBezTo>
                <a:cubicBezTo>
                  <a:pt x="716775" y="446383"/>
                  <a:pt x="723832" y="447888"/>
                  <a:pt x="728663" y="449096"/>
                </a:cubicBezTo>
                <a:cubicBezTo>
                  <a:pt x="731044" y="450684"/>
                  <a:pt x="733247" y="452579"/>
                  <a:pt x="735807" y="453859"/>
                </a:cubicBezTo>
                <a:cubicBezTo>
                  <a:pt x="738052" y="454981"/>
                  <a:pt x="740862" y="454848"/>
                  <a:pt x="742950" y="456240"/>
                </a:cubicBezTo>
                <a:cubicBezTo>
                  <a:pt x="745752" y="458108"/>
                  <a:pt x="747436" y="461316"/>
                  <a:pt x="750094" y="463384"/>
                </a:cubicBezTo>
                <a:cubicBezTo>
                  <a:pt x="754612" y="466898"/>
                  <a:pt x="764382" y="472909"/>
                  <a:pt x="764382" y="472909"/>
                </a:cubicBezTo>
                <a:cubicBezTo>
                  <a:pt x="765969" y="475290"/>
                  <a:pt x="767312" y="477854"/>
                  <a:pt x="769144" y="480052"/>
                </a:cubicBezTo>
                <a:cubicBezTo>
                  <a:pt x="771300" y="482639"/>
                  <a:pt x="774782" y="484184"/>
                  <a:pt x="776288" y="487196"/>
                </a:cubicBezTo>
                <a:cubicBezTo>
                  <a:pt x="778098" y="490816"/>
                  <a:pt x="777875" y="495133"/>
                  <a:pt x="778669" y="499102"/>
                </a:cubicBezTo>
                <a:cubicBezTo>
                  <a:pt x="778275" y="513676"/>
                  <a:pt x="780034" y="573243"/>
                  <a:pt x="773907" y="603877"/>
                </a:cubicBezTo>
                <a:cubicBezTo>
                  <a:pt x="773772" y="604552"/>
                  <a:pt x="769205" y="624698"/>
                  <a:pt x="766763" y="630071"/>
                </a:cubicBezTo>
                <a:cubicBezTo>
                  <a:pt x="763825" y="636534"/>
                  <a:pt x="757238" y="649121"/>
                  <a:pt x="757238" y="649121"/>
                </a:cubicBezTo>
                <a:cubicBezTo>
                  <a:pt x="749835" y="708349"/>
                  <a:pt x="758770" y="643076"/>
                  <a:pt x="752475" y="677696"/>
                </a:cubicBezTo>
                <a:cubicBezTo>
                  <a:pt x="751662" y="682167"/>
                  <a:pt x="750271" y="697921"/>
                  <a:pt x="747713" y="703890"/>
                </a:cubicBezTo>
                <a:cubicBezTo>
                  <a:pt x="746586" y="706521"/>
                  <a:pt x="744782" y="708835"/>
                  <a:pt x="742950" y="711034"/>
                </a:cubicBezTo>
                <a:cubicBezTo>
                  <a:pt x="738474" y="716406"/>
                  <a:pt x="734622" y="719535"/>
                  <a:pt x="728663" y="722940"/>
                </a:cubicBezTo>
                <a:cubicBezTo>
                  <a:pt x="725581" y="724701"/>
                  <a:pt x="722220" y="725941"/>
                  <a:pt x="719138" y="727702"/>
                </a:cubicBezTo>
                <a:cubicBezTo>
                  <a:pt x="707173" y="734539"/>
                  <a:pt x="716871" y="731055"/>
                  <a:pt x="702469" y="737227"/>
                </a:cubicBezTo>
                <a:cubicBezTo>
                  <a:pt x="697880" y="739194"/>
                  <a:pt x="687477" y="741850"/>
                  <a:pt x="683419" y="741990"/>
                </a:cubicBezTo>
                <a:cubicBezTo>
                  <a:pt x="641368" y="743440"/>
                  <a:pt x="599282" y="743577"/>
                  <a:pt x="557213" y="744371"/>
                </a:cubicBezTo>
                <a:cubicBezTo>
                  <a:pt x="549275" y="743577"/>
                  <a:pt x="541241" y="743460"/>
                  <a:pt x="533400" y="741990"/>
                </a:cubicBezTo>
                <a:cubicBezTo>
                  <a:pt x="513744" y="738304"/>
                  <a:pt x="524803" y="738881"/>
                  <a:pt x="511969" y="732465"/>
                </a:cubicBezTo>
                <a:cubicBezTo>
                  <a:pt x="509724" y="731343"/>
                  <a:pt x="507239" y="730774"/>
                  <a:pt x="504825" y="730084"/>
                </a:cubicBezTo>
                <a:cubicBezTo>
                  <a:pt x="498788" y="728359"/>
                  <a:pt x="493863" y="727766"/>
                  <a:pt x="488157" y="725321"/>
                </a:cubicBezTo>
                <a:cubicBezTo>
                  <a:pt x="484894" y="723923"/>
                  <a:pt x="481928" y="721877"/>
                  <a:pt x="478632" y="720559"/>
                </a:cubicBezTo>
                <a:cubicBezTo>
                  <a:pt x="473971" y="718695"/>
                  <a:pt x="468834" y="718041"/>
                  <a:pt x="464344" y="715796"/>
                </a:cubicBezTo>
                <a:cubicBezTo>
                  <a:pt x="451892" y="709570"/>
                  <a:pt x="458263" y="711895"/>
                  <a:pt x="445294" y="708652"/>
                </a:cubicBezTo>
                <a:cubicBezTo>
                  <a:pt x="442913" y="707065"/>
                  <a:pt x="440765" y="705052"/>
                  <a:pt x="438150" y="703890"/>
                </a:cubicBezTo>
                <a:cubicBezTo>
                  <a:pt x="433563" y="701851"/>
                  <a:pt x="428625" y="700715"/>
                  <a:pt x="423863" y="699127"/>
                </a:cubicBezTo>
                <a:cubicBezTo>
                  <a:pt x="413622" y="695713"/>
                  <a:pt x="419144" y="697352"/>
                  <a:pt x="407194" y="694365"/>
                </a:cubicBezTo>
                <a:cubicBezTo>
                  <a:pt x="404813" y="692777"/>
                  <a:pt x="402610" y="690882"/>
                  <a:pt x="400050" y="689602"/>
                </a:cubicBezTo>
                <a:cubicBezTo>
                  <a:pt x="394607" y="686880"/>
                  <a:pt x="386434" y="686198"/>
                  <a:pt x="381000" y="684840"/>
                </a:cubicBezTo>
                <a:cubicBezTo>
                  <a:pt x="378565" y="684231"/>
                  <a:pt x="376303" y="683023"/>
                  <a:pt x="373857" y="682459"/>
                </a:cubicBezTo>
                <a:cubicBezTo>
                  <a:pt x="365969" y="680639"/>
                  <a:pt x="357982" y="679284"/>
                  <a:pt x="350044" y="677696"/>
                </a:cubicBezTo>
                <a:lnTo>
                  <a:pt x="338138" y="675315"/>
                </a:lnTo>
                <a:cubicBezTo>
                  <a:pt x="334169" y="674521"/>
                  <a:pt x="330239" y="673507"/>
                  <a:pt x="326232" y="672934"/>
                </a:cubicBezTo>
                <a:lnTo>
                  <a:pt x="309563" y="670552"/>
                </a:lnTo>
                <a:cubicBezTo>
                  <a:pt x="295043" y="665713"/>
                  <a:pt x="306509" y="668980"/>
                  <a:pt x="280988" y="665790"/>
                </a:cubicBezTo>
                <a:cubicBezTo>
                  <a:pt x="275419" y="665094"/>
                  <a:pt x="269885" y="664135"/>
                  <a:pt x="264319" y="663409"/>
                </a:cubicBezTo>
                <a:lnTo>
                  <a:pt x="226219" y="658646"/>
                </a:lnTo>
                <a:cubicBezTo>
                  <a:pt x="225457" y="655596"/>
                  <a:pt x="223164" y="645392"/>
                  <a:pt x="221457" y="641977"/>
                </a:cubicBezTo>
                <a:cubicBezTo>
                  <a:pt x="220177" y="639417"/>
                  <a:pt x="218282" y="637215"/>
                  <a:pt x="216694" y="634834"/>
                </a:cubicBezTo>
                <a:cubicBezTo>
                  <a:pt x="217488" y="625309"/>
                  <a:pt x="217812" y="615733"/>
                  <a:pt x="219075" y="606259"/>
                </a:cubicBezTo>
                <a:cubicBezTo>
                  <a:pt x="220707" y="594019"/>
                  <a:pt x="225223" y="603602"/>
                  <a:pt x="219075" y="587209"/>
                </a:cubicBezTo>
                <a:cubicBezTo>
                  <a:pt x="215482" y="577629"/>
                  <a:pt x="197001" y="565713"/>
                  <a:pt x="192882" y="563396"/>
                </a:cubicBezTo>
                <a:cubicBezTo>
                  <a:pt x="180182" y="556252"/>
                  <a:pt x="168918" y="545499"/>
                  <a:pt x="154782" y="541965"/>
                </a:cubicBezTo>
                <a:cubicBezTo>
                  <a:pt x="151607" y="541171"/>
                  <a:pt x="148392" y="540524"/>
                  <a:pt x="145257" y="539584"/>
                </a:cubicBezTo>
                <a:cubicBezTo>
                  <a:pt x="116270" y="530888"/>
                  <a:pt x="143398" y="537928"/>
                  <a:pt x="121444" y="532440"/>
                </a:cubicBezTo>
                <a:cubicBezTo>
                  <a:pt x="102939" y="523187"/>
                  <a:pt x="115285" y="528799"/>
                  <a:pt x="83344" y="518152"/>
                </a:cubicBezTo>
                <a:cubicBezTo>
                  <a:pt x="78582" y="516565"/>
                  <a:pt x="73927" y="514607"/>
                  <a:pt x="69057" y="513390"/>
                </a:cubicBezTo>
                <a:cubicBezTo>
                  <a:pt x="65882" y="512596"/>
                  <a:pt x="62637" y="512044"/>
                  <a:pt x="59532" y="511009"/>
                </a:cubicBezTo>
                <a:cubicBezTo>
                  <a:pt x="32915" y="502137"/>
                  <a:pt x="62565" y="511034"/>
                  <a:pt x="35719" y="499102"/>
                </a:cubicBezTo>
                <a:cubicBezTo>
                  <a:pt x="32728" y="497773"/>
                  <a:pt x="29369" y="497515"/>
                  <a:pt x="26194" y="496721"/>
                </a:cubicBezTo>
                <a:cubicBezTo>
                  <a:pt x="12653" y="483180"/>
                  <a:pt x="23560" y="496217"/>
                  <a:pt x="16669" y="482434"/>
                </a:cubicBezTo>
                <a:cubicBezTo>
                  <a:pt x="7435" y="463965"/>
                  <a:pt x="15514" y="486107"/>
                  <a:pt x="9525" y="468146"/>
                </a:cubicBezTo>
                <a:cubicBezTo>
                  <a:pt x="10319" y="464971"/>
                  <a:pt x="11907" y="461894"/>
                  <a:pt x="11907" y="458621"/>
                </a:cubicBezTo>
                <a:cubicBezTo>
                  <a:pt x="11907" y="457734"/>
                  <a:pt x="7917" y="434488"/>
                  <a:pt x="7144" y="432427"/>
                </a:cubicBezTo>
                <a:cubicBezTo>
                  <a:pt x="6139" y="429748"/>
                  <a:pt x="3662" y="427843"/>
                  <a:pt x="2382" y="425284"/>
                </a:cubicBezTo>
                <a:cubicBezTo>
                  <a:pt x="1259" y="423039"/>
                  <a:pt x="794" y="420521"/>
                  <a:pt x="0" y="418140"/>
                </a:cubicBezTo>
                <a:cubicBezTo>
                  <a:pt x="5364" y="385963"/>
                  <a:pt x="-1785" y="416799"/>
                  <a:pt x="7144" y="396709"/>
                </a:cubicBezTo>
                <a:cubicBezTo>
                  <a:pt x="9183" y="392121"/>
                  <a:pt x="11907" y="382421"/>
                  <a:pt x="11907" y="382421"/>
                </a:cubicBezTo>
                <a:cubicBezTo>
                  <a:pt x="15186" y="359466"/>
                  <a:pt x="7938" y="356624"/>
                  <a:pt x="7144" y="351465"/>
                </a:cubicBezTo>
                <a:close/>
              </a:path>
            </a:pathLst>
          </a:custGeom>
          <a:solidFill>
            <a:schemeClr val="accent2"/>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lvl="0" indent="0" algn="l" defTabSz="914400" rtl="0" eaLnBrk="0" fontAlgn="base" latinLnBrk="0" hangingPunct="0">
              <a:lnSpc>
                <a:spcPct val="100000"/>
              </a:lnSpc>
              <a:spcBef>
                <a:spcPct val="20000"/>
              </a:spcBef>
              <a:spcAft>
                <a:spcPct val="0"/>
              </a:spcAft>
              <a:buClrTx/>
              <a:buSzTx/>
              <a:buFontTx/>
              <a:buNone/>
              <a:tabLst/>
              <a:defRPr/>
            </a:pPr>
            <a:endParaRPr kumimoji="0" lang="it-IT" sz="2400" b="0" i="0" u="none" strike="noStrike" kern="1200" cap="none" spc="0" normalizeH="0" baseline="0" noProof="0">
              <a:ln>
                <a:noFill/>
              </a:ln>
              <a:solidFill>
                <a:prstClr val="black"/>
              </a:solidFill>
              <a:effectLst/>
              <a:uLnTx/>
              <a:uFillTx/>
              <a:latin typeface="Arial" charset="0"/>
              <a:ea typeface="+mn-ea"/>
              <a:cs typeface="+mn-cs"/>
            </a:endParaRPr>
          </a:p>
        </p:txBody>
      </p:sp>
      <p:sp>
        <p:nvSpPr>
          <p:cNvPr id="7" name="Line 3">
            <a:extLst>
              <a:ext uri="{FF2B5EF4-FFF2-40B4-BE49-F238E27FC236}">
                <a16:creationId xmlns:a16="http://schemas.microsoft.com/office/drawing/2014/main" id="{77565ED7-B54D-4C83-B932-14EC5880F7B4}"/>
              </a:ext>
            </a:extLst>
          </p:cNvPr>
          <p:cNvSpPr>
            <a:spLocks noChangeShapeType="1"/>
          </p:cNvSpPr>
          <p:nvPr/>
        </p:nvSpPr>
        <p:spPr bwMode="auto">
          <a:xfrm flipV="1">
            <a:off x="6320327" y="2268267"/>
            <a:ext cx="0" cy="772954"/>
          </a:xfrm>
          <a:prstGeom prst="line">
            <a:avLst/>
          </a:prstGeom>
          <a:noFill/>
          <a:ln w="9360">
            <a:solidFill>
              <a:srgbClr val="000000"/>
            </a:solidFill>
            <a:miter lim="800000"/>
            <a:headEnd/>
            <a:tailEnd type="triangle" w="med" len="med"/>
          </a:ln>
        </p:spPr>
        <p:txBody>
          <a:bodyPr/>
          <a:lstStyle/>
          <a:p>
            <a:pPr marL="0" marR="0" lvl="0" indent="0" algn="l" defTabSz="457200" rtl="0" eaLnBrk="0"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8" name="Line 4">
            <a:extLst>
              <a:ext uri="{FF2B5EF4-FFF2-40B4-BE49-F238E27FC236}">
                <a16:creationId xmlns:a16="http://schemas.microsoft.com/office/drawing/2014/main" id="{0D53A259-4FC0-48A4-99ED-15A2EB2C29BD}"/>
              </a:ext>
            </a:extLst>
          </p:cNvPr>
          <p:cNvSpPr>
            <a:spLocks noChangeShapeType="1"/>
          </p:cNvSpPr>
          <p:nvPr/>
        </p:nvSpPr>
        <p:spPr bwMode="auto">
          <a:xfrm>
            <a:off x="6320327" y="3040792"/>
            <a:ext cx="1275420" cy="430"/>
          </a:xfrm>
          <a:prstGeom prst="line">
            <a:avLst/>
          </a:prstGeom>
          <a:noFill/>
          <a:ln w="9360">
            <a:solidFill>
              <a:srgbClr val="000000"/>
            </a:solidFill>
            <a:miter lim="800000"/>
            <a:headEnd/>
            <a:tailEnd type="triangle" w="med" len="med"/>
          </a:ln>
        </p:spPr>
        <p:txBody>
          <a:bodyPr/>
          <a:lstStyle/>
          <a:p>
            <a:pPr marL="0" marR="0" lvl="0" indent="0" algn="l" defTabSz="457200" rtl="0" eaLnBrk="0"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9" name="Rettangolo 185">
            <a:extLst>
              <a:ext uri="{FF2B5EF4-FFF2-40B4-BE49-F238E27FC236}">
                <a16:creationId xmlns:a16="http://schemas.microsoft.com/office/drawing/2014/main" id="{A04A0448-6F1E-4E0A-9469-90FC69204F32}"/>
              </a:ext>
            </a:extLst>
          </p:cNvPr>
          <p:cNvSpPr>
            <a:spLocks noChangeArrowheads="1"/>
          </p:cNvSpPr>
          <p:nvPr/>
        </p:nvSpPr>
        <p:spPr bwMode="auto">
          <a:xfrm>
            <a:off x="7428761" y="3107814"/>
            <a:ext cx="572593" cy="338554"/>
          </a:xfrm>
          <a:prstGeom prst="rect">
            <a:avLst/>
          </a:prstGeom>
          <a:noFill/>
          <a:ln w="9525">
            <a:noFill/>
            <a:miter lim="800000"/>
            <a:headEnd/>
            <a:tailEnd/>
          </a:ln>
        </p:spPr>
        <p:txBody>
          <a:bodyPr wrap="none">
            <a:spAutoFit/>
          </a:bodyPr>
          <a:lstStyle/>
          <a:p>
            <a:pPr marL="0" marR="0" lvl="0" indent="0" algn="ctr" defTabSz="457200" rtl="0" eaLnBrk="0" fontAlgn="auto" latinLnBrk="0" hangingPunct="0">
              <a:lnSpc>
                <a:spcPct val="100000"/>
              </a:lnSpc>
              <a:spcBef>
                <a:spcPct val="2000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rial" charset="0"/>
                <a:ea typeface="+mn-ea"/>
                <a:cs typeface="+mn-cs"/>
              </a:rPr>
              <a:t>time</a:t>
            </a:r>
            <a:endParaRPr kumimoji="0" lang="en-US" sz="1600" b="0" i="0" u="none" strike="noStrike" kern="1200" cap="none" spc="0" normalizeH="0" baseline="-25000" noProof="0" dirty="0">
              <a:ln>
                <a:noFill/>
              </a:ln>
              <a:solidFill>
                <a:srgbClr val="000000"/>
              </a:solidFill>
              <a:effectLst/>
              <a:uLnTx/>
              <a:uFillTx/>
              <a:latin typeface="Arial" charset="0"/>
              <a:ea typeface="+mn-ea"/>
              <a:cs typeface="+mn-cs"/>
            </a:endParaRPr>
          </a:p>
        </p:txBody>
      </p:sp>
      <p:sp>
        <p:nvSpPr>
          <p:cNvPr id="10" name="Rettangolo 185">
            <a:extLst>
              <a:ext uri="{FF2B5EF4-FFF2-40B4-BE49-F238E27FC236}">
                <a16:creationId xmlns:a16="http://schemas.microsoft.com/office/drawing/2014/main" id="{7CB6773B-310A-4C5B-9602-A91713E7B7A9}"/>
              </a:ext>
            </a:extLst>
          </p:cNvPr>
          <p:cNvSpPr>
            <a:spLocks noChangeArrowheads="1"/>
          </p:cNvSpPr>
          <p:nvPr/>
        </p:nvSpPr>
        <p:spPr bwMode="auto">
          <a:xfrm>
            <a:off x="5633009" y="1913426"/>
            <a:ext cx="681597" cy="824841"/>
          </a:xfrm>
          <a:prstGeom prst="rect">
            <a:avLst/>
          </a:prstGeom>
          <a:noFill/>
          <a:ln w="9525">
            <a:noFill/>
            <a:miter lim="800000"/>
            <a:headEnd/>
            <a:tailEnd/>
          </a:ln>
        </p:spPr>
        <p:txBody>
          <a:bodyPr wrap="none">
            <a:spAutoFit/>
          </a:bodyPr>
          <a:lstStyle/>
          <a:p>
            <a:pPr marL="0" marR="0" lvl="0" indent="0" algn="ctr" defTabSz="457200" rtl="0" eaLnBrk="0" fontAlgn="auto" latinLnBrk="0" hangingPunct="0">
              <a:lnSpc>
                <a:spcPct val="100000"/>
              </a:lnSpc>
              <a:spcBef>
                <a:spcPct val="2000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charset="0"/>
                <a:ea typeface="+mn-ea"/>
                <a:cs typeface="+mn-cs"/>
              </a:rPr>
              <a:t>False </a:t>
            </a:r>
          </a:p>
          <a:p>
            <a:pPr marL="0" marR="0" lvl="0" indent="0" algn="ctr" defTabSz="457200" rtl="0" eaLnBrk="0" fontAlgn="auto" latinLnBrk="0" hangingPunct="0">
              <a:lnSpc>
                <a:spcPct val="100000"/>
              </a:lnSpc>
              <a:spcBef>
                <a:spcPct val="2000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charset="0"/>
                <a:ea typeface="+mn-ea"/>
                <a:cs typeface="+mn-cs"/>
              </a:rPr>
              <a:t>alarm </a:t>
            </a:r>
          </a:p>
          <a:p>
            <a:pPr marL="0" marR="0" lvl="0" indent="0" algn="ctr" defTabSz="457200" rtl="0" eaLnBrk="0" fontAlgn="auto" latinLnBrk="0" hangingPunct="0">
              <a:lnSpc>
                <a:spcPct val="100000"/>
              </a:lnSpc>
              <a:spcBef>
                <a:spcPct val="2000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charset="0"/>
                <a:ea typeface="+mn-ea"/>
                <a:cs typeface="+mn-cs"/>
              </a:rPr>
              <a:t>rate</a:t>
            </a:r>
            <a:endParaRPr kumimoji="0" lang="en-US" sz="1400" b="0" i="0" u="none" strike="noStrike" kern="1200" cap="none" spc="0" normalizeH="0" baseline="-25000" noProof="0" dirty="0">
              <a:ln>
                <a:noFill/>
              </a:ln>
              <a:solidFill>
                <a:srgbClr val="000000"/>
              </a:solidFill>
              <a:effectLst/>
              <a:uLnTx/>
              <a:uFillTx/>
              <a:latin typeface="Arial" charset="0"/>
              <a:ea typeface="+mn-ea"/>
              <a:cs typeface="+mn-cs"/>
            </a:endParaRPr>
          </a:p>
        </p:txBody>
      </p:sp>
      <p:sp>
        <p:nvSpPr>
          <p:cNvPr id="11" name="Figura a mano libera 278">
            <a:extLst>
              <a:ext uri="{FF2B5EF4-FFF2-40B4-BE49-F238E27FC236}">
                <a16:creationId xmlns:a16="http://schemas.microsoft.com/office/drawing/2014/main" id="{2F5AAEC2-B88F-4033-93C6-37C9838A803F}"/>
              </a:ext>
            </a:extLst>
          </p:cNvPr>
          <p:cNvSpPr/>
          <p:nvPr/>
        </p:nvSpPr>
        <p:spPr bwMode="auto">
          <a:xfrm>
            <a:off x="6334852" y="2420888"/>
            <a:ext cx="574359" cy="490669"/>
          </a:xfrm>
          <a:custGeom>
            <a:avLst/>
            <a:gdLst>
              <a:gd name="connsiteX0" fmla="*/ 0 w 1143000"/>
              <a:gd name="connsiteY0" fmla="*/ 457249 h 457249"/>
              <a:gd name="connsiteX1" fmla="*/ 63500 w 1143000"/>
              <a:gd name="connsiteY1" fmla="*/ 419149 h 457249"/>
              <a:gd name="connsiteX2" fmla="*/ 101600 w 1143000"/>
              <a:gd name="connsiteY2" fmla="*/ 393749 h 457249"/>
              <a:gd name="connsiteX3" fmla="*/ 139700 w 1143000"/>
              <a:gd name="connsiteY3" fmla="*/ 381049 h 457249"/>
              <a:gd name="connsiteX4" fmla="*/ 177800 w 1143000"/>
              <a:gd name="connsiteY4" fmla="*/ 355649 h 457249"/>
              <a:gd name="connsiteX5" fmla="*/ 254000 w 1143000"/>
              <a:gd name="connsiteY5" fmla="*/ 330249 h 457249"/>
              <a:gd name="connsiteX6" fmla="*/ 330200 w 1143000"/>
              <a:gd name="connsiteY6" fmla="*/ 304849 h 457249"/>
              <a:gd name="connsiteX7" fmla="*/ 368300 w 1143000"/>
              <a:gd name="connsiteY7" fmla="*/ 292149 h 457249"/>
              <a:gd name="connsiteX8" fmla="*/ 406400 w 1143000"/>
              <a:gd name="connsiteY8" fmla="*/ 266749 h 457249"/>
              <a:gd name="connsiteX9" fmla="*/ 482600 w 1143000"/>
              <a:gd name="connsiteY9" fmla="*/ 241349 h 457249"/>
              <a:gd name="connsiteX10" fmla="*/ 520700 w 1143000"/>
              <a:gd name="connsiteY10" fmla="*/ 228649 h 457249"/>
              <a:gd name="connsiteX11" fmla="*/ 558800 w 1143000"/>
              <a:gd name="connsiteY11" fmla="*/ 215949 h 457249"/>
              <a:gd name="connsiteX12" fmla="*/ 609600 w 1143000"/>
              <a:gd name="connsiteY12" fmla="*/ 203249 h 457249"/>
              <a:gd name="connsiteX13" fmla="*/ 647700 w 1143000"/>
              <a:gd name="connsiteY13" fmla="*/ 190549 h 457249"/>
              <a:gd name="connsiteX14" fmla="*/ 711200 w 1143000"/>
              <a:gd name="connsiteY14" fmla="*/ 177849 h 457249"/>
              <a:gd name="connsiteX15" fmla="*/ 749300 w 1143000"/>
              <a:gd name="connsiteY15" fmla="*/ 165149 h 457249"/>
              <a:gd name="connsiteX16" fmla="*/ 825500 w 1143000"/>
              <a:gd name="connsiteY16" fmla="*/ 152449 h 457249"/>
              <a:gd name="connsiteX17" fmla="*/ 901700 w 1143000"/>
              <a:gd name="connsiteY17" fmla="*/ 127049 h 457249"/>
              <a:gd name="connsiteX18" fmla="*/ 977900 w 1143000"/>
              <a:gd name="connsiteY18" fmla="*/ 63549 h 457249"/>
              <a:gd name="connsiteX19" fmla="*/ 1054100 w 1143000"/>
              <a:gd name="connsiteY19" fmla="*/ 38149 h 457249"/>
              <a:gd name="connsiteX20" fmla="*/ 1092200 w 1143000"/>
              <a:gd name="connsiteY20" fmla="*/ 25449 h 457249"/>
              <a:gd name="connsiteX21" fmla="*/ 1143000 w 1143000"/>
              <a:gd name="connsiteY21" fmla="*/ 49 h 457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143000" h="457249">
                <a:moveTo>
                  <a:pt x="0" y="457249"/>
                </a:moveTo>
                <a:cubicBezTo>
                  <a:pt x="21167" y="444549"/>
                  <a:pt x="42568" y="432232"/>
                  <a:pt x="63500" y="419149"/>
                </a:cubicBezTo>
                <a:cubicBezTo>
                  <a:pt x="76443" y="411059"/>
                  <a:pt x="87948" y="400575"/>
                  <a:pt x="101600" y="393749"/>
                </a:cubicBezTo>
                <a:cubicBezTo>
                  <a:pt x="113574" y="387762"/>
                  <a:pt x="127726" y="387036"/>
                  <a:pt x="139700" y="381049"/>
                </a:cubicBezTo>
                <a:cubicBezTo>
                  <a:pt x="153352" y="374223"/>
                  <a:pt x="163852" y="361848"/>
                  <a:pt x="177800" y="355649"/>
                </a:cubicBezTo>
                <a:cubicBezTo>
                  <a:pt x="202266" y="344775"/>
                  <a:pt x="228600" y="338716"/>
                  <a:pt x="254000" y="330249"/>
                </a:cubicBezTo>
                <a:lnTo>
                  <a:pt x="330200" y="304849"/>
                </a:lnTo>
                <a:cubicBezTo>
                  <a:pt x="342900" y="300616"/>
                  <a:pt x="357161" y="299575"/>
                  <a:pt x="368300" y="292149"/>
                </a:cubicBezTo>
                <a:cubicBezTo>
                  <a:pt x="381000" y="283682"/>
                  <a:pt x="392452" y="272948"/>
                  <a:pt x="406400" y="266749"/>
                </a:cubicBezTo>
                <a:cubicBezTo>
                  <a:pt x="430866" y="255875"/>
                  <a:pt x="457200" y="249816"/>
                  <a:pt x="482600" y="241349"/>
                </a:cubicBezTo>
                <a:lnTo>
                  <a:pt x="520700" y="228649"/>
                </a:lnTo>
                <a:cubicBezTo>
                  <a:pt x="533400" y="224416"/>
                  <a:pt x="545813" y="219196"/>
                  <a:pt x="558800" y="215949"/>
                </a:cubicBezTo>
                <a:cubicBezTo>
                  <a:pt x="575733" y="211716"/>
                  <a:pt x="592817" y="208044"/>
                  <a:pt x="609600" y="203249"/>
                </a:cubicBezTo>
                <a:cubicBezTo>
                  <a:pt x="622472" y="199571"/>
                  <a:pt x="634713" y="193796"/>
                  <a:pt x="647700" y="190549"/>
                </a:cubicBezTo>
                <a:cubicBezTo>
                  <a:pt x="668641" y="185314"/>
                  <a:pt x="690259" y="183084"/>
                  <a:pt x="711200" y="177849"/>
                </a:cubicBezTo>
                <a:cubicBezTo>
                  <a:pt x="724187" y="174602"/>
                  <a:pt x="736232" y="168053"/>
                  <a:pt x="749300" y="165149"/>
                </a:cubicBezTo>
                <a:cubicBezTo>
                  <a:pt x="774437" y="159563"/>
                  <a:pt x="800518" y="158694"/>
                  <a:pt x="825500" y="152449"/>
                </a:cubicBezTo>
                <a:cubicBezTo>
                  <a:pt x="851475" y="145955"/>
                  <a:pt x="901700" y="127049"/>
                  <a:pt x="901700" y="127049"/>
                </a:cubicBezTo>
                <a:cubicBezTo>
                  <a:pt x="925626" y="103123"/>
                  <a:pt x="946074" y="77694"/>
                  <a:pt x="977900" y="63549"/>
                </a:cubicBezTo>
                <a:cubicBezTo>
                  <a:pt x="1002366" y="52675"/>
                  <a:pt x="1028700" y="46616"/>
                  <a:pt x="1054100" y="38149"/>
                </a:cubicBezTo>
                <a:cubicBezTo>
                  <a:pt x="1066800" y="33916"/>
                  <a:pt x="1081061" y="32875"/>
                  <a:pt x="1092200" y="25449"/>
                </a:cubicBezTo>
                <a:cubicBezTo>
                  <a:pt x="1133822" y="-2299"/>
                  <a:pt x="1115036" y="49"/>
                  <a:pt x="1143000" y="49"/>
                </a:cubicBezTo>
              </a:path>
            </a:pathLst>
          </a:custGeom>
          <a:noFill/>
          <a:ln w="9525" cap="flat" cmpd="sng" algn="ctr">
            <a:solidFill>
              <a:srgbClr val="FF0000"/>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lvl="0" indent="0" algn="l" defTabSz="914400" rtl="0" eaLnBrk="0" fontAlgn="base" latinLnBrk="0" hangingPunct="0">
              <a:lnSpc>
                <a:spcPct val="100000"/>
              </a:lnSpc>
              <a:spcBef>
                <a:spcPct val="20000"/>
              </a:spcBef>
              <a:spcAft>
                <a:spcPct val="0"/>
              </a:spcAft>
              <a:buClrTx/>
              <a:buSzTx/>
              <a:buFontTx/>
              <a:buNone/>
              <a:tabLst/>
              <a:defRPr/>
            </a:pPr>
            <a:endParaRPr kumimoji="0" lang="it-IT" sz="2400" b="0" i="0" u="none" strike="noStrike" kern="1200" cap="none" spc="0" normalizeH="0" baseline="0" noProof="0">
              <a:ln>
                <a:noFill/>
              </a:ln>
              <a:solidFill>
                <a:prstClr val="black"/>
              </a:solidFill>
              <a:effectLst/>
              <a:uLnTx/>
              <a:uFillTx/>
              <a:latin typeface="Arial" charset="0"/>
              <a:ea typeface="+mn-ea"/>
              <a:cs typeface="+mn-cs"/>
            </a:endParaRPr>
          </a:p>
        </p:txBody>
      </p:sp>
      <p:sp>
        <p:nvSpPr>
          <p:cNvPr id="12" name="CasellaDiTesto 11">
            <a:extLst>
              <a:ext uri="{FF2B5EF4-FFF2-40B4-BE49-F238E27FC236}">
                <a16:creationId xmlns:a16="http://schemas.microsoft.com/office/drawing/2014/main" id="{C330C428-1964-41A8-9D63-5C26477328DC}"/>
              </a:ext>
            </a:extLst>
          </p:cNvPr>
          <p:cNvSpPr txBox="1"/>
          <p:nvPr/>
        </p:nvSpPr>
        <p:spPr>
          <a:xfrm>
            <a:off x="6187210" y="3060285"/>
            <a:ext cx="317716" cy="338554"/>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it-IT" sz="1600" b="0" i="1" u="none" strike="noStrike" kern="1200" cap="none" spc="0" normalizeH="0" baseline="0" noProof="0" dirty="0">
                <a:ln>
                  <a:noFill/>
                </a:ln>
                <a:solidFill>
                  <a:prstClr val="black"/>
                </a:solidFill>
                <a:effectLst/>
                <a:uLnTx/>
                <a:uFillTx/>
                <a:latin typeface="Arial" panose="020B0604020202020204"/>
                <a:ea typeface="+mn-ea"/>
                <a:cs typeface="+mn-cs"/>
              </a:rPr>
              <a:t>t</a:t>
            </a:r>
            <a:r>
              <a:rPr kumimoji="0" lang="it-IT" sz="1600" b="0" i="0" u="none" strike="noStrike" kern="1200" cap="none" spc="0" normalizeH="0" baseline="-25000" noProof="0" dirty="0">
                <a:ln>
                  <a:noFill/>
                </a:ln>
                <a:solidFill>
                  <a:prstClr val="black"/>
                </a:solidFill>
                <a:effectLst/>
                <a:uLnTx/>
                <a:uFillTx/>
                <a:latin typeface="Arial" panose="020B0604020202020204"/>
                <a:ea typeface="+mn-ea"/>
                <a:cs typeface="+mn-cs"/>
              </a:rPr>
              <a:t>0</a:t>
            </a:r>
          </a:p>
        </p:txBody>
      </p:sp>
      <p:sp>
        <p:nvSpPr>
          <p:cNvPr id="13" name="CasellaDiTesto 12">
            <a:extLst>
              <a:ext uri="{FF2B5EF4-FFF2-40B4-BE49-F238E27FC236}">
                <a16:creationId xmlns:a16="http://schemas.microsoft.com/office/drawing/2014/main" id="{6EE5A38C-139E-46D2-AB01-9D4444495374}"/>
              </a:ext>
            </a:extLst>
          </p:cNvPr>
          <p:cNvSpPr txBox="1"/>
          <p:nvPr/>
        </p:nvSpPr>
        <p:spPr>
          <a:xfrm>
            <a:off x="6740188" y="3086454"/>
            <a:ext cx="317716" cy="338554"/>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it-IT" sz="1600" b="0" i="1" u="none" strike="noStrike" kern="1200" cap="none" spc="0" normalizeH="0" baseline="0" noProof="0" dirty="0">
                <a:ln>
                  <a:noFill/>
                </a:ln>
                <a:solidFill>
                  <a:prstClr val="black"/>
                </a:solidFill>
                <a:effectLst/>
                <a:uLnTx/>
                <a:uFillTx/>
                <a:latin typeface="Arial" panose="020B0604020202020204"/>
                <a:ea typeface="+mn-ea"/>
                <a:cs typeface="+mn-cs"/>
              </a:rPr>
              <a:t>t</a:t>
            </a:r>
            <a:r>
              <a:rPr kumimoji="0" lang="it-IT" sz="1600" b="0" i="0" u="none" strike="noStrike" kern="1200" cap="none" spc="0" normalizeH="0" baseline="-25000" noProof="0" dirty="0">
                <a:ln>
                  <a:noFill/>
                </a:ln>
                <a:solidFill>
                  <a:prstClr val="black"/>
                </a:solidFill>
                <a:effectLst/>
                <a:uLnTx/>
                <a:uFillTx/>
                <a:latin typeface="Arial" panose="020B0604020202020204"/>
                <a:ea typeface="+mn-ea"/>
                <a:cs typeface="+mn-cs"/>
              </a:rPr>
              <a:t>1</a:t>
            </a:r>
          </a:p>
        </p:txBody>
      </p:sp>
      <p:sp>
        <p:nvSpPr>
          <p:cNvPr id="14" name="AutoShape 9">
            <a:extLst>
              <a:ext uri="{FF2B5EF4-FFF2-40B4-BE49-F238E27FC236}">
                <a16:creationId xmlns:a16="http://schemas.microsoft.com/office/drawing/2014/main" id="{77B600B7-23B1-4232-8F48-068947A2A442}"/>
              </a:ext>
            </a:extLst>
          </p:cNvPr>
          <p:cNvSpPr>
            <a:spLocks noChangeAspect="1" noChangeArrowheads="1"/>
          </p:cNvSpPr>
          <p:nvPr/>
        </p:nvSpPr>
        <p:spPr bwMode="auto">
          <a:xfrm>
            <a:off x="6524174" y="3520687"/>
            <a:ext cx="812303" cy="99042"/>
          </a:xfrm>
          <a:prstGeom prst="downArrow">
            <a:avLst>
              <a:gd name="adj1" fmla="val 54898"/>
              <a:gd name="adj2" fmla="val 100000"/>
            </a:avLst>
          </a:prstGeom>
          <a:solidFill>
            <a:srgbClr val="00B050"/>
          </a:solidFill>
          <a:ln w="9525">
            <a:solidFill>
              <a:srgbClr val="00B050"/>
            </a:solidFill>
            <a:miter lim="800000"/>
            <a:headEnd/>
            <a:tailEnd/>
          </a:ln>
        </p:spPr>
        <p:txBody>
          <a:bodyPr wrap="none" anchor="ctr"/>
          <a:lstStyle/>
          <a:p>
            <a:pPr marL="0" marR="0" lvl="0" indent="0" algn="ctr" defTabSz="914400" rtl="0" eaLnBrk="0" fontAlgn="auto" latinLnBrk="0" hangingPunct="0">
              <a:lnSpc>
                <a:spcPct val="100000"/>
              </a:lnSpc>
              <a:spcBef>
                <a:spcPct val="20000"/>
              </a:spcBef>
              <a:spcAft>
                <a:spcPts val="0"/>
              </a:spcAft>
              <a:buClrTx/>
              <a:buSzTx/>
              <a:buFontTx/>
              <a:buNone/>
              <a:tabLst/>
              <a:defRPr/>
            </a:pPr>
            <a:endParaRPr kumimoji="0" lang="it-IT" sz="1050" b="0" i="0" u="none" strike="noStrike" kern="0" cap="none" spc="0" normalizeH="0" baseline="0" noProof="0" dirty="0">
              <a:ln>
                <a:noFill/>
              </a:ln>
              <a:solidFill>
                <a:sysClr val="windowText" lastClr="000000"/>
              </a:solidFill>
              <a:effectLst/>
              <a:uLnTx/>
              <a:uFillTx/>
              <a:latin typeface="Arial" panose="020B0604020202020204"/>
              <a:ea typeface="+mn-ea"/>
              <a:cs typeface="+mn-cs"/>
            </a:endParaRPr>
          </a:p>
        </p:txBody>
      </p:sp>
      <p:sp>
        <p:nvSpPr>
          <p:cNvPr id="15" name="Rettangolo 185">
            <a:extLst>
              <a:ext uri="{FF2B5EF4-FFF2-40B4-BE49-F238E27FC236}">
                <a16:creationId xmlns:a16="http://schemas.microsoft.com/office/drawing/2014/main" id="{C4017E61-7F3B-439C-916F-09AB59AD309D}"/>
              </a:ext>
            </a:extLst>
          </p:cNvPr>
          <p:cNvSpPr>
            <a:spLocks noChangeArrowheads="1"/>
          </p:cNvSpPr>
          <p:nvPr/>
        </p:nvSpPr>
        <p:spPr bwMode="auto">
          <a:xfrm>
            <a:off x="5670001" y="3724415"/>
            <a:ext cx="2576537" cy="307777"/>
          </a:xfrm>
          <a:prstGeom prst="rect">
            <a:avLst/>
          </a:prstGeom>
          <a:noFill/>
          <a:ln w="9525">
            <a:noFill/>
            <a:miter lim="800000"/>
            <a:headEnd/>
            <a:tailEnd/>
          </a:ln>
        </p:spPr>
        <p:txBody>
          <a:bodyPr wrap="square">
            <a:spAutoFit/>
          </a:bodyPr>
          <a:lstStyle/>
          <a:p>
            <a:pPr marL="0" marR="0" lvl="0" indent="0" algn="ctr" defTabSz="457200" rtl="0" eaLnBrk="0" fontAlgn="auto" latinLnBrk="0" hangingPunct="0">
              <a:lnSpc>
                <a:spcPct val="100000"/>
              </a:lnSpc>
              <a:spcBef>
                <a:spcPct val="2000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Arial" charset="0"/>
                <a:ea typeface="+mn-ea"/>
                <a:cs typeface="+mn-cs"/>
              </a:rPr>
              <a:t>A New Model is necessary</a:t>
            </a:r>
          </a:p>
        </p:txBody>
      </p:sp>
      <p:sp>
        <p:nvSpPr>
          <p:cNvPr id="16" name="CasellaDiTesto 15">
            <a:extLst>
              <a:ext uri="{FF2B5EF4-FFF2-40B4-BE49-F238E27FC236}">
                <a16:creationId xmlns:a16="http://schemas.microsoft.com/office/drawing/2014/main" id="{2F6BD387-F294-4AE6-8024-48D502653001}"/>
              </a:ext>
            </a:extLst>
          </p:cNvPr>
          <p:cNvSpPr txBox="1"/>
          <p:nvPr/>
        </p:nvSpPr>
        <p:spPr>
          <a:xfrm>
            <a:off x="107504" y="4652222"/>
            <a:ext cx="383438" cy="461665"/>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it-IT" sz="1800" b="0" i="1" u="none" strike="noStrike" kern="1200" cap="none" spc="0" normalizeH="0" baseline="0" noProof="0" dirty="0">
                <a:ln>
                  <a:noFill/>
                </a:ln>
                <a:solidFill>
                  <a:prstClr val="black"/>
                </a:solidFill>
                <a:effectLst/>
                <a:uLnTx/>
                <a:uFillTx/>
                <a:latin typeface="Arial" panose="020B0604020202020204"/>
                <a:ea typeface="+mn-ea"/>
                <a:cs typeface="+mn-cs"/>
              </a:rPr>
              <a:t>t</a:t>
            </a:r>
            <a:r>
              <a:rPr kumimoji="0" lang="it-IT" sz="1800" b="0" i="0" u="none" strike="noStrike" kern="1200" cap="none" spc="0" normalizeH="0" baseline="-25000" noProof="0" dirty="0">
                <a:ln>
                  <a:noFill/>
                </a:ln>
                <a:solidFill>
                  <a:prstClr val="black"/>
                </a:solidFill>
                <a:effectLst/>
                <a:uLnTx/>
                <a:uFillTx/>
                <a:latin typeface="Arial" panose="020B0604020202020204"/>
                <a:ea typeface="+mn-ea"/>
                <a:cs typeface="+mn-cs"/>
              </a:rPr>
              <a:t>1</a:t>
            </a:r>
          </a:p>
        </p:txBody>
      </p:sp>
      <p:sp>
        <p:nvSpPr>
          <p:cNvPr id="17" name="AutoShape 9">
            <a:extLst>
              <a:ext uri="{FF2B5EF4-FFF2-40B4-BE49-F238E27FC236}">
                <a16:creationId xmlns:a16="http://schemas.microsoft.com/office/drawing/2014/main" id="{820FB536-EB50-4649-B5F7-CEBB464C06D5}"/>
              </a:ext>
            </a:extLst>
          </p:cNvPr>
          <p:cNvSpPr>
            <a:spLocks noChangeAspect="1" noChangeArrowheads="1"/>
          </p:cNvSpPr>
          <p:nvPr/>
        </p:nvSpPr>
        <p:spPr bwMode="auto">
          <a:xfrm rot="16200000">
            <a:off x="297080" y="4833533"/>
            <a:ext cx="812303" cy="99042"/>
          </a:xfrm>
          <a:prstGeom prst="downArrow">
            <a:avLst>
              <a:gd name="adj1" fmla="val 54898"/>
              <a:gd name="adj2" fmla="val 100000"/>
            </a:avLst>
          </a:prstGeom>
          <a:solidFill>
            <a:srgbClr val="00B050"/>
          </a:solidFill>
          <a:ln w="9525">
            <a:solidFill>
              <a:srgbClr val="00B050"/>
            </a:solidFill>
            <a:miter lim="800000"/>
            <a:headEnd/>
            <a:tailEnd/>
          </a:ln>
        </p:spPr>
        <p:txBody>
          <a:bodyPr wrap="none" anchor="ctr"/>
          <a:lstStyle/>
          <a:p>
            <a:pPr marL="0" marR="0" lvl="0" indent="0" algn="ctr" defTabSz="914400" rtl="0" eaLnBrk="0" fontAlgn="auto" latinLnBrk="0" hangingPunct="0">
              <a:lnSpc>
                <a:spcPct val="100000"/>
              </a:lnSpc>
              <a:spcBef>
                <a:spcPct val="20000"/>
              </a:spcBef>
              <a:spcAft>
                <a:spcPts val="0"/>
              </a:spcAft>
              <a:buClrTx/>
              <a:buSzTx/>
              <a:buFontTx/>
              <a:buNone/>
              <a:tabLst/>
              <a:defRPr/>
            </a:pPr>
            <a:endParaRPr kumimoji="0" lang="it-IT" sz="1050" b="0" i="0" u="none" strike="noStrike" kern="0" cap="none" spc="0" normalizeH="0" baseline="0" noProof="0" dirty="0">
              <a:ln>
                <a:noFill/>
              </a:ln>
              <a:solidFill>
                <a:sysClr val="windowText" lastClr="000000"/>
              </a:solidFill>
              <a:effectLst/>
              <a:uLnTx/>
              <a:uFillTx/>
              <a:latin typeface="Arial" panose="020B0604020202020204"/>
              <a:ea typeface="+mn-ea"/>
              <a:cs typeface="+mn-cs"/>
            </a:endParaRPr>
          </a:p>
        </p:txBody>
      </p:sp>
      <p:sp>
        <p:nvSpPr>
          <p:cNvPr id="18" name="AutoShape 9">
            <a:extLst>
              <a:ext uri="{FF2B5EF4-FFF2-40B4-BE49-F238E27FC236}">
                <a16:creationId xmlns:a16="http://schemas.microsoft.com/office/drawing/2014/main" id="{279890E2-7D71-47AE-8518-0811C9E899F2}"/>
              </a:ext>
            </a:extLst>
          </p:cNvPr>
          <p:cNvSpPr>
            <a:spLocks noChangeAspect="1" noChangeArrowheads="1"/>
          </p:cNvSpPr>
          <p:nvPr/>
        </p:nvSpPr>
        <p:spPr bwMode="auto">
          <a:xfrm rot="16200000">
            <a:off x="2913804" y="4833533"/>
            <a:ext cx="812303" cy="99042"/>
          </a:xfrm>
          <a:prstGeom prst="downArrow">
            <a:avLst>
              <a:gd name="adj1" fmla="val 54898"/>
              <a:gd name="adj2" fmla="val 100000"/>
            </a:avLst>
          </a:prstGeom>
          <a:solidFill>
            <a:srgbClr val="00B050"/>
          </a:solidFill>
          <a:ln w="9525">
            <a:solidFill>
              <a:srgbClr val="00B050"/>
            </a:solidFill>
            <a:miter lim="800000"/>
            <a:headEnd/>
            <a:tailEnd/>
          </a:ln>
        </p:spPr>
        <p:txBody>
          <a:bodyPr wrap="none" anchor="ctr"/>
          <a:lstStyle/>
          <a:p>
            <a:pPr marL="0" marR="0" lvl="0" indent="0" algn="ctr" defTabSz="914400" rtl="0" eaLnBrk="0" fontAlgn="auto" latinLnBrk="0" hangingPunct="0">
              <a:lnSpc>
                <a:spcPct val="100000"/>
              </a:lnSpc>
              <a:spcBef>
                <a:spcPct val="20000"/>
              </a:spcBef>
              <a:spcAft>
                <a:spcPts val="0"/>
              </a:spcAft>
              <a:buClrTx/>
              <a:buSzTx/>
              <a:buFontTx/>
              <a:buNone/>
              <a:tabLst/>
              <a:defRPr/>
            </a:pPr>
            <a:endParaRPr kumimoji="0" lang="it-IT" sz="1050" b="0" i="0" u="none" strike="noStrike" kern="0" cap="none" spc="0" normalizeH="0" baseline="0" noProof="0" dirty="0">
              <a:ln>
                <a:noFill/>
              </a:ln>
              <a:solidFill>
                <a:sysClr val="windowText" lastClr="000000"/>
              </a:solidFill>
              <a:effectLst/>
              <a:uLnTx/>
              <a:uFillTx/>
              <a:latin typeface="Arial" panose="020B0604020202020204"/>
              <a:ea typeface="+mn-ea"/>
              <a:cs typeface="+mn-cs"/>
            </a:endParaRPr>
          </a:p>
        </p:txBody>
      </p:sp>
      <p:sp>
        <p:nvSpPr>
          <p:cNvPr id="19" name="AutoShape 9">
            <a:extLst>
              <a:ext uri="{FF2B5EF4-FFF2-40B4-BE49-F238E27FC236}">
                <a16:creationId xmlns:a16="http://schemas.microsoft.com/office/drawing/2014/main" id="{AAFD6FC0-8106-45DA-8327-CDE25C6BD33B}"/>
              </a:ext>
            </a:extLst>
          </p:cNvPr>
          <p:cNvSpPr>
            <a:spLocks noChangeAspect="1" noChangeArrowheads="1"/>
          </p:cNvSpPr>
          <p:nvPr/>
        </p:nvSpPr>
        <p:spPr bwMode="auto">
          <a:xfrm rot="16200000">
            <a:off x="5184169" y="4833533"/>
            <a:ext cx="812303" cy="99042"/>
          </a:xfrm>
          <a:prstGeom prst="downArrow">
            <a:avLst>
              <a:gd name="adj1" fmla="val 54898"/>
              <a:gd name="adj2" fmla="val 100000"/>
            </a:avLst>
          </a:prstGeom>
          <a:solidFill>
            <a:srgbClr val="00B050"/>
          </a:solidFill>
          <a:ln w="9525">
            <a:solidFill>
              <a:srgbClr val="00B050"/>
            </a:solidFill>
            <a:miter lim="800000"/>
            <a:headEnd/>
            <a:tailEnd/>
          </a:ln>
        </p:spPr>
        <p:txBody>
          <a:bodyPr wrap="none" anchor="ctr"/>
          <a:lstStyle/>
          <a:p>
            <a:pPr marL="0" marR="0" lvl="0" indent="0" algn="ctr" defTabSz="914400" rtl="0" eaLnBrk="0" fontAlgn="auto" latinLnBrk="0" hangingPunct="0">
              <a:lnSpc>
                <a:spcPct val="100000"/>
              </a:lnSpc>
              <a:spcBef>
                <a:spcPct val="20000"/>
              </a:spcBef>
              <a:spcAft>
                <a:spcPts val="0"/>
              </a:spcAft>
              <a:buClrTx/>
              <a:buSzTx/>
              <a:buFontTx/>
              <a:buNone/>
              <a:tabLst/>
              <a:defRPr/>
            </a:pPr>
            <a:endParaRPr kumimoji="0" lang="it-IT" sz="1050" b="0" i="0" u="none" strike="noStrike" kern="0" cap="none" spc="0" normalizeH="0" baseline="0" noProof="0" dirty="0">
              <a:ln>
                <a:noFill/>
              </a:ln>
              <a:solidFill>
                <a:sysClr val="windowText" lastClr="000000"/>
              </a:solidFill>
              <a:effectLst/>
              <a:uLnTx/>
              <a:uFillTx/>
              <a:latin typeface="Arial" panose="020B0604020202020204"/>
              <a:ea typeface="+mn-ea"/>
              <a:cs typeface="+mn-cs"/>
            </a:endParaRPr>
          </a:p>
        </p:txBody>
      </p:sp>
      <p:sp>
        <p:nvSpPr>
          <p:cNvPr id="20" name="Line 3">
            <a:extLst>
              <a:ext uri="{FF2B5EF4-FFF2-40B4-BE49-F238E27FC236}">
                <a16:creationId xmlns:a16="http://schemas.microsoft.com/office/drawing/2014/main" id="{6D6F7D1B-297F-4D6E-9464-C9AFE7DE7E18}"/>
              </a:ext>
            </a:extLst>
          </p:cNvPr>
          <p:cNvSpPr>
            <a:spLocks noChangeShapeType="1"/>
          </p:cNvSpPr>
          <p:nvPr/>
        </p:nvSpPr>
        <p:spPr bwMode="auto">
          <a:xfrm flipV="1">
            <a:off x="3757442" y="4842864"/>
            <a:ext cx="0" cy="772954"/>
          </a:xfrm>
          <a:prstGeom prst="line">
            <a:avLst/>
          </a:prstGeom>
          <a:noFill/>
          <a:ln w="9360">
            <a:solidFill>
              <a:srgbClr val="000000"/>
            </a:solidFill>
            <a:miter lim="800000"/>
            <a:headEnd/>
            <a:tailEnd type="triangle" w="med" len="med"/>
          </a:ln>
        </p:spPr>
        <p:txBody>
          <a:bodyPr/>
          <a:lstStyle/>
          <a:p>
            <a:pPr marL="0" marR="0" lvl="0" indent="0" algn="l" defTabSz="457200" rtl="0" eaLnBrk="0"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 name="Line 4">
            <a:extLst>
              <a:ext uri="{FF2B5EF4-FFF2-40B4-BE49-F238E27FC236}">
                <a16:creationId xmlns:a16="http://schemas.microsoft.com/office/drawing/2014/main" id="{B8CB9512-E6EE-4BB0-8219-729F2340D07B}"/>
              </a:ext>
            </a:extLst>
          </p:cNvPr>
          <p:cNvSpPr>
            <a:spLocks noChangeShapeType="1"/>
          </p:cNvSpPr>
          <p:nvPr/>
        </p:nvSpPr>
        <p:spPr bwMode="auto">
          <a:xfrm>
            <a:off x="3757442" y="5615389"/>
            <a:ext cx="1275420" cy="430"/>
          </a:xfrm>
          <a:prstGeom prst="line">
            <a:avLst/>
          </a:prstGeom>
          <a:noFill/>
          <a:ln w="9360">
            <a:solidFill>
              <a:srgbClr val="000000"/>
            </a:solidFill>
            <a:miter lim="800000"/>
            <a:headEnd/>
            <a:tailEnd type="triangle" w="med" len="med"/>
          </a:ln>
        </p:spPr>
        <p:txBody>
          <a:bodyPr/>
          <a:lstStyle/>
          <a:p>
            <a:pPr marL="0" marR="0" lvl="0" indent="0" algn="l" defTabSz="457200" rtl="0" eaLnBrk="0"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2" name="Gruppo 21">
            <a:extLst>
              <a:ext uri="{FF2B5EF4-FFF2-40B4-BE49-F238E27FC236}">
                <a16:creationId xmlns:a16="http://schemas.microsoft.com/office/drawing/2014/main" id="{A327F1BF-1B2B-4D44-B593-77216DFBADE3}"/>
              </a:ext>
            </a:extLst>
          </p:cNvPr>
          <p:cNvGrpSpPr/>
          <p:nvPr/>
        </p:nvGrpSpPr>
        <p:grpSpPr>
          <a:xfrm rot="660000">
            <a:off x="4225428" y="4919310"/>
            <a:ext cx="720000" cy="614898"/>
            <a:chOff x="1664734" y="4967823"/>
            <a:chExt cx="805942" cy="614898"/>
          </a:xfrm>
        </p:grpSpPr>
        <p:sp>
          <p:nvSpPr>
            <p:cNvPr id="23" name="Oval 9">
              <a:extLst>
                <a:ext uri="{FF2B5EF4-FFF2-40B4-BE49-F238E27FC236}">
                  <a16:creationId xmlns:a16="http://schemas.microsoft.com/office/drawing/2014/main" id="{0AF592F7-DF3A-425B-9533-6EDC0A6529BF}"/>
                </a:ext>
              </a:extLst>
            </p:cNvPr>
            <p:cNvSpPr>
              <a:spLocks noChangeArrowheads="1"/>
            </p:cNvSpPr>
            <p:nvPr/>
          </p:nvSpPr>
          <p:spPr bwMode="auto">
            <a:xfrm>
              <a:off x="1794438" y="5173949"/>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 name="Oval 10">
              <a:extLst>
                <a:ext uri="{FF2B5EF4-FFF2-40B4-BE49-F238E27FC236}">
                  <a16:creationId xmlns:a16="http://schemas.microsoft.com/office/drawing/2014/main" id="{6508E242-5CB5-4313-A3EE-AED51960CC67}"/>
                </a:ext>
              </a:extLst>
            </p:cNvPr>
            <p:cNvSpPr>
              <a:spLocks noChangeArrowheads="1"/>
            </p:cNvSpPr>
            <p:nvPr/>
          </p:nvSpPr>
          <p:spPr bwMode="auto">
            <a:xfrm>
              <a:off x="1837673" y="5215174"/>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 name="Oval 11">
              <a:extLst>
                <a:ext uri="{FF2B5EF4-FFF2-40B4-BE49-F238E27FC236}">
                  <a16:creationId xmlns:a16="http://schemas.microsoft.com/office/drawing/2014/main" id="{70ED6550-C4FA-4143-A553-FA204531D5B9}"/>
                </a:ext>
              </a:extLst>
            </p:cNvPr>
            <p:cNvSpPr>
              <a:spLocks noChangeArrowheads="1"/>
            </p:cNvSpPr>
            <p:nvPr/>
          </p:nvSpPr>
          <p:spPr bwMode="auto">
            <a:xfrm>
              <a:off x="1816056" y="4967823"/>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 name="Oval 12">
              <a:extLst>
                <a:ext uri="{FF2B5EF4-FFF2-40B4-BE49-F238E27FC236}">
                  <a16:creationId xmlns:a16="http://schemas.microsoft.com/office/drawing/2014/main" id="{F5F83FF5-C9EB-4EF0-BC1B-7008C5FAD999}"/>
                </a:ext>
              </a:extLst>
            </p:cNvPr>
            <p:cNvSpPr>
              <a:spLocks noChangeArrowheads="1"/>
            </p:cNvSpPr>
            <p:nvPr/>
          </p:nvSpPr>
          <p:spPr bwMode="auto">
            <a:xfrm>
              <a:off x="1859290" y="5009048"/>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7" name="Oval 13">
              <a:extLst>
                <a:ext uri="{FF2B5EF4-FFF2-40B4-BE49-F238E27FC236}">
                  <a16:creationId xmlns:a16="http://schemas.microsoft.com/office/drawing/2014/main" id="{433D86B0-6090-463E-8B36-99E61E39317C}"/>
                </a:ext>
              </a:extLst>
            </p:cNvPr>
            <p:cNvSpPr>
              <a:spLocks noChangeArrowheads="1"/>
            </p:cNvSpPr>
            <p:nvPr/>
          </p:nvSpPr>
          <p:spPr bwMode="auto">
            <a:xfrm>
              <a:off x="1902525" y="5009048"/>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8" name="Oval 14">
              <a:extLst>
                <a:ext uri="{FF2B5EF4-FFF2-40B4-BE49-F238E27FC236}">
                  <a16:creationId xmlns:a16="http://schemas.microsoft.com/office/drawing/2014/main" id="{D7AC783F-07A9-4EA5-9C0E-9CA25BC842B8}"/>
                </a:ext>
              </a:extLst>
            </p:cNvPr>
            <p:cNvSpPr>
              <a:spLocks noChangeArrowheads="1"/>
            </p:cNvSpPr>
            <p:nvPr/>
          </p:nvSpPr>
          <p:spPr bwMode="auto">
            <a:xfrm>
              <a:off x="1729586" y="5235787"/>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9" name="Oval 15">
              <a:extLst>
                <a:ext uri="{FF2B5EF4-FFF2-40B4-BE49-F238E27FC236}">
                  <a16:creationId xmlns:a16="http://schemas.microsoft.com/office/drawing/2014/main" id="{99180BE2-5185-4BB8-B61D-07EBC8F7580B}"/>
                </a:ext>
              </a:extLst>
            </p:cNvPr>
            <p:cNvSpPr>
              <a:spLocks noChangeArrowheads="1"/>
            </p:cNvSpPr>
            <p:nvPr/>
          </p:nvSpPr>
          <p:spPr bwMode="auto">
            <a:xfrm>
              <a:off x="1772821" y="5235787"/>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30" name="Oval 16">
              <a:extLst>
                <a:ext uri="{FF2B5EF4-FFF2-40B4-BE49-F238E27FC236}">
                  <a16:creationId xmlns:a16="http://schemas.microsoft.com/office/drawing/2014/main" id="{FA19556F-19AA-48FC-A87E-28033B96A950}"/>
                </a:ext>
              </a:extLst>
            </p:cNvPr>
            <p:cNvSpPr>
              <a:spLocks noChangeArrowheads="1"/>
            </p:cNvSpPr>
            <p:nvPr/>
          </p:nvSpPr>
          <p:spPr bwMode="auto">
            <a:xfrm>
              <a:off x="1751204" y="5194562"/>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31" name="Oval 17">
              <a:extLst>
                <a:ext uri="{FF2B5EF4-FFF2-40B4-BE49-F238E27FC236}">
                  <a16:creationId xmlns:a16="http://schemas.microsoft.com/office/drawing/2014/main" id="{9736D149-8443-4607-BE8D-AE73EF7F8549}"/>
                </a:ext>
              </a:extLst>
            </p:cNvPr>
            <p:cNvSpPr>
              <a:spLocks noChangeArrowheads="1"/>
            </p:cNvSpPr>
            <p:nvPr/>
          </p:nvSpPr>
          <p:spPr bwMode="auto">
            <a:xfrm>
              <a:off x="1729586" y="5153337"/>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32" name="Oval 18">
              <a:extLst>
                <a:ext uri="{FF2B5EF4-FFF2-40B4-BE49-F238E27FC236}">
                  <a16:creationId xmlns:a16="http://schemas.microsoft.com/office/drawing/2014/main" id="{6B02D6E2-8956-488D-9D6E-BF707F25B8B8}"/>
                </a:ext>
              </a:extLst>
            </p:cNvPr>
            <p:cNvSpPr>
              <a:spLocks noChangeArrowheads="1"/>
            </p:cNvSpPr>
            <p:nvPr/>
          </p:nvSpPr>
          <p:spPr bwMode="auto">
            <a:xfrm>
              <a:off x="1697160" y="5197997"/>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33" name="Oval 19">
              <a:extLst>
                <a:ext uri="{FF2B5EF4-FFF2-40B4-BE49-F238E27FC236}">
                  <a16:creationId xmlns:a16="http://schemas.microsoft.com/office/drawing/2014/main" id="{F339DD2D-B3E7-4F92-AB78-AE69A3273F1A}"/>
                </a:ext>
              </a:extLst>
            </p:cNvPr>
            <p:cNvSpPr>
              <a:spLocks noChangeArrowheads="1"/>
            </p:cNvSpPr>
            <p:nvPr/>
          </p:nvSpPr>
          <p:spPr bwMode="auto">
            <a:xfrm>
              <a:off x="1686352" y="5235787"/>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34" name="Oval 20">
              <a:extLst>
                <a:ext uri="{FF2B5EF4-FFF2-40B4-BE49-F238E27FC236}">
                  <a16:creationId xmlns:a16="http://schemas.microsoft.com/office/drawing/2014/main" id="{F71E7FD7-D5A3-4D09-B85D-1AB96733F1AF}"/>
                </a:ext>
              </a:extLst>
            </p:cNvPr>
            <p:cNvSpPr>
              <a:spLocks noChangeArrowheads="1"/>
            </p:cNvSpPr>
            <p:nvPr/>
          </p:nvSpPr>
          <p:spPr bwMode="auto">
            <a:xfrm>
              <a:off x="1729586" y="5277013"/>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35" name="Oval 21">
              <a:extLst>
                <a:ext uri="{FF2B5EF4-FFF2-40B4-BE49-F238E27FC236}">
                  <a16:creationId xmlns:a16="http://schemas.microsoft.com/office/drawing/2014/main" id="{E92C0D4B-961C-4E97-BABE-E47063F80C19}"/>
                </a:ext>
              </a:extLst>
            </p:cNvPr>
            <p:cNvSpPr>
              <a:spLocks noChangeArrowheads="1"/>
            </p:cNvSpPr>
            <p:nvPr/>
          </p:nvSpPr>
          <p:spPr bwMode="auto">
            <a:xfrm>
              <a:off x="1772821" y="5318238"/>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36" name="Oval 22">
              <a:extLst>
                <a:ext uri="{FF2B5EF4-FFF2-40B4-BE49-F238E27FC236}">
                  <a16:creationId xmlns:a16="http://schemas.microsoft.com/office/drawing/2014/main" id="{7D95F4F7-3BEC-4D74-92B6-B7C8A3085340}"/>
                </a:ext>
              </a:extLst>
            </p:cNvPr>
            <p:cNvSpPr>
              <a:spLocks noChangeArrowheads="1"/>
            </p:cNvSpPr>
            <p:nvPr/>
          </p:nvSpPr>
          <p:spPr bwMode="auto">
            <a:xfrm>
              <a:off x="1707969" y="5318238"/>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37" name="Oval 23">
              <a:extLst>
                <a:ext uri="{FF2B5EF4-FFF2-40B4-BE49-F238E27FC236}">
                  <a16:creationId xmlns:a16="http://schemas.microsoft.com/office/drawing/2014/main" id="{714439EF-1FE2-4FC2-9E90-5A8C997942AC}"/>
                </a:ext>
              </a:extLst>
            </p:cNvPr>
            <p:cNvSpPr>
              <a:spLocks noChangeArrowheads="1"/>
            </p:cNvSpPr>
            <p:nvPr/>
          </p:nvSpPr>
          <p:spPr bwMode="auto">
            <a:xfrm>
              <a:off x="1877305" y="5053709"/>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38" name="Oval 24">
              <a:extLst>
                <a:ext uri="{FF2B5EF4-FFF2-40B4-BE49-F238E27FC236}">
                  <a16:creationId xmlns:a16="http://schemas.microsoft.com/office/drawing/2014/main" id="{50C4F493-BB66-4C19-961E-39CA8BD5D8D8}"/>
                </a:ext>
              </a:extLst>
            </p:cNvPr>
            <p:cNvSpPr>
              <a:spLocks noChangeArrowheads="1"/>
            </p:cNvSpPr>
            <p:nvPr/>
          </p:nvSpPr>
          <p:spPr bwMode="auto">
            <a:xfrm>
              <a:off x="1816056" y="5132724"/>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39" name="Oval 25">
              <a:extLst>
                <a:ext uri="{FF2B5EF4-FFF2-40B4-BE49-F238E27FC236}">
                  <a16:creationId xmlns:a16="http://schemas.microsoft.com/office/drawing/2014/main" id="{CFA9FCBC-8F4F-41F3-B368-C9A7F5AB41E6}"/>
                </a:ext>
              </a:extLst>
            </p:cNvPr>
            <p:cNvSpPr>
              <a:spLocks noChangeArrowheads="1"/>
            </p:cNvSpPr>
            <p:nvPr/>
          </p:nvSpPr>
          <p:spPr bwMode="auto">
            <a:xfrm>
              <a:off x="1919638" y="5132724"/>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40" name="Oval 26">
              <a:extLst>
                <a:ext uri="{FF2B5EF4-FFF2-40B4-BE49-F238E27FC236}">
                  <a16:creationId xmlns:a16="http://schemas.microsoft.com/office/drawing/2014/main" id="{303D7272-8DC3-469A-8B73-445729F8206F}"/>
                </a:ext>
              </a:extLst>
            </p:cNvPr>
            <p:cNvSpPr>
              <a:spLocks noChangeArrowheads="1"/>
            </p:cNvSpPr>
            <p:nvPr/>
          </p:nvSpPr>
          <p:spPr bwMode="auto">
            <a:xfrm>
              <a:off x="1962873" y="5132724"/>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41" name="Oval 27">
              <a:extLst>
                <a:ext uri="{FF2B5EF4-FFF2-40B4-BE49-F238E27FC236}">
                  <a16:creationId xmlns:a16="http://schemas.microsoft.com/office/drawing/2014/main" id="{8691BBE4-962E-4855-A793-3434A5391FD8}"/>
                </a:ext>
              </a:extLst>
            </p:cNvPr>
            <p:cNvSpPr>
              <a:spLocks noChangeArrowheads="1"/>
            </p:cNvSpPr>
            <p:nvPr/>
          </p:nvSpPr>
          <p:spPr bwMode="auto">
            <a:xfrm>
              <a:off x="1941255" y="5091499"/>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42" name="Oval 28">
              <a:extLst>
                <a:ext uri="{FF2B5EF4-FFF2-40B4-BE49-F238E27FC236}">
                  <a16:creationId xmlns:a16="http://schemas.microsoft.com/office/drawing/2014/main" id="{6554B4C5-A833-4EF4-8E29-B8671818973B}"/>
                </a:ext>
              </a:extLst>
            </p:cNvPr>
            <p:cNvSpPr>
              <a:spLocks noChangeArrowheads="1"/>
            </p:cNvSpPr>
            <p:nvPr/>
          </p:nvSpPr>
          <p:spPr bwMode="auto">
            <a:xfrm>
              <a:off x="1919638" y="5050273"/>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43" name="Oval 29">
              <a:extLst>
                <a:ext uri="{FF2B5EF4-FFF2-40B4-BE49-F238E27FC236}">
                  <a16:creationId xmlns:a16="http://schemas.microsoft.com/office/drawing/2014/main" id="{FA23A9FB-8550-4D5F-AADB-BEFBE22E1970}"/>
                </a:ext>
              </a:extLst>
            </p:cNvPr>
            <p:cNvSpPr>
              <a:spLocks noChangeArrowheads="1"/>
            </p:cNvSpPr>
            <p:nvPr/>
          </p:nvSpPr>
          <p:spPr bwMode="auto">
            <a:xfrm>
              <a:off x="1887212" y="5094934"/>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44" name="Oval 30">
              <a:extLst>
                <a:ext uri="{FF2B5EF4-FFF2-40B4-BE49-F238E27FC236}">
                  <a16:creationId xmlns:a16="http://schemas.microsoft.com/office/drawing/2014/main" id="{4BD3BFDA-BF7E-4BB8-A98D-0FE8C2BA430F}"/>
                </a:ext>
              </a:extLst>
            </p:cNvPr>
            <p:cNvSpPr>
              <a:spLocks noChangeArrowheads="1"/>
            </p:cNvSpPr>
            <p:nvPr/>
          </p:nvSpPr>
          <p:spPr bwMode="auto">
            <a:xfrm>
              <a:off x="1876404" y="5132724"/>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45" name="Oval 31">
              <a:extLst>
                <a:ext uri="{FF2B5EF4-FFF2-40B4-BE49-F238E27FC236}">
                  <a16:creationId xmlns:a16="http://schemas.microsoft.com/office/drawing/2014/main" id="{647F06C2-DCCA-4B73-BBE4-96A57C85B242}"/>
                </a:ext>
              </a:extLst>
            </p:cNvPr>
            <p:cNvSpPr>
              <a:spLocks noChangeArrowheads="1"/>
            </p:cNvSpPr>
            <p:nvPr/>
          </p:nvSpPr>
          <p:spPr bwMode="auto">
            <a:xfrm>
              <a:off x="1919638" y="5173949"/>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46" name="Oval 32">
              <a:extLst>
                <a:ext uri="{FF2B5EF4-FFF2-40B4-BE49-F238E27FC236}">
                  <a16:creationId xmlns:a16="http://schemas.microsoft.com/office/drawing/2014/main" id="{B7B71E8D-4248-4596-BE4B-79D8E64689DE}"/>
                </a:ext>
              </a:extLst>
            </p:cNvPr>
            <p:cNvSpPr>
              <a:spLocks noChangeArrowheads="1"/>
            </p:cNvSpPr>
            <p:nvPr/>
          </p:nvSpPr>
          <p:spPr bwMode="auto">
            <a:xfrm>
              <a:off x="1859290" y="5173949"/>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47" name="Oval 33">
              <a:extLst>
                <a:ext uri="{FF2B5EF4-FFF2-40B4-BE49-F238E27FC236}">
                  <a16:creationId xmlns:a16="http://schemas.microsoft.com/office/drawing/2014/main" id="{32AE22C7-6FC0-438C-805E-1FF5A288F90E}"/>
                </a:ext>
              </a:extLst>
            </p:cNvPr>
            <p:cNvSpPr>
              <a:spLocks noChangeArrowheads="1"/>
            </p:cNvSpPr>
            <p:nvPr/>
          </p:nvSpPr>
          <p:spPr bwMode="auto">
            <a:xfrm>
              <a:off x="1898021" y="5215174"/>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48" name="Oval 34">
              <a:extLst>
                <a:ext uri="{FF2B5EF4-FFF2-40B4-BE49-F238E27FC236}">
                  <a16:creationId xmlns:a16="http://schemas.microsoft.com/office/drawing/2014/main" id="{C226C193-BDEE-4787-9935-5021CBE0B544}"/>
                </a:ext>
              </a:extLst>
            </p:cNvPr>
            <p:cNvSpPr>
              <a:spLocks noChangeArrowheads="1"/>
            </p:cNvSpPr>
            <p:nvPr/>
          </p:nvSpPr>
          <p:spPr bwMode="auto">
            <a:xfrm>
              <a:off x="1876404" y="5334556"/>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49" name="Oval 35">
              <a:extLst>
                <a:ext uri="{FF2B5EF4-FFF2-40B4-BE49-F238E27FC236}">
                  <a16:creationId xmlns:a16="http://schemas.microsoft.com/office/drawing/2014/main" id="{7CC98DAC-CF8B-4566-9998-382EF9F45384}"/>
                </a:ext>
              </a:extLst>
            </p:cNvPr>
            <p:cNvSpPr>
              <a:spLocks noChangeArrowheads="1"/>
            </p:cNvSpPr>
            <p:nvPr/>
          </p:nvSpPr>
          <p:spPr bwMode="auto">
            <a:xfrm>
              <a:off x="1898021" y="5293330"/>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50" name="Oval 36">
              <a:extLst>
                <a:ext uri="{FF2B5EF4-FFF2-40B4-BE49-F238E27FC236}">
                  <a16:creationId xmlns:a16="http://schemas.microsoft.com/office/drawing/2014/main" id="{C5B02248-1C50-4696-8B9F-4A879BE9BFC8}"/>
                </a:ext>
              </a:extLst>
            </p:cNvPr>
            <p:cNvSpPr>
              <a:spLocks noChangeArrowheads="1"/>
            </p:cNvSpPr>
            <p:nvPr/>
          </p:nvSpPr>
          <p:spPr bwMode="auto">
            <a:xfrm>
              <a:off x="1876404" y="5252105"/>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51" name="Oval 37">
              <a:extLst>
                <a:ext uri="{FF2B5EF4-FFF2-40B4-BE49-F238E27FC236}">
                  <a16:creationId xmlns:a16="http://schemas.microsoft.com/office/drawing/2014/main" id="{42F6C306-6144-4CBC-AB72-3A224C7901E7}"/>
                </a:ext>
              </a:extLst>
            </p:cNvPr>
            <p:cNvSpPr>
              <a:spLocks noChangeArrowheads="1"/>
            </p:cNvSpPr>
            <p:nvPr/>
          </p:nvSpPr>
          <p:spPr bwMode="auto">
            <a:xfrm>
              <a:off x="1843978" y="5296766"/>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52" name="Oval 38">
              <a:extLst>
                <a:ext uri="{FF2B5EF4-FFF2-40B4-BE49-F238E27FC236}">
                  <a16:creationId xmlns:a16="http://schemas.microsoft.com/office/drawing/2014/main" id="{65111B02-09C0-4B9A-8A42-23526623E7D1}"/>
                </a:ext>
              </a:extLst>
            </p:cNvPr>
            <p:cNvSpPr>
              <a:spLocks noChangeArrowheads="1"/>
            </p:cNvSpPr>
            <p:nvPr/>
          </p:nvSpPr>
          <p:spPr bwMode="auto">
            <a:xfrm>
              <a:off x="1833169" y="5334556"/>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53" name="Oval 39">
              <a:extLst>
                <a:ext uri="{FF2B5EF4-FFF2-40B4-BE49-F238E27FC236}">
                  <a16:creationId xmlns:a16="http://schemas.microsoft.com/office/drawing/2014/main" id="{13C6CF65-6924-40BF-90CF-548FCD20F7DF}"/>
                </a:ext>
              </a:extLst>
            </p:cNvPr>
            <p:cNvSpPr>
              <a:spLocks noChangeArrowheads="1"/>
            </p:cNvSpPr>
            <p:nvPr/>
          </p:nvSpPr>
          <p:spPr bwMode="auto">
            <a:xfrm>
              <a:off x="1876404" y="5375781"/>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54" name="Oval 40">
              <a:extLst>
                <a:ext uri="{FF2B5EF4-FFF2-40B4-BE49-F238E27FC236}">
                  <a16:creationId xmlns:a16="http://schemas.microsoft.com/office/drawing/2014/main" id="{AC7C379B-CF4D-4415-A5FC-6EC038A1B275}"/>
                </a:ext>
              </a:extLst>
            </p:cNvPr>
            <p:cNvSpPr>
              <a:spLocks noChangeArrowheads="1"/>
            </p:cNvSpPr>
            <p:nvPr/>
          </p:nvSpPr>
          <p:spPr bwMode="auto">
            <a:xfrm>
              <a:off x="1794438" y="5277013"/>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55" name="Oval 41">
              <a:extLst>
                <a:ext uri="{FF2B5EF4-FFF2-40B4-BE49-F238E27FC236}">
                  <a16:creationId xmlns:a16="http://schemas.microsoft.com/office/drawing/2014/main" id="{0EB133C7-DFF9-4298-A2BA-7B13EE8BBFF6}"/>
                </a:ext>
              </a:extLst>
            </p:cNvPr>
            <p:cNvSpPr>
              <a:spLocks noChangeArrowheads="1"/>
            </p:cNvSpPr>
            <p:nvPr/>
          </p:nvSpPr>
          <p:spPr bwMode="auto">
            <a:xfrm>
              <a:off x="2263510" y="5557814"/>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56" name="Oval 42">
              <a:extLst>
                <a:ext uri="{FF2B5EF4-FFF2-40B4-BE49-F238E27FC236}">
                  <a16:creationId xmlns:a16="http://schemas.microsoft.com/office/drawing/2014/main" id="{21368E19-BB8C-4397-B116-CE687C2C5FCF}"/>
                </a:ext>
              </a:extLst>
            </p:cNvPr>
            <p:cNvSpPr>
              <a:spLocks noChangeArrowheads="1"/>
            </p:cNvSpPr>
            <p:nvPr/>
          </p:nvSpPr>
          <p:spPr bwMode="auto">
            <a:xfrm>
              <a:off x="2285127" y="5516589"/>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57" name="Oval 43">
              <a:extLst>
                <a:ext uri="{FF2B5EF4-FFF2-40B4-BE49-F238E27FC236}">
                  <a16:creationId xmlns:a16="http://schemas.microsoft.com/office/drawing/2014/main" id="{3BE5A58E-8816-4420-B0CC-5BD57565B37F}"/>
                </a:ext>
              </a:extLst>
            </p:cNvPr>
            <p:cNvSpPr>
              <a:spLocks noChangeArrowheads="1"/>
            </p:cNvSpPr>
            <p:nvPr/>
          </p:nvSpPr>
          <p:spPr bwMode="auto">
            <a:xfrm>
              <a:off x="2263510" y="5475363"/>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58" name="Oval 44">
              <a:extLst>
                <a:ext uri="{FF2B5EF4-FFF2-40B4-BE49-F238E27FC236}">
                  <a16:creationId xmlns:a16="http://schemas.microsoft.com/office/drawing/2014/main" id="{329BE6D4-CAD6-4A49-9F6E-03B09ED25957}"/>
                </a:ext>
              </a:extLst>
            </p:cNvPr>
            <p:cNvSpPr>
              <a:spLocks noChangeArrowheads="1"/>
            </p:cNvSpPr>
            <p:nvPr/>
          </p:nvSpPr>
          <p:spPr bwMode="auto">
            <a:xfrm>
              <a:off x="2231084" y="5520024"/>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59" name="Oval 45">
              <a:extLst>
                <a:ext uri="{FF2B5EF4-FFF2-40B4-BE49-F238E27FC236}">
                  <a16:creationId xmlns:a16="http://schemas.microsoft.com/office/drawing/2014/main" id="{44DEAA82-F4B5-4B5A-A762-73CCC4BC884D}"/>
                </a:ext>
              </a:extLst>
            </p:cNvPr>
            <p:cNvSpPr>
              <a:spLocks noChangeArrowheads="1"/>
            </p:cNvSpPr>
            <p:nvPr/>
          </p:nvSpPr>
          <p:spPr bwMode="auto">
            <a:xfrm>
              <a:off x="2220276" y="5557814"/>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60" name="Oval 46">
              <a:extLst>
                <a:ext uri="{FF2B5EF4-FFF2-40B4-BE49-F238E27FC236}">
                  <a16:creationId xmlns:a16="http://schemas.microsoft.com/office/drawing/2014/main" id="{2244318D-D0B3-4934-BEE2-6FDEAD1B9D87}"/>
                </a:ext>
              </a:extLst>
            </p:cNvPr>
            <p:cNvSpPr>
              <a:spLocks noChangeArrowheads="1"/>
            </p:cNvSpPr>
            <p:nvPr/>
          </p:nvSpPr>
          <p:spPr bwMode="auto">
            <a:xfrm>
              <a:off x="2154032" y="5392916"/>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61" name="Oval 47">
              <a:extLst>
                <a:ext uri="{FF2B5EF4-FFF2-40B4-BE49-F238E27FC236}">
                  <a16:creationId xmlns:a16="http://schemas.microsoft.com/office/drawing/2014/main" id="{F3B516C0-3E6B-4D56-8EF8-0141400B1878}"/>
                </a:ext>
              </a:extLst>
            </p:cNvPr>
            <p:cNvSpPr>
              <a:spLocks noChangeArrowheads="1"/>
            </p:cNvSpPr>
            <p:nvPr/>
          </p:nvSpPr>
          <p:spPr bwMode="auto">
            <a:xfrm>
              <a:off x="2032996" y="5470613"/>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62" name="Oval 48">
              <a:extLst>
                <a:ext uri="{FF2B5EF4-FFF2-40B4-BE49-F238E27FC236}">
                  <a16:creationId xmlns:a16="http://schemas.microsoft.com/office/drawing/2014/main" id="{D09E9BCE-5857-4683-9118-A70D77B9E08C}"/>
                </a:ext>
              </a:extLst>
            </p:cNvPr>
            <p:cNvSpPr>
              <a:spLocks noChangeArrowheads="1"/>
            </p:cNvSpPr>
            <p:nvPr/>
          </p:nvSpPr>
          <p:spPr bwMode="auto">
            <a:xfrm>
              <a:off x="1751204" y="5400688"/>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63" name="Oval 49">
              <a:extLst>
                <a:ext uri="{FF2B5EF4-FFF2-40B4-BE49-F238E27FC236}">
                  <a16:creationId xmlns:a16="http://schemas.microsoft.com/office/drawing/2014/main" id="{EBEFB201-CAC3-4CE8-9802-02BBC36C1547}"/>
                </a:ext>
              </a:extLst>
            </p:cNvPr>
            <p:cNvSpPr>
              <a:spLocks noChangeArrowheads="1"/>
            </p:cNvSpPr>
            <p:nvPr/>
          </p:nvSpPr>
          <p:spPr bwMode="auto">
            <a:xfrm>
              <a:off x="1772821" y="5359463"/>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64" name="Oval 50">
              <a:extLst>
                <a:ext uri="{FF2B5EF4-FFF2-40B4-BE49-F238E27FC236}">
                  <a16:creationId xmlns:a16="http://schemas.microsoft.com/office/drawing/2014/main" id="{EBCE6424-EAF9-4BE3-B80C-12E1FF1C146A}"/>
                </a:ext>
              </a:extLst>
            </p:cNvPr>
            <p:cNvSpPr>
              <a:spLocks noChangeArrowheads="1"/>
            </p:cNvSpPr>
            <p:nvPr/>
          </p:nvSpPr>
          <p:spPr bwMode="auto">
            <a:xfrm>
              <a:off x="1718778" y="5362898"/>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65" name="Oval 51">
              <a:extLst>
                <a:ext uri="{FF2B5EF4-FFF2-40B4-BE49-F238E27FC236}">
                  <a16:creationId xmlns:a16="http://schemas.microsoft.com/office/drawing/2014/main" id="{F5CD2790-B34C-41E6-9A3F-7D140DCE30BD}"/>
                </a:ext>
              </a:extLst>
            </p:cNvPr>
            <p:cNvSpPr>
              <a:spLocks noChangeArrowheads="1"/>
            </p:cNvSpPr>
            <p:nvPr/>
          </p:nvSpPr>
          <p:spPr bwMode="auto">
            <a:xfrm>
              <a:off x="1707969" y="5400688"/>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66" name="Oval 52">
              <a:extLst>
                <a:ext uri="{FF2B5EF4-FFF2-40B4-BE49-F238E27FC236}">
                  <a16:creationId xmlns:a16="http://schemas.microsoft.com/office/drawing/2014/main" id="{E6C8217E-A48E-4319-8DA6-5E03D3A2865F}"/>
                </a:ext>
              </a:extLst>
            </p:cNvPr>
            <p:cNvSpPr>
              <a:spLocks noChangeArrowheads="1"/>
            </p:cNvSpPr>
            <p:nvPr/>
          </p:nvSpPr>
          <p:spPr bwMode="auto">
            <a:xfrm>
              <a:off x="1751204" y="5441914"/>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67" name="Oval 53">
              <a:extLst>
                <a:ext uri="{FF2B5EF4-FFF2-40B4-BE49-F238E27FC236}">
                  <a16:creationId xmlns:a16="http://schemas.microsoft.com/office/drawing/2014/main" id="{F831E6BA-3796-42DB-AC30-BF6049BA4F4B}"/>
                </a:ext>
              </a:extLst>
            </p:cNvPr>
            <p:cNvSpPr>
              <a:spLocks noChangeArrowheads="1"/>
            </p:cNvSpPr>
            <p:nvPr/>
          </p:nvSpPr>
          <p:spPr bwMode="auto">
            <a:xfrm>
              <a:off x="1798041" y="5070886"/>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68" name="Oval 54">
              <a:extLst>
                <a:ext uri="{FF2B5EF4-FFF2-40B4-BE49-F238E27FC236}">
                  <a16:creationId xmlns:a16="http://schemas.microsoft.com/office/drawing/2014/main" id="{2ADE951E-957A-43EB-9C72-D1AEB85EC72F}"/>
                </a:ext>
              </a:extLst>
            </p:cNvPr>
            <p:cNvSpPr>
              <a:spLocks noChangeArrowheads="1"/>
            </p:cNvSpPr>
            <p:nvPr/>
          </p:nvSpPr>
          <p:spPr bwMode="auto">
            <a:xfrm>
              <a:off x="1819659" y="5029661"/>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69" name="Oval 55">
              <a:extLst>
                <a:ext uri="{FF2B5EF4-FFF2-40B4-BE49-F238E27FC236}">
                  <a16:creationId xmlns:a16="http://schemas.microsoft.com/office/drawing/2014/main" id="{54BDB22D-2833-44EB-86D8-6B049E8CFE4C}"/>
                </a:ext>
              </a:extLst>
            </p:cNvPr>
            <p:cNvSpPr>
              <a:spLocks noChangeArrowheads="1"/>
            </p:cNvSpPr>
            <p:nvPr/>
          </p:nvSpPr>
          <p:spPr bwMode="auto">
            <a:xfrm>
              <a:off x="1765615" y="5033097"/>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70" name="Oval 56">
              <a:extLst>
                <a:ext uri="{FF2B5EF4-FFF2-40B4-BE49-F238E27FC236}">
                  <a16:creationId xmlns:a16="http://schemas.microsoft.com/office/drawing/2014/main" id="{9197DACA-345E-43F1-B4FE-E52DAA48E14E}"/>
                </a:ext>
              </a:extLst>
            </p:cNvPr>
            <p:cNvSpPr>
              <a:spLocks noChangeArrowheads="1"/>
            </p:cNvSpPr>
            <p:nvPr/>
          </p:nvSpPr>
          <p:spPr bwMode="auto">
            <a:xfrm>
              <a:off x="1754807" y="5070886"/>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71" name="Oval 57">
              <a:extLst>
                <a:ext uri="{FF2B5EF4-FFF2-40B4-BE49-F238E27FC236}">
                  <a16:creationId xmlns:a16="http://schemas.microsoft.com/office/drawing/2014/main" id="{F3FA8FDA-511A-4593-8644-D0A94B803373}"/>
                </a:ext>
              </a:extLst>
            </p:cNvPr>
            <p:cNvSpPr>
              <a:spLocks noChangeArrowheads="1"/>
            </p:cNvSpPr>
            <p:nvPr/>
          </p:nvSpPr>
          <p:spPr bwMode="auto">
            <a:xfrm>
              <a:off x="1751204" y="5112112"/>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72" name="Oval 58">
              <a:extLst>
                <a:ext uri="{FF2B5EF4-FFF2-40B4-BE49-F238E27FC236}">
                  <a16:creationId xmlns:a16="http://schemas.microsoft.com/office/drawing/2014/main" id="{0A852BDE-CF21-426A-81A0-9AE83D8EFDDD}"/>
                </a:ext>
              </a:extLst>
            </p:cNvPr>
            <p:cNvSpPr>
              <a:spLocks noChangeArrowheads="1"/>
            </p:cNvSpPr>
            <p:nvPr/>
          </p:nvSpPr>
          <p:spPr bwMode="auto">
            <a:xfrm>
              <a:off x="1918605" y="5399328"/>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73" name="Oval 59">
              <a:extLst>
                <a:ext uri="{FF2B5EF4-FFF2-40B4-BE49-F238E27FC236}">
                  <a16:creationId xmlns:a16="http://schemas.microsoft.com/office/drawing/2014/main" id="{7E8D61E6-D8B1-436D-96C5-493BA0857F85}"/>
                </a:ext>
              </a:extLst>
            </p:cNvPr>
            <p:cNvSpPr>
              <a:spLocks noChangeArrowheads="1"/>
            </p:cNvSpPr>
            <p:nvPr/>
          </p:nvSpPr>
          <p:spPr bwMode="auto">
            <a:xfrm>
              <a:off x="2149118" y="5527754"/>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74" name="Oval 60">
              <a:extLst>
                <a:ext uri="{FF2B5EF4-FFF2-40B4-BE49-F238E27FC236}">
                  <a16:creationId xmlns:a16="http://schemas.microsoft.com/office/drawing/2014/main" id="{6F69C7B0-3FEB-4184-926E-DB9236D2B0CA}"/>
                </a:ext>
              </a:extLst>
            </p:cNvPr>
            <p:cNvSpPr>
              <a:spLocks noChangeArrowheads="1"/>
            </p:cNvSpPr>
            <p:nvPr/>
          </p:nvSpPr>
          <p:spPr bwMode="auto">
            <a:xfrm>
              <a:off x="2095075" y="5531189"/>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75" name="Oval 61">
              <a:extLst>
                <a:ext uri="{FF2B5EF4-FFF2-40B4-BE49-F238E27FC236}">
                  <a16:creationId xmlns:a16="http://schemas.microsoft.com/office/drawing/2014/main" id="{7E96B4E3-B60D-4F37-9085-D15E8CEAB256}"/>
                </a:ext>
              </a:extLst>
            </p:cNvPr>
            <p:cNvSpPr>
              <a:spLocks noChangeArrowheads="1"/>
            </p:cNvSpPr>
            <p:nvPr/>
          </p:nvSpPr>
          <p:spPr bwMode="auto">
            <a:xfrm>
              <a:off x="1875370" y="5399328"/>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76" name="Oval 62">
              <a:extLst>
                <a:ext uri="{FF2B5EF4-FFF2-40B4-BE49-F238E27FC236}">
                  <a16:creationId xmlns:a16="http://schemas.microsoft.com/office/drawing/2014/main" id="{54797874-1FAD-445F-B55E-6009BC549668}"/>
                </a:ext>
              </a:extLst>
            </p:cNvPr>
            <p:cNvSpPr>
              <a:spLocks noChangeArrowheads="1"/>
            </p:cNvSpPr>
            <p:nvPr/>
          </p:nvSpPr>
          <p:spPr bwMode="auto">
            <a:xfrm>
              <a:off x="1837673" y="5091499"/>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77" name="Oval 63">
              <a:extLst>
                <a:ext uri="{FF2B5EF4-FFF2-40B4-BE49-F238E27FC236}">
                  <a16:creationId xmlns:a16="http://schemas.microsoft.com/office/drawing/2014/main" id="{7A2945CB-FFD1-43B2-B3D9-40ADADD8F032}"/>
                </a:ext>
              </a:extLst>
            </p:cNvPr>
            <p:cNvSpPr>
              <a:spLocks noChangeArrowheads="1"/>
            </p:cNvSpPr>
            <p:nvPr/>
          </p:nvSpPr>
          <p:spPr bwMode="auto">
            <a:xfrm>
              <a:off x="1731184" y="5328498"/>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78" name="Oval 64">
              <a:extLst>
                <a:ext uri="{FF2B5EF4-FFF2-40B4-BE49-F238E27FC236}">
                  <a16:creationId xmlns:a16="http://schemas.microsoft.com/office/drawing/2014/main" id="{AC76B073-E2FC-4F51-AEBE-16DA3470E419}"/>
                </a:ext>
              </a:extLst>
            </p:cNvPr>
            <p:cNvSpPr>
              <a:spLocks noChangeArrowheads="1"/>
            </p:cNvSpPr>
            <p:nvPr/>
          </p:nvSpPr>
          <p:spPr bwMode="auto">
            <a:xfrm>
              <a:off x="1841275" y="5383511"/>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79" name="Oval 65">
              <a:extLst>
                <a:ext uri="{FF2B5EF4-FFF2-40B4-BE49-F238E27FC236}">
                  <a16:creationId xmlns:a16="http://schemas.microsoft.com/office/drawing/2014/main" id="{1CDE5623-3EB7-4AF2-846F-AA17150F84A4}"/>
                </a:ext>
              </a:extLst>
            </p:cNvPr>
            <p:cNvSpPr>
              <a:spLocks noChangeArrowheads="1"/>
            </p:cNvSpPr>
            <p:nvPr/>
          </p:nvSpPr>
          <p:spPr bwMode="auto">
            <a:xfrm>
              <a:off x="1698758" y="5290709"/>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80" name="Oval 66">
              <a:extLst>
                <a:ext uri="{FF2B5EF4-FFF2-40B4-BE49-F238E27FC236}">
                  <a16:creationId xmlns:a16="http://schemas.microsoft.com/office/drawing/2014/main" id="{32B80DA5-09A8-47FA-9A78-623183792F21}"/>
                </a:ext>
              </a:extLst>
            </p:cNvPr>
            <p:cNvSpPr>
              <a:spLocks noChangeArrowheads="1"/>
            </p:cNvSpPr>
            <p:nvPr/>
          </p:nvSpPr>
          <p:spPr bwMode="auto">
            <a:xfrm>
              <a:off x="1687949" y="5328498"/>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81" name="Oval 67">
              <a:extLst>
                <a:ext uri="{FF2B5EF4-FFF2-40B4-BE49-F238E27FC236}">
                  <a16:creationId xmlns:a16="http://schemas.microsoft.com/office/drawing/2014/main" id="{C841EAD1-192C-4BCF-83B3-5C1C00D102E1}"/>
                </a:ext>
              </a:extLst>
            </p:cNvPr>
            <p:cNvSpPr>
              <a:spLocks noChangeArrowheads="1"/>
            </p:cNvSpPr>
            <p:nvPr/>
          </p:nvSpPr>
          <p:spPr bwMode="auto">
            <a:xfrm>
              <a:off x="1961839" y="5440553"/>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82" name="Oval 68">
              <a:extLst>
                <a:ext uri="{FF2B5EF4-FFF2-40B4-BE49-F238E27FC236}">
                  <a16:creationId xmlns:a16="http://schemas.microsoft.com/office/drawing/2014/main" id="{36690A2A-1E55-4A57-A0E4-C194A5E6A9E5}"/>
                </a:ext>
              </a:extLst>
            </p:cNvPr>
            <p:cNvSpPr>
              <a:spLocks noChangeArrowheads="1"/>
            </p:cNvSpPr>
            <p:nvPr/>
          </p:nvSpPr>
          <p:spPr bwMode="auto">
            <a:xfrm>
              <a:off x="1983457" y="5399328"/>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83" name="Oval 69">
              <a:extLst>
                <a:ext uri="{FF2B5EF4-FFF2-40B4-BE49-F238E27FC236}">
                  <a16:creationId xmlns:a16="http://schemas.microsoft.com/office/drawing/2014/main" id="{91D5BA10-E68B-403F-9B72-07AD8DA880EE}"/>
                </a:ext>
              </a:extLst>
            </p:cNvPr>
            <p:cNvSpPr>
              <a:spLocks noChangeArrowheads="1"/>
            </p:cNvSpPr>
            <p:nvPr/>
          </p:nvSpPr>
          <p:spPr bwMode="auto">
            <a:xfrm>
              <a:off x="2015882" y="5439694"/>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84" name="Oval 70">
              <a:extLst>
                <a:ext uri="{FF2B5EF4-FFF2-40B4-BE49-F238E27FC236}">
                  <a16:creationId xmlns:a16="http://schemas.microsoft.com/office/drawing/2014/main" id="{18804F62-44C5-49EE-8C71-D562CC7FA27D}"/>
                </a:ext>
              </a:extLst>
            </p:cNvPr>
            <p:cNvSpPr>
              <a:spLocks noChangeArrowheads="1"/>
            </p:cNvSpPr>
            <p:nvPr/>
          </p:nvSpPr>
          <p:spPr bwMode="auto">
            <a:xfrm>
              <a:off x="1918605" y="5440553"/>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85" name="Oval 71">
              <a:extLst>
                <a:ext uri="{FF2B5EF4-FFF2-40B4-BE49-F238E27FC236}">
                  <a16:creationId xmlns:a16="http://schemas.microsoft.com/office/drawing/2014/main" id="{7B54FDC0-E11B-4687-8C4B-454E8A3F5DC3}"/>
                </a:ext>
              </a:extLst>
            </p:cNvPr>
            <p:cNvSpPr>
              <a:spLocks noChangeArrowheads="1"/>
            </p:cNvSpPr>
            <p:nvPr/>
          </p:nvSpPr>
          <p:spPr bwMode="auto">
            <a:xfrm>
              <a:off x="2354482" y="5551802"/>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86" name="Oval 72">
              <a:extLst>
                <a:ext uri="{FF2B5EF4-FFF2-40B4-BE49-F238E27FC236}">
                  <a16:creationId xmlns:a16="http://schemas.microsoft.com/office/drawing/2014/main" id="{F4A040AA-6EB4-4DE4-8966-412CFA264991}"/>
                </a:ext>
              </a:extLst>
            </p:cNvPr>
            <p:cNvSpPr>
              <a:spLocks noChangeArrowheads="1"/>
            </p:cNvSpPr>
            <p:nvPr/>
          </p:nvSpPr>
          <p:spPr bwMode="auto">
            <a:xfrm>
              <a:off x="2376099" y="5510577"/>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87" name="Oval 73">
              <a:extLst>
                <a:ext uri="{FF2B5EF4-FFF2-40B4-BE49-F238E27FC236}">
                  <a16:creationId xmlns:a16="http://schemas.microsoft.com/office/drawing/2014/main" id="{8E4F1DBD-468B-425D-ABA0-79548C722BBE}"/>
                </a:ext>
              </a:extLst>
            </p:cNvPr>
            <p:cNvSpPr>
              <a:spLocks noChangeArrowheads="1"/>
            </p:cNvSpPr>
            <p:nvPr/>
          </p:nvSpPr>
          <p:spPr bwMode="auto">
            <a:xfrm>
              <a:off x="2322057" y="5514012"/>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88" name="Oval 74">
              <a:extLst>
                <a:ext uri="{FF2B5EF4-FFF2-40B4-BE49-F238E27FC236}">
                  <a16:creationId xmlns:a16="http://schemas.microsoft.com/office/drawing/2014/main" id="{714AF8F7-1AF9-42F4-819E-485CA8ECE493}"/>
                </a:ext>
              </a:extLst>
            </p:cNvPr>
            <p:cNvSpPr>
              <a:spLocks noChangeArrowheads="1"/>
            </p:cNvSpPr>
            <p:nvPr/>
          </p:nvSpPr>
          <p:spPr bwMode="auto">
            <a:xfrm>
              <a:off x="2311247" y="5551802"/>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89" name="Oval 75">
              <a:extLst>
                <a:ext uri="{FF2B5EF4-FFF2-40B4-BE49-F238E27FC236}">
                  <a16:creationId xmlns:a16="http://schemas.microsoft.com/office/drawing/2014/main" id="{265EE129-A338-4C6C-9A59-2226FE6AFD77}"/>
                </a:ext>
              </a:extLst>
            </p:cNvPr>
            <p:cNvSpPr>
              <a:spLocks noChangeArrowheads="1"/>
            </p:cNvSpPr>
            <p:nvPr/>
          </p:nvSpPr>
          <p:spPr bwMode="auto">
            <a:xfrm>
              <a:off x="1686352" y="5277013"/>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90" name="Oval 76">
              <a:extLst>
                <a:ext uri="{FF2B5EF4-FFF2-40B4-BE49-F238E27FC236}">
                  <a16:creationId xmlns:a16="http://schemas.microsoft.com/office/drawing/2014/main" id="{C082CA04-25D7-4F0C-A4A3-0F73F810A853}"/>
                </a:ext>
              </a:extLst>
            </p:cNvPr>
            <p:cNvSpPr>
              <a:spLocks noChangeArrowheads="1"/>
            </p:cNvSpPr>
            <p:nvPr/>
          </p:nvSpPr>
          <p:spPr bwMode="auto">
            <a:xfrm>
              <a:off x="1816056" y="5252105"/>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91" name="Oval 77">
              <a:extLst>
                <a:ext uri="{FF2B5EF4-FFF2-40B4-BE49-F238E27FC236}">
                  <a16:creationId xmlns:a16="http://schemas.microsoft.com/office/drawing/2014/main" id="{11A5639B-60F6-4B31-84B4-95AC0AE89DB9}"/>
                </a:ext>
              </a:extLst>
            </p:cNvPr>
            <p:cNvSpPr>
              <a:spLocks noChangeArrowheads="1"/>
            </p:cNvSpPr>
            <p:nvPr/>
          </p:nvSpPr>
          <p:spPr bwMode="auto">
            <a:xfrm>
              <a:off x="2349979" y="5557814"/>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92" name="Oval 78">
              <a:extLst>
                <a:ext uri="{FF2B5EF4-FFF2-40B4-BE49-F238E27FC236}">
                  <a16:creationId xmlns:a16="http://schemas.microsoft.com/office/drawing/2014/main" id="{8D4159EB-46A3-4CA9-AC8D-4EE9106DF250}"/>
                </a:ext>
              </a:extLst>
            </p:cNvPr>
            <p:cNvSpPr>
              <a:spLocks noChangeArrowheads="1"/>
            </p:cNvSpPr>
            <p:nvPr/>
          </p:nvSpPr>
          <p:spPr bwMode="auto">
            <a:xfrm>
              <a:off x="2184317" y="5429388"/>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93" name="Oval 79">
              <a:extLst>
                <a:ext uri="{FF2B5EF4-FFF2-40B4-BE49-F238E27FC236}">
                  <a16:creationId xmlns:a16="http://schemas.microsoft.com/office/drawing/2014/main" id="{451D9636-6C08-4D2E-B484-42CD15151733}"/>
                </a:ext>
              </a:extLst>
            </p:cNvPr>
            <p:cNvSpPr>
              <a:spLocks noChangeArrowheads="1"/>
            </p:cNvSpPr>
            <p:nvPr/>
          </p:nvSpPr>
          <p:spPr bwMode="auto">
            <a:xfrm>
              <a:off x="1787233" y="5101805"/>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94" name="Oval 80">
              <a:extLst>
                <a:ext uri="{FF2B5EF4-FFF2-40B4-BE49-F238E27FC236}">
                  <a16:creationId xmlns:a16="http://schemas.microsoft.com/office/drawing/2014/main" id="{5BEE9EC7-ADBB-430A-86A1-0584AF87F7D4}"/>
                </a:ext>
              </a:extLst>
            </p:cNvPr>
            <p:cNvSpPr>
              <a:spLocks noChangeArrowheads="1"/>
            </p:cNvSpPr>
            <p:nvPr/>
          </p:nvSpPr>
          <p:spPr bwMode="auto">
            <a:xfrm>
              <a:off x="1880907" y="4967823"/>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95" name="Oval 81">
              <a:extLst>
                <a:ext uri="{FF2B5EF4-FFF2-40B4-BE49-F238E27FC236}">
                  <a16:creationId xmlns:a16="http://schemas.microsoft.com/office/drawing/2014/main" id="{6EB9B937-214D-40DA-ADD3-FA233650AF84}"/>
                </a:ext>
              </a:extLst>
            </p:cNvPr>
            <p:cNvSpPr>
              <a:spLocks noChangeArrowheads="1"/>
            </p:cNvSpPr>
            <p:nvPr/>
          </p:nvSpPr>
          <p:spPr bwMode="auto">
            <a:xfrm>
              <a:off x="1945759" y="5009048"/>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96" name="Oval 82">
              <a:extLst>
                <a:ext uri="{FF2B5EF4-FFF2-40B4-BE49-F238E27FC236}">
                  <a16:creationId xmlns:a16="http://schemas.microsoft.com/office/drawing/2014/main" id="{169381A0-5A22-416A-A9D5-0CC190133F8D}"/>
                </a:ext>
              </a:extLst>
            </p:cNvPr>
            <p:cNvSpPr>
              <a:spLocks noChangeArrowheads="1"/>
            </p:cNvSpPr>
            <p:nvPr/>
          </p:nvSpPr>
          <p:spPr bwMode="auto">
            <a:xfrm>
              <a:off x="1967377" y="5050273"/>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97" name="Oval 83">
              <a:extLst>
                <a:ext uri="{FF2B5EF4-FFF2-40B4-BE49-F238E27FC236}">
                  <a16:creationId xmlns:a16="http://schemas.microsoft.com/office/drawing/2014/main" id="{C6CFAF88-AC1A-4030-88EF-8F7210E3E12B}"/>
                </a:ext>
              </a:extLst>
            </p:cNvPr>
            <p:cNvSpPr>
              <a:spLocks noChangeArrowheads="1"/>
            </p:cNvSpPr>
            <p:nvPr/>
          </p:nvSpPr>
          <p:spPr bwMode="auto">
            <a:xfrm>
              <a:off x="1707969" y="5441914"/>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98" name="Oval 84">
              <a:extLst>
                <a:ext uri="{FF2B5EF4-FFF2-40B4-BE49-F238E27FC236}">
                  <a16:creationId xmlns:a16="http://schemas.microsoft.com/office/drawing/2014/main" id="{78E76723-8ACE-40D8-AD3C-6B9AA931E62F}"/>
                </a:ext>
              </a:extLst>
            </p:cNvPr>
            <p:cNvSpPr>
              <a:spLocks noChangeArrowheads="1"/>
            </p:cNvSpPr>
            <p:nvPr/>
          </p:nvSpPr>
          <p:spPr bwMode="auto">
            <a:xfrm>
              <a:off x="1664734" y="5359463"/>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99" name="Oval 85">
              <a:extLst>
                <a:ext uri="{FF2B5EF4-FFF2-40B4-BE49-F238E27FC236}">
                  <a16:creationId xmlns:a16="http://schemas.microsoft.com/office/drawing/2014/main" id="{2EBB8023-A00F-4885-BBBD-82985B22FED3}"/>
                </a:ext>
              </a:extLst>
            </p:cNvPr>
            <p:cNvSpPr>
              <a:spLocks noChangeArrowheads="1"/>
            </p:cNvSpPr>
            <p:nvPr/>
          </p:nvSpPr>
          <p:spPr bwMode="auto">
            <a:xfrm>
              <a:off x="2440952" y="5547507"/>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00" name="Oval 86">
              <a:extLst>
                <a:ext uri="{FF2B5EF4-FFF2-40B4-BE49-F238E27FC236}">
                  <a16:creationId xmlns:a16="http://schemas.microsoft.com/office/drawing/2014/main" id="{24F29AB6-9C4E-4C4F-8D96-7DB3B89A8399}"/>
                </a:ext>
              </a:extLst>
            </p:cNvPr>
            <p:cNvSpPr>
              <a:spLocks noChangeArrowheads="1"/>
            </p:cNvSpPr>
            <p:nvPr/>
          </p:nvSpPr>
          <p:spPr bwMode="auto">
            <a:xfrm>
              <a:off x="2397717" y="5547507"/>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01" name="Oval 87">
              <a:extLst>
                <a:ext uri="{FF2B5EF4-FFF2-40B4-BE49-F238E27FC236}">
                  <a16:creationId xmlns:a16="http://schemas.microsoft.com/office/drawing/2014/main" id="{EFDA7A84-9FF4-4132-9BDD-C0E034A60B99}"/>
                </a:ext>
              </a:extLst>
            </p:cNvPr>
            <p:cNvSpPr>
              <a:spLocks noChangeArrowheads="1"/>
            </p:cNvSpPr>
            <p:nvPr/>
          </p:nvSpPr>
          <p:spPr bwMode="auto">
            <a:xfrm>
              <a:off x="2275290" y="5419082"/>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02" name="Oval 88">
              <a:extLst>
                <a:ext uri="{FF2B5EF4-FFF2-40B4-BE49-F238E27FC236}">
                  <a16:creationId xmlns:a16="http://schemas.microsoft.com/office/drawing/2014/main" id="{CEB5E6BA-EA28-4E9C-93B8-883CA74895A5}"/>
                </a:ext>
              </a:extLst>
            </p:cNvPr>
            <p:cNvSpPr>
              <a:spLocks noChangeArrowheads="1"/>
            </p:cNvSpPr>
            <p:nvPr/>
          </p:nvSpPr>
          <p:spPr bwMode="auto">
            <a:xfrm>
              <a:off x="2296907" y="5377856"/>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03" name="Oval 89">
              <a:extLst>
                <a:ext uri="{FF2B5EF4-FFF2-40B4-BE49-F238E27FC236}">
                  <a16:creationId xmlns:a16="http://schemas.microsoft.com/office/drawing/2014/main" id="{CD7F37DF-D485-468D-8BFE-A6423EC0C8AF}"/>
                </a:ext>
              </a:extLst>
            </p:cNvPr>
            <p:cNvSpPr>
              <a:spLocks noChangeArrowheads="1"/>
            </p:cNvSpPr>
            <p:nvPr/>
          </p:nvSpPr>
          <p:spPr bwMode="auto">
            <a:xfrm>
              <a:off x="2232055" y="5419082"/>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04" name="Oval 90">
              <a:extLst>
                <a:ext uri="{FF2B5EF4-FFF2-40B4-BE49-F238E27FC236}">
                  <a16:creationId xmlns:a16="http://schemas.microsoft.com/office/drawing/2014/main" id="{6BF23C21-A400-4F44-9935-781D08A2ACB8}"/>
                </a:ext>
              </a:extLst>
            </p:cNvPr>
            <p:cNvSpPr>
              <a:spLocks noChangeArrowheads="1"/>
            </p:cNvSpPr>
            <p:nvPr/>
          </p:nvSpPr>
          <p:spPr bwMode="auto">
            <a:xfrm>
              <a:off x="1864561" y="5440553"/>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05" name="Oval 91">
              <a:extLst>
                <a:ext uri="{FF2B5EF4-FFF2-40B4-BE49-F238E27FC236}">
                  <a16:creationId xmlns:a16="http://schemas.microsoft.com/office/drawing/2014/main" id="{2A8FD280-CC26-40EF-B4D4-E54B18018EA4}"/>
                </a:ext>
              </a:extLst>
            </p:cNvPr>
            <p:cNvSpPr>
              <a:spLocks noChangeArrowheads="1"/>
            </p:cNvSpPr>
            <p:nvPr/>
          </p:nvSpPr>
          <p:spPr bwMode="auto">
            <a:xfrm>
              <a:off x="1832135" y="5402763"/>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06" name="Oval 92">
              <a:extLst>
                <a:ext uri="{FF2B5EF4-FFF2-40B4-BE49-F238E27FC236}">
                  <a16:creationId xmlns:a16="http://schemas.microsoft.com/office/drawing/2014/main" id="{73C7B3A6-A4F5-458B-A79B-769A38CD508A}"/>
                </a:ext>
              </a:extLst>
            </p:cNvPr>
            <p:cNvSpPr>
              <a:spLocks noChangeArrowheads="1"/>
            </p:cNvSpPr>
            <p:nvPr/>
          </p:nvSpPr>
          <p:spPr bwMode="auto">
            <a:xfrm>
              <a:off x="1821327" y="5440553"/>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07" name="Oval 93">
              <a:extLst>
                <a:ext uri="{FF2B5EF4-FFF2-40B4-BE49-F238E27FC236}">
                  <a16:creationId xmlns:a16="http://schemas.microsoft.com/office/drawing/2014/main" id="{3B89966D-724C-4D20-9981-90FF7D6CE1E2}"/>
                </a:ext>
              </a:extLst>
            </p:cNvPr>
            <p:cNvSpPr>
              <a:spLocks noChangeArrowheads="1"/>
            </p:cNvSpPr>
            <p:nvPr/>
          </p:nvSpPr>
          <p:spPr bwMode="auto">
            <a:xfrm>
              <a:off x="1778092" y="5440553"/>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08" name="Oval 94">
              <a:extLst>
                <a:ext uri="{FF2B5EF4-FFF2-40B4-BE49-F238E27FC236}">
                  <a16:creationId xmlns:a16="http://schemas.microsoft.com/office/drawing/2014/main" id="{A744E2DB-CDFE-47A7-9EC6-5E877B2931FF}"/>
                </a:ext>
              </a:extLst>
            </p:cNvPr>
            <p:cNvSpPr>
              <a:spLocks noChangeArrowheads="1"/>
            </p:cNvSpPr>
            <p:nvPr/>
          </p:nvSpPr>
          <p:spPr bwMode="auto">
            <a:xfrm>
              <a:off x="1961768" y="5551802"/>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09" name="Oval 95">
              <a:extLst>
                <a:ext uri="{FF2B5EF4-FFF2-40B4-BE49-F238E27FC236}">
                  <a16:creationId xmlns:a16="http://schemas.microsoft.com/office/drawing/2014/main" id="{AD8E51D9-B28A-4F35-A79A-FAE96A2041D1}"/>
                </a:ext>
              </a:extLst>
            </p:cNvPr>
            <p:cNvSpPr>
              <a:spLocks noChangeArrowheads="1"/>
            </p:cNvSpPr>
            <p:nvPr/>
          </p:nvSpPr>
          <p:spPr bwMode="auto">
            <a:xfrm>
              <a:off x="1742063" y="5426811"/>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10" name="Oval 96">
              <a:extLst>
                <a:ext uri="{FF2B5EF4-FFF2-40B4-BE49-F238E27FC236}">
                  <a16:creationId xmlns:a16="http://schemas.microsoft.com/office/drawing/2014/main" id="{A70FE7FA-1B43-42DF-BC87-57F0A3951194}"/>
                </a:ext>
              </a:extLst>
            </p:cNvPr>
            <p:cNvSpPr>
              <a:spLocks noChangeArrowheads="1"/>
            </p:cNvSpPr>
            <p:nvPr/>
          </p:nvSpPr>
          <p:spPr bwMode="auto">
            <a:xfrm>
              <a:off x="1838440" y="5398469"/>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11" name="Oval 97">
              <a:extLst>
                <a:ext uri="{FF2B5EF4-FFF2-40B4-BE49-F238E27FC236}">
                  <a16:creationId xmlns:a16="http://schemas.microsoft.com/office/drawing/2014/main" id="{6EAE0AC5-053A-4B04-986B-EF2BF0C7F130}"/>
                </a:ext>
              </a:extLst>
            </p:cNvPr>
            <p:cNvSpPr>
              <a:spLocks noChangeArrowheads="1"/>
            </p:cNvSpPr>
            <p:nvPr/>
          </p:nvSpPr>
          <p:spPr bwMode="auto">
            <a:xfrm>
              <a:off x="2014911" y="5530331"/>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12" name="Oval 98">
              <a:extLst>
                <a:ext uri="{FF2B5EF4-FFF2-40B4-BE49-F238E27FC236}">
                  <a16:creationId xmlns:a16="http://schemas.microsoft.com/office/drawing/2014/main" id="{AC5A885C-3930-4C9A-B74F-D4153B8EC345}"/>
                </a:ext>
              </a:extLst>
            </p:cNvPr>
            <p:cNvSpPr>
              <a:spLocks noChangeArrowheads="1"/>
            </p:cNvSpPr>
            <p:nvPr/>
          </p:nvSpPr>
          <p:spPr bwMode="auto">
            <a:xfrm>
              <a:off x="1795205" y="5398469"/>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13" name="Oval 99">
              <a:extLst>
                <a:ext uri="{FF2B5EF4-FFF2-40B4-BE49-F238E27FC236}">
                  <a16:creationId xmlns:a16="http://schemas.microsoft.com/office/drawing/2014/main" id="{51AF40F8-04E9-4BAB-9538-BE484C90BA44}"/>
                </a:ext>
              </a:extLst>
            </p:cNvPr>
            <p:cNvSpPr>
              <a:spLocks noChangeArrowheads="1"/>
            </p:cNvSpPr>
            <p:nvPr/>
          </p:nvSpPr>
          <p:spPr bwMode="auto">
            <a:xfrm>
              <a:off x="2145586" y="5461166"/>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14" name="Oval 100">
              <a:extLst>
                <a:ext uri="{FF2B5EF4-FFF2-40B4-BE49-F238E27FC236}">
                  <a16:creationId xmlns:a16="http://schemas.microsoft.com/office/drawing/2014/main" id="{D0B888C7-2126-46B1-8419-2CF08197C216}"/>
                </a:ext>
              </a:extLst>
            </p:cNvPr>
            <p:cNvSpPr>
              <a:spLocks noChangeArrowheads="1"/>
            </p:cNvSpPr>
            <p:nvPr/>
          </p:nvSpPr>
          <p:spPr bwMode="auto">
            <a:xfrm>
              <a:off x="2113160" y="5423376"/>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15" name="Oval 101">
              <a:extLst>
                <a:ext uri="{FF2B5EF4-FFF2-40B4-BE49-F238E27FC236}">
                  <a16:creationId xmlns:a16="http://schemas.microsoft.com/office/drawing/2014/main" id="{1E7AF116-4E3C-456D-8BA7-15C9F2766928}"/>
                </a:ext>
              </a:extLst>
            </p:cNvPr>
            <p:cNvSpPr>
              <a:spLocks noChangeArrowheads="1"/>
            </p:cNvSpPr>
            <p:nvPr/>
          </p:nvSpPr>
          <p:spPr bwMode="auto">
            <a:xfrm>
              <a:off x="2102351" y="5461166"/>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16" name="Oval 102">
              <a:extLst>
                <a:ext uri="{FF2B5EF4-FFF2-40B4-BE49-F238E27FC236}">
                  <a16:creationId xmlns:a16="http://schemas.microsoft.com/office/drawing/2014/main" id="{23464CCA-8E7D-4A12-90C6-1B2B64CC25DB}"/>
                </a:ext>
              </a:extLst>
            </p:cNvPr>
            <p:cNvSpPr>
              <a:spLocks noChangeArrowheads="1"/>
            </p:cNvSpPr>
            <p:nvPr/>
          </p:nvSpPr>
          <p:spPr bwMode="auto">
            <a:xfrm>
              <a:off x="2268084" y="5347796"/>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17" name="Oval 103">
              <a:extLst>
                <a:ext uri="{FF2B5EF4-FFF2-40B4-BE49-F238E27FC236}">
                  <a16:creationId xmlns:a16="http://schemas.microsoft.com/office/drawing/2014/main" id="{6CAA39CE-907D-44FF-8C61-09B5F9471EDB}"/>
                </a:ext>
              </a:extLst>
            </p:cNvPr>
            <p:cNvSpPr>
              <a:spLocks noChangeArrowheads="1"/>
            </p:cNvSpPr>
            <p:nvPr/>
          </p:nvSpPr>
          <p:spPr bwMode="auto">
            <a:xfrm>
              <a:off x="2444555" y="5479657"/>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18" name="Oval 104">
              <a:extLst>
                <a:ext uri="{FF2B5EF4-FFF2-40B4-BE49-F238E27FC236}">
                  <a16:creationId xmlns:a16="http://schemas.microsoft.com/office/drawing/2014/main" id="{29B8E372-825C-415F-9F07-AE9E9C9837E3}"/>
                </a:ext>
              </a:extLst>
            </p:cNvPr>
            <p:cNvSpPr>
              <a:spLocks noChangeArrowheads="1"/>
            </p:cNvSpPr>
            <p:nvPr/>
          </p:nvSpPr>
          <p:spPr bwMode="auto">
            <a:xfrm>
              <a:off x="2433746" y="5517447"/>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19" name="Oval 105">
              <a:extLst>
                <a:ext uri="{FF2B5EF4-FFF2-40B4-BE49-F238E27FC236}">
                  <a16:creationId xmlns:a16="http://schemas.microsoft.com/office/drawing/2014/main" id="{8D009F79-14EA-47C2-B570-AF68C3A38909}"/>
                </a:ext>
              </a:extLst>
            </p:cNvPr>
            <p:cNvSpPr>
              <a:spLocks noChangeArrowheads="1"/>
            </p:cNvSpPr>
            <p:nvPr/>
          </p:nvSpPr>
          <p:spPr bwMode="auto">
            <a:xfrm>
              <a:off x="2220276" y="5489964"/>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20" name="Oval 106">
              <a:extLst>
                <a:ext uri="{FF2B5EF4-FFF2-40B4-BE49-F238E27FC236}">
                  <a16:creationId xmlns:a16="http://schemas.microsoft.com/office/drawing/2014/main" id="{FA232409-8C17-42B5-9F57-A7E9A39C0592}"/>
                </a:ext>
              </a:extLst>
            </p:cNvPr>
            <p:cNvSpPr>
              <a:spLocks noChangeArrowheads="1"/>
            </p:cNvSpPr>
            <p:nvPr/>
          </p:nvSpPr>
          <p:spPr bwMode="auto">
            <a:xfrm>
              <a:off x="2187849" y="5503706"/>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21" name="Oval 107">
              <a:extLst>
                <a:ext uri="{FF2B5EF4-FFF2-40B4-BE49-F238E27FC236}">
                  <a16:creationId xmlns:a16="http://schemas.microsoft.com/office/drawing/2014/main" id="{2A2F528D-3DFE-45EA-B0E4-E520EA92DC66}"/>
                </a:ext>
              </a:extLst>
            </p:cNvPr>
            <p:cNvSpPr>
              <a:spLocks noChangeArrowheads="1"/>
            </p:cNvSpPr>
            <p:nvPr/>
          </p:nvSpPr>
          <p:spPr bwMode="auto">
            <a:xfrm>
              <a:off x="2177041" y="5541495"/>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22" name="Oval 108">
              <a:extLst>
                <a:ext uri="{FF2B5EF4-FFF2-40B4-BE49-F238E27FC236}">
                  <a16:creationId xmlns:a16="http://schemas.microsoft.com/office/drawing/2014/main" id="{F595AFEF-79E9-4C6B-8811-1420914AFF8E}"/>
                </a:ext>
              </a:extLst>
            </p:cNvPr>
            <p:cNvSpPr>
              <a:spLocks noChangeArrowheads="1"/>
            </p:cNvSpPr>
            <p:nvPr/>
          </p:nvSpPr>
          <p:spPr bwMode="auto">
            <a:xfrm>
              <a:off x="2263510" y="5506282"/>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23" name="Oval 109">
              <a:extLst>
                <a:ext uri="{FF2B5EF4-FFF2-40B4-BE49-F238E27FC236}">
                  <a16:creationId xmlns:a16="http://schemas.microsoft.com/office/drawing/2014/main" id="{96245CAB-9245-45E0-90C9-A4772903FE1B}"/>
                </a:ext>
              </a:extLst>
            </p:cNvPr>
            <p:cNvSpPr>
              <a:spLocks noChangeArrowheads="1"/>
            </p:cNvSpPr>
            <p:nvPr/>
          </p:nvSpPr>
          <p:spPr bwMode="auto">
            <a:xfrm>
              <a:off x="2058146" y="5531189"/>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24" name="Oval 110">
              <a:extLst>
                <a:ext uri="{FF2B5EF4-FFF2-40B4-BE49-F238E27FC236}">
                  <a16:creationId xmlns:a16="http://schemas.microsoft.com/office/drawing/2014/main" id="{B231346D-ABBE-4042-968E-EF04E8B31D9E}"/>
                </a:ext>
              </a:extLst>
            </p:cNvPr>
            <p:cNvSpPr>
              <a:spLocks noChangeArrowheads="1"/>
            </p:cNvSpPr>
            <p:nvPr/>
          </p:nvSpPr>
          <p:spPr bwMode="auto">
            <a:xfrm>
              <a:off x="2115792" y="5499411"/>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25" name="Oval 111">
              <a:extLst>
                <a:ext uri="{FF2B5EF4-FFF2-40B4-BE49-F238E27FC236}">
                  <a16:creationId xmlns:a16="http://schemas.microsoft.com/office/drawing/2014/main" id="{374F7BF3-4713-4823-AA5A-F1A39D2C0158}"/>
                </a:ext>
              </a:extLst>
            </p:cNvPr>
            <p:cNvSpPr>
              <a:spLocks noChangeArrowheads="1"/>
            </p:cNvSpPr>
            <p:nvPr/>
          </p:nvSpPr>
          <p:spPr bwMode="auto">
            <a:xfrm>
              <a:off x="1951030" y="5412211"/>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26" name="Oval 112">
              <a:extLst>
                <a:ext uri="{FF2B5EF4-FFF2-40B4-BE49-F238E27FC236}">
                  <a16:creationId xmlns:a16="http://schemas.microsoft.com/office/drawing/2014/main" id="{30D8CA54-0A88-4F12-8808-FD091D59200C}"/>
                </a:ext>
              </a:extLst>
            </p:cNvPr>
            <p:cNvSpPr>
              <a:spLocks noChangeArrowheads="1"/>
            </p:cNvSpPr>
            <p:nvPr/>
          </p:nvSpPr>
          <p:spPr bwMode="auto">
            <a:xfrm>
              <a:off x="1886179" y="5464601"/>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27" name="Oval 113">
              <a:extLst>
                <a:ext uri="{FF2B5EF4-FFF2-40B4-BE49-F238E27FC236}">
                  <a16:creationId xmlns:a16="http://schemas.microsoft.com/office/drawing/2014/main" id="{4B29801E-AC44-4EBE-976A-A47D95DDD3E0}"/>
                </a:ext>
              </a:extLst>
            </p:cNvPr>
            <p:cNvSpPr>
              <a:spLocks noChangeArrowheads="1"/>
            </p:cNvSpPr>
            <p:nvPr/>
          </p:nvSpPr>
          <p:spPr bwMode="auto">
            <a:xfrm>
              <a:off x="1936619" y="5470613"/>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28" name="Oval 114">
              <a:extLst>
                <a:ext uri="{FF2B5EF4-FFF2-40B4-BE49-F238E27FC236}">
                  <a16:creationId xmlns:a16="http://schemas.microsoft.com/office/drawing/2014/main" id="{C524B106-446C-40DD-BC33-6AFB78169E72}"/>
                </a:ext>
              </a:extLst>
            </p:cNvPr>
            <p:cNvSpPr>
              <a:spLocks noChangeArrowheads="1"/>
            </p:cNvSpPr>
            <p:nvPr/>
          </p:nvSpPr>
          <p:spPr bwMode="auto">
            <a:xfrm>
              <a:off x="1989762" y="5470613"/>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29" name="Oval 115">
              <a:extLst>
                <a:ext uri="{FF2B5EF4-FFF2-40B4-BE49-F238E27FC236}">
                  <a16:creationId xmlns:a16="http://schemas.microsoft.com/office/drawing/2014/main" id="{F5417D9D-6088-468A-BFA9-E53E1FD5969F}"/>
                </a:ext>
              </a:extLst>
            </p:cNvPr>
            <p:cNvSpPr>
              <a:spLocks noChangeArrowheads="1"/>
            </p:cNvSpPr>
            <p:nvPr/>
          </p:nvSpPr>
          <p:spPr bwMode="auto">
            <a:xfrm>
              <a:off x="2311247" y="5485670"/>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30" name="Oval 116">
              <a:extLst>
                <a:ext uri="{FF2B5EF4-FFF2-40B4-BE49-F238E27FC236}">
                  <a16:creationId xmlns:a16="http://schemas.microsoft.com/office/drawing/2014/main" id="{F7FBE13D-DE19-459D-8D81-291B7B4E7B78}"/>
                </a:ext>
              </a:extLst>
            </p:cNvPr>
            <p:cNvSpPr>
              <a:spLocks noChangeArrowheads="1"/>
            </p:cNvSpPr>
            <p:nvPr/>
          </p:nvSpPr>
          <p:spPr bwMode="auto">
            <a:xfrm>
              <a:off x="2367993" y="5479657"/>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31" name="Oval 117">
              <a:extLst>
                <a:ext uri="{FF2B5EF4-FFF2-40B4-BE49-F238E27FC236}">
                  <a16:creationId xmlns:a16="http://schemas.microsoft.com/office/drawing/2014/main" id="{4ED38119-A21D-4F5E-94D3-01A1A857549A}"/>
                </a:ext>
              </a:extLst>
            </p:cNvPr>
            <p:cNvSpPr>
              <a:spLocks noChangeArrowheads="1"/>
            </p:cNvSpPr>
            <p:nvPr/>
          </p:nvSpPr>
          <p:spPr bwMode="auto">
            <a:xfrm>
              <a:off x="2191523" y="5460306"/>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32" name="Oval 118">
              <a:extLst>
                <a:ext uri="{FF2B5EF4-FFF2-40B4-BE49-F238E27FC236}">
                  <a16:creationId xmlns:a16="http://schemas.microsoft.com/office/drawing/2014/main" id="{25B9FE93-E52B-4257-8DE3-798834B68255}"/>
                </a:ext>
              </a:extLst>
            </p:cNvPr>
            <p:cNvSpPr>
              <a:spLocks noChangeArrowheads="1"/>
            </p:cNvSpPr>
            <p:nvPr/>
          </p:nvSpPr>
          <p:spPr bwMode="auto">
            <a:xfrm>
              <a:off x="2282496" y="5450000"/>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33" name="Oval 119">
              <a:extLst>
                <a:ext uri="{FF2B5EF4-FFF2-40B4-BE49-F238E27FC236}">
                  <a16:creationId xmlns:a16="http://schemas.microsoft.com/office/drawing/2014/main" id="{0F6BC238-C90F-472D-9614-B1BFFF2F971B}"/>
                </a:ext>
              </a:extLst>
            </p:cNvPr>
            <p:cNvSpPr>
              <a:spLocks noChangeArrowheads="1"/>
            </p:cNvSpPr>
            <p:nvPr/>
          </p:nvSpPr>
          <p:spPr bwMode="auto">
            <a:xfrm>
              <a:off x="2239261" y="5450000"/>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34" name="Oval 120">
              <a:extLst>
                <a:ext uri="{FF2B5EF4-FFF2-40B4-BE49-F238E27FC236}">
                  <a16:creationId xmlns:a16="http://schemas.microsoft.com/office/drawing/2014/main" id="{0631C473-192F-4743-BC7A-F417F334A29D}"/>
                </a:ext>
              </a:extLst>
            </p:cNvPr>
            <p:cNvSpPr>
              <a:spLocks noChangeArrowheads="1"/>
            </p:cNvSpPr>
            <p:nvPr/>
          </p:nvSpPr>
          <p:spPr bwMode="auto">
            <a:xfrm>
              <a:off x="2357256" y="5423376"/>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35" name="Oval 121">
              <a:extLst>
                <a:ext uri="{FF2B5EF4-FFF2-40B4-BE49-F238E27FC236}">
                  <a16:creationId xmlns:a16="http://schemas.microsoft.com/office/drawing/2014/main" id="{5BCC69A4-E17E-47EE-A138-DD050889DB1B}"/>
                </a:ext>
              </a:extLst>
            </p:cNvPr>
            <p:cNvSpPr>
              <a:spLocks noChangeArrowheads="1"/>
            </p:cNvSpPr>
            <p:nvPr/>
          </p:nvSpPr>
          <p:spPr bwMode="auto">
            <a:xfrm>
              <a:off x="2314021" y="5423376"/>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36" name="Oval 122">
              <a:extLst>
                <a:ext uri="{FF2B5EF4-FFF2-40B4-BE49-F238E27FC236}">
                  <a16:creationId xmlns:a16="http://schemas.microsoft.com/office/drawing/2014/main" id="{EEB27DAE-A0A5-4FCE-9B73-8CF593992D96}"/>
                </a:ext>
              </a:extLst>
            </p:cNvPr>
            <p:cNvSpPr>
              <a:spLocks noChangeArrowheads="1"/>
            </p:cNvSpPr>
            <p:nvPr/>
          </p:nvSpPr>
          <p:spPr bwMode="auto">
            <a:xfrm>
              <a:off x="2325730" y="5316019"/>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37" name="Oval 123">
              <a:extLst>
                <a:ext uri="{FF2B5EF4-FFF2-40B4-BE49-F238E27FC236}">
                  <a16:creationId xmlns:a16="http://schemas.microsoft.com/office/drawing/2014/main" id="{5FE9454F-205B-422A-AEE8-3338A37BDC80}"/>
                </a:ext>
              </a:extLst>
            </p:cNvPr>
            <p:cNvSpPr>
              <a:spLocks noChangeArrowheads="1"/>
            </p:cNvSpPr>
            <p:nvPr/>
          </p:nvSpPr>
          <p:spPr bwMode="auto">
            <a:xfrm>
              <a:off x="2282496" y="5316019"/>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38" name="Oval 124">
              <a:extLst>
                <a:ext uri="{FF2B5EF4-FFF2-40B4-BE49-F238E27FC236}">
                  <a16:creationId xmlns:a16="http://schemas.microsoft.com/office/drawing/2014/main" id="{D18ACEA3-E056-4FE9-AA10-F667FFBD9FCB}"/>
                </a:ext>
              </a:extLst>
            </p:cNvPr>
            <p:cNvSpPr>
              <a:spLocks noChangeArrowheads="1"/>
            </p:cNvSpPr>
            <p:nvPr/>
          </p:nvSpPr>
          <p:spPr bwMode="auto">
            <a:xfrm>
              <a:off x="2357256" y="5350373"/>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39" name="Oval 125">
              <a:extLst>
                <a:ext uri="{FF2B5EF4-FFF2-40B4-BE49-F238E27FC236}">
                  <a16:creationId xmlns:a16="http://schemas.microsoft.com/office/drawing/2014/main" id="{46E215FB-8AB8-419E-917D-E56FFD23F013}"/>
                </a:ext>
              </a:extLst>
            </p:cNvPr>
            <p:cNvSpPr>
              <a:spLocks noChangeArrowheads="1"/>
            </p:cNvSpPr>
            <p:nvPr/>
          </p:nvSpPr>
          <p:spPr bwMode="auto">
            <a:xfrm>
              <a:off x="2314021" y="5350373"/>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40" name="Oval 126">
              <a:extLst>
                <a:ext uri="{FF2B5EF4-FFF2-40B4-BE49-F238E27FC236}">
                  <a16:creationId xmlns:a16="http://schemas.microsoft.com/office/drawing/2014/main" id="{BEC96ADA-A3D7-46E1-BBD1-A426FD429F96}"/>
                </a:ext>
              </a:extLst>
            </p:cNvPr>
            <p:cNvSpPr>
              <a:spLocks noChangeArrowheads="1"/>
            </p:cNvSpPr>
            <p:nvPr/>
          </p:nvSpPr>
          <p:spPr bwMode="auto">
            <a:xfrm>
              <a:off x="2378873" y="5389021"/>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41" name="Oval 127">
              <a:extLst>
                <a:ext uri="{FF2B5EF4-FFF2-40B4-BE49-F238E27FC236}">
                  <a16:creationId xmlns:a16="http://schemas.microsoft.com/office/drawing/2014/main" id="{AFD98C0C-1B65-46A6-9BE5-B555772672B7}"/>
                </a:ext>
              </a:extLst>
            </p:cNvPr>
            <p:cNvSpPr>
              <a:spLocks noChangeArrowheads="1"/>
            </p:cNvSpPr>
            <p:nvPr/>
          </p:nvSpPr>
          <p:spPr bwMode="auto">
            <a:xfrm>
              <a:off x="2335638" y="5389021"/>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42" name="Oval 128">
              <a:extLst>
                <a:ext uri="{FF2B5EF4-FFF2-40B4-BE49-F238E27FC236}">
                  <a16:creationId xmlns:a16="http://schemas.microsoft.com/office/drawing/2014/main" id="{A133181B-C2E4-4021-9917-C163D45DFE27}"/>
                </a:ext>
              </a:extLst>
            </p:cNvPr>
            <p:cNvSpPr>
              <a:spLocks noChangeArrowheads="1"/>
            </p:cNvSpPr>
            <p:nvPr/>
          </p:nvSpPr>
          <p:spPr bwMode="auto">
            <a:xfrm>
              <a:off x="2415802" y="5371844"/>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43" name="Oval 129">
              <a:extLst>
                <a:ext uri="{FF2B5EF4-FFF2-40B4-BE49-F238E27FC236}">
                  <a16:creationId xmlns:a16="http://schemas.microsoft.com/office/drawing/2014/main" id="{9633CC4B-1EC8-46DC-BD0F-FCD2D6277163}"/>
                </a:ext>
              </a:extLst>
            </p:cNvPr>
            <p:cNvSpPr>
              <a:spLocks noChangeArrowheads="1"/>
            </p:cNvSpPr>
            <p:nvPr/>
          </p:nvSpPr>
          <p:spPr bwMode="auto">
            <a:xfrm>
              <a:off x="2400490" y="5336631"/>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44" name="Oval 130">
              <a:extLst>
                <a:ext uri="{FF2B5EF4-FFF2-40B4-BE49-F238E27FC236}">
                  <a16:creationId xmlns:a16="http://schemas.microsoft.com/office/drawing/2014/main" id="{2F40CCEA-D75D-4CF6-8E32-22948C207131}"/>
                </a:ext>
              </a:extLst>
            </p:cNvPr>
            <p:cNvSpPr>
              <a:spLocks noChangeArrowheads="1"/>
            </p:cNvSpPr>
            <p:nvPr/>
          </p:nvSpPr>
          <p:spPr bwMode="auto">
            <a:xfrm>
              <a:off x="1924142" y="5256400"/>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45" name="Oval 131">
              <a:extLst>
                <a:ext uri="{FF2B5EF4-FFF2-40B4-BE49-F238E27FC236}">
                  <a16:creationId xmlns:a16="http://schemas.microsoft.com/office/drawing/2014/main" id="{CB29E3F3-BC24-42D2-B0C6-DC9E4E4226D6}"/>
                </a:ext>
              </a:extLst>
            </p:cNvPr>
            <p:cNvSpPr>
              <a:spLocks noChangeArrowheads="1"/>
            </p:cNvSpPr>
            <p:nvPr/>
          </p:nvSpPr>
          <p:spPr bwMode="auto">
            <a:xfrm>
              <a:off x="1934951" y="5204868"/>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146" name="Rettangolo 185">
            <a:extLst>
              <a:ext uri="{FF2B5EF4-FFF2-40B4-BE49-F238E27FC236}">
                <a16:creationId xmlns:a16="http://schemas.microsoft.com/office/drawing/2014/main" id="{A311D7EE-4BD6-48C6-91F8-822AFFAA7E6C}"/>
              </a:ext>
            </a:extLst>
          </p:cNvPr>
          <p:cNvSpPr>
            <a:spLocks noChangeArrowheads="1"/>
          </p:cNvSpPr>
          <p:nvPr/>
        </p:nvSpPr>
        <p:spPr bwMode="auto">
          <a:xfrm>
            <a:off x="5011360" y="5445154"/>
            <a:ext cx="309700" cy="338554"/>
          </a:xfrm>
          <a:prstGeom prst="rect">
            <a:avLst/>
          </a:prstGeom>
          <a:noFill/>
          <a:ln w="9525">
            <a:noFill/>
            <a:miter lim="800000"/>
            <a:headEnd/>
            <a:tailEnd/>
          </a:ln>
        </p:spPr>
        <p:txBody>
          <a:bodyPr wrap="none">
            <a:spAutoFit/>
          </a:bodyPr>
          <a:lstStyle/>
          <a:p>
            <a:pPr marL="0" marR="0" lvl="0" indent="0" algn="ctr" defTabSz="457200" rtl="0" eaLnBrk="0" fontAlgn="auto" latinLnBrk="0" hangingPunct="0">
              <a:lnSpc>
                <a:spcPct val="100000"/>
              </a:lnSpc>
              <a:spcBef>
                <a:spcPct val="20000"/>
              </a:spcBef>
              <a:spcAft>
                <a:spcPts val="0"/>
              </a:spcAft>
              <a:buClrTx/>
              <a:buSzTx/>
              <a:buFontTx/>
              <a:buNone/>
              <a:tabLst/>
              <a:defRPr/>
            </a:pPr>
            <a:r>
              <a:rPr kumimoji="0" lang="en-US" sz="1600" b="0" i="1" u="none" strike="noStrike" kern="1200" cap="none" spc="0" normalizeH="0" baseline="0" noProof="0" dirty="0">
                <a:ln>
                  <a:noFill/>
                </a:ln>
                <a:solidFill>
                  <a:srgbClr val="000000"/>
                </a:solidFill>
                <a:effectLst/>
                <a:uLnTx/>
                <a:uFillTx/>
                <a:latin typeface="Arial" charset="0"/>
                <a:ea typeface="+mn-ea"/>
                <a:cs typeface="+mn-cs"/>
              </a:rPr>
              <a:t>T</a:t>
            </a:r>
            <a:endParaRPr kumimoji="0" lang="en-US" sz="1600" b="0" i="0" u="none" strike="noStrike" kern="1200" cap="none" spc="0" normalizeH="0" baseline="-25000" noProof="0" dirty="0">
              <a:ln>
                <a:noFill/>
              </a:ln>
              <a:solidFill>
                <a:srgbClr val="000000"/>
              </a:solidFill>
              <a:effectLst/>
              <a:uLnTx/>
              <a:uFillTx/>
              <a:latin typeface="Arial" charset="0"/>
              <a:ea typeface="+mn-ea"/>
              <a:cs typeface="+mn-cs"/>
            </a:endParaRPr>
          </a:p>
        </p:txBody>
      </p:sp>
      <p:sp>
        <p:nvSpPr>
          <p:cNvPr id="147" name="Line 3">
            <a:extLst>
              <a:ext uri="{FF2B5EF4-FFF2-40B4-BE49-F238E27FC236}">
                <a16:creationId xmlns:a16="http://schemas.microsoft.com/office/drawing/2014/main" id="{FE6FF2C2-7BF6-49D8-866E-C955125B2715}"/>
              </a:ext>
            </a:extLst>
          </p:cNvPr>
          <p:cNvSpPr>
            <a:spLocks noChangeShapeType="1"/>
          </p:cNvSpPr>
          <p:nvPr/>
        </p:nvSpPr>
        <p:spPr bwMode="auto">
          <a:xfrm flipV="1">
            <a:off x="6603434" y="4694235"/>
            <a:ext cx="0" cy="772954"/>
          </a:xfrm>
          <a:prstGeom prst="line">
            <a:avLst/>
          </a:prstGeom>
          <a:noFill/>
          <a:ln w="9360">
            <a:solidFill>
              <a:srgbClr val="000000"/>
            </a:solidFill>
            <a:miter lim="800000"/>
            <a:headEnd/>
            <a:tailEnd type="triangle" w="med" len="med"/>
          </a:ln>
        </p:spPr>
        <p:txBody>
          <a:bodyPr/>
          <a:lstStyle/>
          <a:p>
            <a:pPr marL="0" marR="0" lvl="0" indent="0" algn="l" defTabSz="457200" rtl="0" eaLnBrk="0"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48" name="Line 4">
            <a:extLst>
              <a:ext uri="{FF2B5EF4-FFF2-40B4-BE49-F238E27FC236}">
                <a16:creationId xmlns:a16="http://schemas.microsoft.com/office/drawing/2014/main" id="{3FCA0478-CBC2-4806-8F45-F7AA15BA7DDC}"/>
              </a:ext>
            </a:extLst>
          </p:cNvPr>
          <p:cNvSpPr>
            <a:spLocks noChangeShapeType="1"/>
          </p:cNvSpPr>
          <p:nvPr/>
        </p:nvSpPr>
        <p:spPr bwMode="auto">
          <a:xfrm>
            <a:off x="6603434" y="5466760"/>
            <a:ext cx="1275420" cy="430"/>
          </a:xfrm>
          <a:prstGeom prst="line">
            <a:avLst/>
          </a:prstGeom>
          <a:noFill/>
          <a:ln w="9360">
            <a:solidFill>
              <a:srgbClr val="000000"/>
            </a:solidFill>
            <a:miter lim="800000"/>
            <a:headEnd/>
            <a:tailEnd type="triangle" w="med" len="med"/>
          </a:ln>
        </p:spPr>
        <p:txBody>
          <a:bodyPr/>
          <a:lstStyle/>
          <a:p>
            <a:pPr marL="0" marR="0" lvl="0" indent="0" algn="l" defTabSz="457200" rtl="0" eaLnBrk="0"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49" name="Rettangolo 185">
            <a:extLst>
              <a:ext uri="{FF2B5EF4-FFF2-40B4-BE49-F238E27FC236}">
                <a16:creationId xmlns:a16="http://schemas.microsoft.com/office/drawing/2014/main" id="{F7019DCF-D1DB-430B-9051-BCDB293A7A55}"/>
              </a:ext>
            </a:extLst>
          </p:cNvPr>
          <p:cNvSpPr>
            <a:spLocks noChangeArrowheads="1"/>
          </p:cNvSpPr>
          <p:nvPr/>
        </p:nvSpPr>
        <p:spPr bwMode="auto">
          <a:xfrm>
            <a:off x="7734342" y="5533373"/>
            <a:ext cx="572593" cy="338554"/>
          </a:xfrm>
          <a:prstGeom prst="rect">
            <a:avLst/>
          </a:prstGeom>
          <a:noFill/>
          <a:ln w="9525">
            <a:noFill/>
            <a:miter lim="800000"/>
            <a:headEnd/>
            <a:tailEnd/>
          </a:ln>
        </p:spPr>
        <p:txBody>
          <a:bodyPr wrap="none">
            <a:spAutoFit/>
          </a:bodyPr>
          <a:lstStyle/>
          <a:p>
            <a:pPr marL="0" marR="0" lvl="0" indent="0" algn="ctr" defTabSz="457200" rtl="0" eaLnBrk="0" fontAlgn="auto" latinLnBrk="0" hangingPunct="0">
              <a:lnSpc>
                <a:spcPct val="100000"/>
              </a:lnSpc>
              <a:spcBef>
                <a:spcPct val="2000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rial" charset="0"/>
                <a:ea typeface="+mn-ea"/>
                <a:cs typeface="+mn-cs"/>
              </a:rPr>
              <a:t>time</a:t>
            </a:r>
            <a:endParaRPr kumimoji="0" lang="en-US" sz="1600" b="0" i="0" u="none" strike="noStrike" kern="1200" cap="none" spc="0" normalizeH="0" baseline="-25000" noProof="0" dirty="0">
              <a:ln>
                <a:noFill/>
              </a:ln>
              <a:solidFill>
                <a:srgbClr val="000000"/>
              </a:solidFill>
              <a:effectLst/>
              <a:uLnTx/>
              <a:uFillTx/>
              <a:latin typeface="Arial" charset="0"/>
              <a:ea typeface="+mn-ea"/>
              <a:cs typeface="+mn-cs"/>
            </a:endParaRPr>
          </a:p>
        </p:txBody>
      </p:sp>
      <p:sp>
        <p:nvSpPr>
          <p:cNvPr id="150" name="Rettangolo 185">
            <a:extLst>
              <a:ext uri="{FF2B5EF4-FFF2-40B4-BE49-F238E27FC236}">
                <a16:creationId xmlns:a16="http://schemas.microsoft.com/office/drawing/2014/main" id="{15ACABBA-60A0-4E1E-BF50-A470A34421E3}"/>
              </a:ext>
            </a:extLst>
          </p:cNvPr>
          <p:cNvSpPr>
            <a:spLocks noChangeArrowheads="1"/>
          </p:cNvSpPr>
          <p:nvPr/>
        </p:nvSpPr>
        <p:spPr bwMode="auto">
          <a:xfrm>
            <a:off x="5916116" y="4339394"/>
            <a:ext cx="681597" cy="824841"/>
          </a:xfrm>
          <a:prstGeom prst="rect">
            <a:avLst/>
          </a:prstGeom>
          <a:noFill/>
          <a:ln w="9525">
            <a:noFill/>
            <a:miter lim="800000"/>
            <a:headEnd/>
            <a:tailEnd/>
          </a:ln>
        </p:spPr>
        <p:txBody>
          <a:bodyPr wrap="none">
            <a:spAutoFit/>
          </a:bodyPr>
          <a:lstStyle/>
          <a:p>
            <a:pPr marL="0" marR="0" lvl="0" indent="0" algn="ctr" defTabSz="457200" rtl="0" eaLnBrk="0" fontAlgn="auto" latinLnBrk="0" hangingPunct="0">
              <a:lnSpc>
                <a:spcPct val="100000"/>
              </a:lnSpc>
              <a:spcBef>
                <a:spcPct val="2000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charset="0"/>
                <a:ea typeface="+mn-ea"/>
                <a:cs typeface="+mn-cs"/>
              </a:rPr>
              <a:t>False </a:t>
            </a:r>
          </a:p>
          <a:p>
            <a:pPr marL="0" marR="0" lvl="0" indent="0" algn="ctr" defTabSz="457200" rtl="0" eaLnBrk="0" fontAlgn="auto" latinLnBrk="0" hangingPunct="0">
              <a:lnSpc>
                <a:spcPct val="100000"/>
              </a:lnSpc>
              <a:spcBef>
                <a:spcPct val="2000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charset="0"/>
                <a:ea typeface="+mn-ea"/>
                <a:cs typeface="+mn-cs"/>
              </a:rPr>
              <a:t>alarm </a:t>
            </a:r>
          </a:p>
          <a:p>
            <a:pPr marL="0" marR="0" lvl="0" indent="0" algn="ctr" defTabSz="457200" rtl="0" eaLnBrk="0" fontAlgn="auto" latinLnBrk="0" hangingPunct="0">
              <a:lnSpc>
                <a:spcPct val="100000"/>
              </a:lnSpc>
              <a:spcBef>
                <a:spcPct val="2000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charset="0"/>
                <a:ea typeface="+mn-ea"/>
                <a:cs typeface="+mn-cs"/>
              </a:rPr>
              <a:t>rates</a:t>
            </a:r>
            <a:endParaRPr kumimoji="0" lang="en-US" sz="1400" b="0" i="0" u="none" strike="noStrike" kern="1200" cap="none" spc="0" normalizeH="0" baseline="-25000" noProof="0" dirty="0">
              <a:ln>
                <a:noFill/>
              </a:ln>
              <a:solidFill>
                <a:srgbClr val="000000"/>
              </a:solidFill>
              <a:effectLst/>
              <a:uLnTx/>
              <a:uFillTx/>
              <a:latin typeface="Arial" charset="0"/>
              <a:ea typeface="+mn-ea"/>
              <a:cs typeface="+mn-cs"/>
            </a:endParaRPr>
          </a:p>
        </p:txBody>
      </p:sp>
      <p:sp>
        <p:nvSpPr>
          <p:cNvPr id="151" name="CasellaDiTesto 150">
            <a:extLst>
              <a:ext uri="{FF2B5EF4-FFF2-40B4-BE49-F238E27FC236}">
                <a16:creationId xmlns:a16="http://schemas.microsoft.com/office/drawing/2014/main" id="{642DC15A-80BF-4135-9193-FC2B50689F6D}"/>
              </a:ext>
            </a:extLst>
          </p:cNvPr>
          <p:cNvSpPr txBox="1"/>
          <p:nvPr/>
        </p:nvSpPr>
        <p:spPr>
          <a:xfrm>
            <a:off x="6470317" y="5486253"/>
            <a:ext cx="317716" cy="338554"/>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it-IT" sz="1600" b="0" i="1" u="none" strike="noStrike" kern="1200" cap="none" spc="0" normalizeH="0" baseline="0" noProof="0" dirty="0">
                <a:ln>
                  <a:noFill/>
                </a:ln>
                <a:solidFill>
                  <a:prstClr val="black"/>
                </a:solidFill>
                <a:effectLst/>
                <a:uLnTx/>
                <a:uFillTx/>
                <a:latin typeface="Arial" panose="020B0604020202020204"/>
                <a:ea typeface="+mn-ea"/>
                <a:cs typeface="+mn-cs"/>
              </a:rPr>
              <a:t>t</a:t>
            </a:r>
            <a:r>
              <a:rPr kumimoji="0" lang="it-IT" sz="1600" b="0" i="0" u="none" strike="noStrike" kern="1200" cap="none" spc="0" normalizeH="0" baseline="-25000" noProof="0" dirty="0">
                <a:ln>
                  <a:noFill/>
                </a:ln>
                <a:solidFill>
                  <a:prstClr val="black"/>
                </a:solidFill>
                <a:effectLst/>
                <a:uLnTx/>
                <a:uFillTx/>
                <a:latin typeface="Arial" panose="020B0604020202020204"/>
                <a:ea typeface="+mn-ea"/>
                <a:cs typeface="+mn-cs"/>
              </a:rPr>
              <a:t>0</a:t>
            </a:r>
          </a:p>
        </p:txBody>
      </p:sp>
      <p:sp>
        <p:nvSpPr>
          <p:cNvPr id="152" name="CasellaDiTesto 151">
            <a:extLst>
              <a:ext uri="{FF2B5EF4-FFF2-40B4-BE49-F238E27FC236}">
                <a16:creationId xmlns:a16="http://schemas.microsoft.com/office/drawing/2014/main" id="{C7F81A48-C24B-4D88-A2A1-46B94062552E}"/>
              </a:ext>
            </a:extLst>
          </p:cNvPr>
          <p:cNvSpPr txBox="1"/>
          <p:nvPr/>
        </p:nvSpPr>
        <p:spPr>
          <a:xfrm>
            <a:off x="7023295" y="5512422"/>
            <a:ext cx="317716" cy="338554"/>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it-IT" sz="1600" b="0" i="1" u="none" strike="noStrike" kern="1200" cap="none" spc="0" normalizeH="0" baseline="0" noProof="0" dirty="0">
                <a:ln>
                  <a:noFill/>
                </a:ln>
                <a:solidFill>
                  <a:prstClr val="black"/>
                </a:solidFill>
                <a:effectLst/>
                <a:uLnTx/>
                <a:uFillTx/>
                <a:latin typeface="Arial" panose="020B0604020202020204"/>
                <a:ea typeface="+mn-ea"/>
                <a:cs typeface="+mn-cs"/>
              </a:rPr>
              <a:t>t</a:t>
            </a:r>
            <a:r>
              <a:rPr kumimoji="0" lang="it-IT" sz="1600" b="0" i="0" u="none" strike="noStrike" kern="1200" cap="none" spc="0" normalizeH="0" baseline="-25000" noProof="0" dirty="0">
                <a:ln>
                  <a:noFill/>
                </a:ln>
                <a:solidFill>
                  <a:prstClr val="black"/>
                </a:solidFill>
                <a:effectLst/>
                <a:uLnTx/>
                <a:uFillTx/>
                <a:latin typeface="Arial" panose="020B0604020202020204"/>
                <a:ea typeface="+mn-ea"/>
                <a:cs typeface="+mn-cs"/>
              </a:rPr>
              <a:t>1</a:t>
            </a:r>
          </a:p>
        </p:txBody>
      </p:sp>
      <p:sp>
        <p:nvSpPr>
          <p:cNvPr id="153" name="Figura a mano libera 692">
            <a:extLst>
              <a:ext uri="{FF2B5EF4-FFF2-40B4-BE49-F238E27FC236}">
                <a16:creationId xmlns:a16="http://schemas.microsoft.com/office/drawing/2014/main" id="{68EBE17E-D315-4991-A327-3BFEE4947BE7}"/>
              </a:ext>
            </a:extLst>
          </p:cNvPr>
          <p:cNvSpPr/>
          <p:nvPr/>
        </p:nvSpPr>
        <p:spPr bwMode="auto">
          <a:xfrm>
            <a:off x="6588224" y="4869160"/>
            <a:ext cx="574359" cy="490669"/>
          </a:xfrm>
          <a:custGeom>
            <a:avLst/>
            <a:gdLst>
              <a:gd name="connsiteX0" fmla="*/ 0 w 1143000"/>
              <a:gd name="connsiteY0" fmla="*/ 457249 h 457249"/>
              <a:gd name="connsiteX1" fmla="*/ 63500 w 1143000"/>
              <a:gd name="connsiteY1" fmla="*/ 419149 h 457249"/>
              <a:gd name="connsiteX2" fmla="*/ 101600 w 1143000"/>
              <a:gd name="connsiteY2" fmla="*/ 393749 h 457249"/>
              <a:gd name="connsiteX3" fmla="*/ 139700 w 1143000"/>
              <a:gd name="connsiteY3" fmla="*/ 381049 h 457249"/>
              <a:gd name="connsiteX4" fmla="*/ 177800 w 1143000"/>
              <a:gd name="connsiteY4" fmla="*/ 355649 h 457249"/>
              <a:gd name="connsiteX5" fmla="*/ 254000 w 1143000"/>
              <a:gd name="connsiteY5" fmla="*/ 330249 h 457249"/>
              <a:gd name="connsiteX6" fmla="*/ 330200 w 1143000"/>
              <a:gd name="connsiteY6" fmla="*/ 304849 h 457249"/>
              <a:gd name="connsiteX7" fmla="*/ 368300 w 1143000"/>
              <a:gd name="connsiteY7" fmla="*/ 292149 h 457249"/>
              <a:gd name="connsiteX8" fmla="*/ 406400 w 1143000"/>
              <a:gd name="connsiteY8" fmla="*/ 266749 h 457249"/>
              <a:gd name="connsiteX9" fmla="*/ 482600 w 1143000"/>
              <a:gd name="connsiteY9" fmla="*/ 241349 h 457249"/>
              <a:gd name="connsiteX10" fmla="*/ 520700 w 1143000"/>
              <a:gd name="connsiteY10" fmla="*/ 228649 h 457249"/>
              <a:gd name="connsiteX11" fmla="*/ 558800 w 1143000"/>
              <a:gd name="connsiteY11" fmla="*/ 215949 h 457249"/>
              <a:gd name="connsiteX12" fmla="*/ 609600 w 1143000"/>
              <a:gd name="connsiteY12" fmla="*/ 203249 h 457249"/>
              <a:gd name="connsiteX13" fmla="*/ 647700 w 1143000"/>
              <a:gd name="connsiteY13" fmla="*/ 190549 h 457249"/>
              <a:gd name="connsiteX14" fmla="*/ 711200 w 1143000"/>
              <a:gd name="connsiteY14" fmla="*/ 177849 h 457249"/>
              <a:gd name="connsiteX15" fmla="*/ 749300 w 1143000"/>
              <a:gd name="connsiteY15" fmla="*/ 165149 h 457249"/>
              <a:gd name="connsiteX16" fmla="*/ 825500 w 1143000"/>
              <a:gd name="connsiteY16" fmla="*/ 152449 h 457249"/>
              <a:gd name="connsiteX17" fmla="*/ 901700 w 1143000"/>
              <a:gd name="connsiteY17" fmla="*/ 127049 h 457249"/>
              <a:gd name="connsiteX18" fmla="*/ 977900 w 1143000"/>
              <a:gd name="connsiteY18" fmla="*/ 63549 h 457249"/>
              <a:gd name="connsiteX19" fmla="*/ 1054100 w 1143000"/>
              <a:gd name="connsiteY19" fmla="*/ 38149 h 457249"/>
              <a:gd name="connsiteX20" fmla="*/ 1092200 w 1143000"/>
              <a:gd name="connsiteY20" fmla="*/ 25449 h 457249"/>
              <a:gd name="connsiteX21" fmla="*/ 1143000 w 1143000"/>
              <a:gd name="connsiteY21" fmla="*/ 49 h 457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143000" h="457249">
                <a:moveTo>
                  <a:pt x="0" y="457249"/>
                </a:moveTo>
                <a:cubicBezTo>
                  <a:pt x="21167" y="444549"/>
                  <a:pt x="42568" y="432232"/>
                  <a:pt x="63500" y="419149"/>
                </a:cubicBezTo>
                <a:cubicBezTo>
                  <a:pt x="76443" y="411059"/>
                  <a:pt x="87948" y="400575"/>
                  <a:pt x="101600" y="393749"/>
                </a:cubicBezTo>
                <a:cubicBezTo>
                  <a:pt x="113574" y="387762"/>
                  <a:pt x="127726" y="387036"/>
                  <a:pt x="139700" y="381049"/>
                </a:cubicBezTo>
                <a:cubicBezTo>
                  <a:pt x="153352" y="374223"/>
                  <a:pt x="163852" y="361848"/>
                  <a:pt x="177800" y="355649"/>
                </a:cubicBezTo>
                <a:cubicBezTo>
                  <a:pt x="202266" y="344775"/>
                  <a:pt x="228600" y="338716"/>
                  <a:pt x="254000" y="330249"/>
                </a:cubicBezTo>
                <a:lnTo>
                  <a:pt x="330200" y="304849"/>
                </a:lnTo>
                <a:cubicBezTo>
                  <a:pt x="342900" y="300616"/>
                  <a:pt x="357161" y="299575"/>
                  <a:pt x="368300" y="292149"/>
                </a:cubicBezTo>
                <a:cubicBezTo>
                  <a:pt x="381000" y="283682"/>
                  <a:pt x="392452" y="272948"/>
                  <a:pt x="406400" y="266749"/>
                </a:cubicBezTo>
                <a:cubicBezTo>
                  <a:pt x="430866" y="255875"/>
                  <a:pt x="457200" y="249816"/>
                  <a:pt x="482600" y="241349"/>
                </a:cubicBezTo>
                <a:lnTo>
                  <a:pt x="520700" y="228649"/>
                </a:lnTo>
                <a:cubicBezTo>
                  <a:pt x="533400" y="224416"/>
                  <a:pt x="545813" y="219196"/>
                  <a:pt x="558800" y="215949"/>
                </a:cubicBezTo>
                <a:cubicBezTo>
                  <a:pt x="575733" y="211716"/>
                  <a:pt x="592817" y="208044"/>
                  <a:pt x="609600" y="203249"/>
                </a:cubicBezTo>
                <a:cubicBezTo>
                  <a:pt x="622472" y="199571"/>
                  <a:pt x="634713" y="193796"/>
                  <a:pt x="647700" y="190549"/>
                </a:cubicBezTo>
                <a:cubicBezTo>
                  <a:pt x="668641" y="185314"/>
                  <a:pt x="690259" y="183084"/>
                  <a:pt x="711200" y="177849"/>
                </a:cubicBezTo>
                <a:cubicBezTo>
                  <a:pt x="724187" y="174602"/>
                  <a:pt x="736232" y="168053"/>
                  <a:pt x="749300" y="165149"/>
                </a:cubicBezTo>
                <a:cubicBezTo>
                  <a:pt x="774437" y="159563"/>
                  <a:pt x="800518" y="158694"/>
                  <a:pt x="825500" y="152449"/>
                </a:cubicBezTo>
                <a:cubicBezTo>
                  <a:pt x="851475" y="145955"/>
                  <a:pt x="901700" y="127049"/>
                  <a:pt x="901700" y="127049"/>
                </a:cubicBezTo>
                <a:cubicBezTo>
                  <a:pt x="925626" y="103123"/>
                  <a:pt x="946074" y="77694"/>
                  <a:pt x="977900" y="63549"/>
                </a:cubicBezTo>
                <a:cubicBezTo>
                  <a:pt x="1002366" y="52675"/>
                  <a:pt x="1028700" y="46616"/>
                  <a:pt x="1054100" y="38149"/>
                </a:cubicBezTo>
                <a:cubicBezTo>
                  <a:pt x="1066800" y="33916"/>
                  <a:pt x="1081061" y="32875"/>
                  <a:pt x="1092200" y="25449"/>
                </a:cubicBezTo>
                <a:cubicBezTo>
                  <a:pt x="1133822" y="-2299"/>
                  <a:pt x="1115036" y="49"/>
                  <a:pt x="1143000" y="49"/>
                </a:cubicBezTo>
              </a:path>
            </a:pathLst>
          </a:custGeom>
          <a:noFill/>
          <a:ln w="9525" cap="flat" cmpd="sng" algn="ctr">
            <a:solidFill>
              <a:srgbClr val="FF0000"/>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lvl="0" indent="0" algn="l" defTabSz="914400" rtl="0" eaLnBrk="0" fontAlgn="base" latinLnBrk="0" hangingPunct="0">
              <a:lnSpc>
                <a:spcPct val="100000"/>
              </a:lnSpc>
              <a:spcBef>
                <a:spcPct val="20000"/>
              </a:spcBef>
              <a:spcAft>
                <a:spcPct val="0"/>
              </a:spcAft>
              <a:buClrTx/>
              <a:buSzTx/>
              <a:buFontTx/>
              <a:buNone/>
              <a:tabLst/>
              <a:defRPr/>
            </a:pPr>
            <a:endParaRPr kumimoji="0" lang="it-IT" sz="2400" b="0" i="0" u="none" strike="noStrike" kern="1200" cap="none" spc="0" normalizeH="0" baseline="0" noProof="0">
              <a:ln>
                <a:noFill/>
              </a:ln>
              <a:solidFill>
                <a:prstClr val="black"/>
              </a:solidFill>
              <a:effectLst/>
              <a:uLnTx/>
              <a:uFillTx/>
              <a:latin typeface="Arial" charset="0"/>
              <a:ea typeface="+mn-ea"/>
              <a:cs typeface="+mn-cs"/>
            </a:endParaRPr>
          </a:p>
        </p:txBody>
      </p:sp>
      <p:sp>
        <p:nvSpPr>
          <p:cNvPr id="154" name="Figura a mano libera 693">
            <a:extLst>
              <a:ext uri="{FF2B5EF4-FFF2-40B4-BE49-F238E27FC236}">
                <a16:creationId xmlns:a16="http://schemas.microsoft.com/office/drawing/2014/main" id="{7FE48E67-ED2C-40CD-9D3F-DE928E6E52FD}"/>
              </a:ext>
            </a:extLst>
          </p:cNvPr>
          <p:cNvSpPr/>
          <p:nvPr/>
        </p:nvSpPr>
        <p:spPr bwMode="auto">
          <a:xfrm>
            <a:off x="7241144" y="4869160"/>
            <a:ext cx="574359" cy="490669"/>
          </a:xfrm>
          <a:custGeom>
            <a:avLst/>
            <a:gdLst>
              <a:gd name="connsiteX0" fmla="*/ 0 w 1143000"/>
              <a:gd name="connsiteY0" fmla="*/ 457249 h 457249"/>
              <a:gd name="connsiteX1" fmla="*/ 63500 w 1143000"/>
              <a:gd name="connsiteY1" fmla="*/ 419149 h 457249"/>
              <a:gd name="connsiteX2" fmla="*/ 101600 w 1143000"/>
              <a:gd name="connsiteY2" fmla="*/ 393749 h 457249"/>
              <a:gd name="connsiteX3" fmla="*/ 139700 w 1143000"/>
              <a:gd name="connsiteY3" fmla="*/ 381049 h 457249"/>
              <a:gd name="connsiteX4" fmla="*/ 177800 w 1143000"/>
              <a:gd name="connsiteY4" fmla="*/ 355649 h 457249"/>
              <a:gd name="connsiteX5" fmla="*/ 254000 w 1143000"/>
              <a:gd name="connsiteY5" fmla="*/ 330249 h 457249"/>
              <a:gd name="connsiteX6" fmla="*/ 330200 w 1143000"/>
              <a:gd name="connsiteY6" fmla="*/ 304849 h 457249"/>
              <a:gd name="connsiteX7" fmla="*/ 368300 w 1143000"/>
              <a:gd name="connsiteY7" fmla="*/ 292149 h 457249"/>
              <a:gd name="connsiteX8" fmla="*/ 406400 w 1143000"/>
              <a:gd name="connsiteY8" fmla="*/ 266749 h 457249"/>
              <a:gd name="connsiteX9" fmla="*/ 482600 w 1143000"/>
              <a:gd name="connsiteY9" fmla="*/ 241349 h 457249"/>
              <a:gd name="connsiteX10" fmla="*/ 520700 w 1143000"/>
              <a:gd name="connsiteY10" fmla="*/ 228649 h 457249"/>
              <a:gd name="connsiteX11" fmla="*/ 558800 w 1143000"/>
              <a:gd name="connsiteY11" fmla="*/ 215949 h 457249"/>
              <a:gd name="connsiteX12" fmla="*/ 609600 w 1143000"/>
              <a:gd name="connsiteY12" fmla="*/ 203249 h 457249"/>
              <a:gd name="connsiteX13" fmla="*/ 647700 w 1143000"/>
              <a:gd name="connsiteY13" fmla="*/ 190549 h 457249"/>
              <a:gd name="connsiteX14" fmla="*/ 711200 w 1143000"/>
              <a:gd name="connsiteY14" fmla="*/ 177849 h 457249"/>
              <a:gd name="connsiteX15" fmla="*/ 749300 w 1143000"/>
              <a:gd name="connsiteY15" fmla="*/ 165149 h 457249"/>
              <a:gd name="connsiteX16" fmla="*/ 825500 w 1143000"/>
              <a:gd name="connsiteY16" fmla="*/ 152449 h 457249"/>
              <a:gd name="connsiteX17" fmla="*/ 901700 w 1143000"/>
              <a:gd name="connsiteY17" fmla="*/ 127049 h 457249"/>
              <a:gd name="connsiteX18" fmla="*/ 977900 w 1143000"/>
              <a:gd name="connsiteY18" fmla="*/ 63549 h 457249"/>
              <a:gd name="connsiteX19" fmla="*/ 1054100 w 1143000"/>
              <a:gd name="connsiteY19" fmla="*/ 38149 h 457249"/>
              <a:gd name="connsiteX20" fmla="*/ 1092200 w 1143000"/>
              <a:gd name="connsiteY20" fmla="*/ 25449 h 457249"/>
              <a:gd name="connsiteX21" fmla="*/ 1143000 w 1143000"/>
              <a:gd name="connsiteY21" fmla="*/ 49 h 457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143000" h="457249">
                <a:moveTo>
                  <a:pt x="0" y="457249"/>
                </a:moveTo>
                <a:cubicBezTo>
                  <a:pt x="21167" y="444549"/>
                  <a:pt x="42568" y="432232"/>
                  <a:pt x="63500" y="419149"/>
                </a:cubicBezTo>
                <a:cubicBezTo>
                  <a:pt x="76443" y="411059"/>
                  <a:pt x="87948" y="400575"/>
                  <a:pt x="101600" y="393749"/>
                </a:cubicBezTo>
                <a:cubicBezTo>
                  <a:pt x="113574" y="387762"/>
                  <a:pt x="127726" y="387036"/>
                  <a:pt x="139700" y="381049"/>
                </a:cubicBezTo>
                <a:cubicBezTo>
                  <a:pt x="153352" y="374223"/>
                  <a:pt x="163852" y="361848"/>
                  <a:pt x="177800" y="355649"/>
                </a:cubicBezTo>
                <a:cubicBezTo>
                  <a:pt x="202266" y="344775"/>
                  <a:pt x="228600" y="338716"/>
                  <a:pt x="254000" y="330249"/>
                </a:cubicBezTo>
                <a:lnTo>
                  <a:pt x="330200" y="304849"/>
                </a:lnTo>
                <a:cubicBezTo>
                  <a:pt x="342900" y="300616"/>
                  <a:pt x="357161" y="299575"/>
                  <a:pt x="368300" y="292149"/>
                </a:cubicBezTo>
                <a:cubicBezTo>
                  <a:pt x="381000" y="283682"/>
                  <a:pt x="392452" y="272948"/>
                  <a:pt x="406400" y="266749"/>
                </a:cubicBezTo>
                <a:cubicBezTo>
                  <a:pt x="430866" y="255875"/>
                  <a:pt x="457200" y="249816"/>
                  <a:pt x="482600" y="241349"/>
                </a:cubicBezTo>
                <a:lnTo>
                  <a:pt x="520700" y="228649"/>
                </a:lnTo>
                <a:cubicBezTo>
                  <a:pt x="533400" y="224416"/>
                  <a:pt x="545813" y="219196"/>
                  <a:pt x="558800" y="215949"/>
                </a:cubicBezTo>
                <a:cubicBezTo>
                  <a:pt x="575733" y="211716"/>
                  <a:pt x="592817" y="208044"/>
                  <a:pt x="609600" y="203249"/>
                </a:cubicBezTo>
                <a:cubicBezTo>
                  <a:pt x="622472" y="199571"/>
                  <a:pt x="634713" y="193796"/>
                  <a:pt x="647700" y="190549"/>
                </a:cubicBezTo>
                <a:cubicBezTo>
                  <a:pt x="668641" y="185314"/>
                  <a:pt x="690259" y="183084"/>
                  <a:pt x="711200" y="177849"/>
                </a:cubicBezTo>
                <a:cubicBezTo>
                  <a:pt x="724187" y="174602"/>
                  <a:pt x="736232" y="168053"/>
                  <a:pt x="749300" y="165149"/>
                </a:cubicBezTo>
                <a:cubicBezTo>
                  <a:pt x="774437" y="159563"/>
                  <a:pt x="800518" y="158694"/>
                  <a:pt x="825500" y="152449"/>
                </a:cubicBezTo>
                <a:cubicBezTo>
                  <a:pt x="851475" y="145955"/>
                  <a:pt x="901700" y="127049"/>
                  <a:pt x="901700" y="127049"/>
                </a:cubicBezTo>
                <a:cubicBezTo>
                  <a:pt x="925626" y="103123"/>
                  <a:pt x="946074" y="77694"/>
                  <a:pt x="977900" y="63549"/>
                </a:cubicBezTo>
                <a:cubicBezTo>
                  <a:pt x="1002366" y="52675"/>
                  <a:pt x="1028700" y="46616"/>
                  <a:pt x="1054100" y="38149"/>
                </a:cubicBezTo>
                <a:cubicBezTo>
                  <a:pt x="1066800" y="33916"/>
                  <a:pt x="1081061" y="32875"/>
                  <a:pt x="1092200" y="25449"/>
                </a:cubicBezTo>
                <a:cubicBezTo>
                  <a:pt x="1133822" y="-2299"/>
                  <a:pt x="1115036" y="49"/>
                  <a:pt x="1143000" y="49"/>
                </a:cubicBezTo>
              </a:path>
            </a:pathLst>
          </a:custGeom>
          <a:noFill/>
          <a:ln w="9525" cap="flat" cmpd="sng" algn="ctr">
            <a:solidFill>
              <a:srgbClr val="FF0000"/>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lvl="0" indent="0" algn="l" defTabSz="914400" rtl="0" eaLnBrk="0" fontAlgn="base" latinLnBrk="0" hangingPunct="0">
              <a:lnSpc>
                <a:spcPct val="100000"/>
              </a:lnSpc>
              <a:spcBef>
                <a:spcPct val="20000"/>
              </a:spcBef>
              <a:spcAft>
                <a:spcPct val="0"/>
              </a:spcAft>
              <a:buClrTx/>
              <a:buSzTx/>
              <a:buFontTx/>
              <a:buNone/>
              <a:tabLst/>
              <a:defRPr/>
            </a:pPr>
            <a:endParaRPr kumimoji="0" lang="it-IT" sz="2400" b="0" i="0" u="none" strike="noStrike" kern="1200" cap="none" spc="0" normalizeH="0" baseline="0" noProof="0">
              <a:ln>
                <a:noFill/>
              </a:ln>
              <a:solidFill>
                <a:prstClr val="black"/>
              </a:solidFill>
              <a:effectLst/>
              <a:uLnTx/>
              <a:uFillTx/>
              <a:latin typeface="Arial" charset="0"/>
              <a:ea typeface="+mn-ea"/>
              <a:cs typeface="+mn-cs"/>
            </a:endParaRPr>
          </a:p>
        </p:txBody>
      </p:sp>
      <p:cxnSp>
        <p:nvCxnSpPr>
          <p:cNvPr id="155" name="Connettore 1 4">
            <a:extLst>
              <a:ext uri="{FF2B5EF4-FFF2-40B4-BE49-F238E27FC236}">
                <a16:creationId xmlns:a16="http://schemas.microsoft.com/office/drawing/2014/main" id="{3057A872-C795-4972-8019-E9C99D040EAC}"/>
              </a:ext>
            </a:extLst>
          </p:cNvPr>
          <p:cNvCxnSpPr/>
          <p:nvPr/>
        </p:nvCxnSpPr>
        <p:spPr bwMode="auto">
          <a:xfrm flipV="1">
            <a:off x="6908212" y="2496441"/>
            <a:ext cx="0" cy="548059"/>
          </a:xfrm>
          <a:prstGeom prst="line">
            <a:avLst/>
          </a:prstGeom>
          <a:noFill/>
          <a:ln w="9525" cap="flat" cmpd="sng" algn="ctr">
            <a:solidFill>
              <a:schemeClr val="tx2"/>
            </a:solidFill>
            <a:prstDash val="sysDot"/>
            <a:round/>
            <a:headEnd type="none" w="med" len="med"/>
            <a:tailEnd type="none" w="med" len="med"/>
          </a:ln>
          <a:effectLst/>
        </p:spPr>
      </p:cxnSp>
      <p:grpSp>
        <p:nvGrpSpPr>
          <p:cNvPr id="156" name="Gruppo 155">
            <a:extLst>
              <a:ext uri="{FF2B5EF4-FFF2-40B4-BE49-F238E27FC236}">
                <a16:creationId xmlns:a16="http://schemas.microsoft.com/office/drawing/2014/main" id="{05235A51-083D-43A1-9AD7-AAD4BCAFCE08}"/>
              </a:ext>
            </a:extLst>
          </p:cNvPr>
          <p:cNvGrpSpPr/>
          <p:nvPr/>
        </p:nvGrpSpPr>
        <p:grpSpPr>
          <a:xfrm>
            <a:off x="764406" y="3806410"/>
            <a:ext cx="2468968" cy="1999515"/>
            <a:chOff x="989911" y="4243803"/>
            <a:chExt cx="2468968" cy="1999515"/>
          </a:xfrm>
        </p:grpSpPr>
        <p:sp>
          <p:nvSpPr>
            <p:cNvPr id="157" name="Line 3">
              <a:extLst>
                <a:ext uri="{FF2B5EF4-FFF2-40B4-BE49-F238E27FC236}">
                  <a16:creationId xmlns:a16="http://schemas.microsoft.com/office/drawing/2014/main" id="{15F36E65-A740-403B-B01D-25216C92C7EC}"/>
                </a:ext>
              </a:extLst>
            </p:cNvPr>
            <p:cNvSpPr>
              <a:spLocks noChangeShapeType="1"/>
            </p:cNvSpPr>
            <p:nvPr/>
          </p:nvSpPr>
          <p:spPr bwMode="auto">
            <a:xfrm flipV="1">
              <a:off x="1411376" y="5302474"/>
              <a:ext cx="0" cy="772954"/>
            </a:xfrm>
            <a:prstGeom prst="line">
              <a:avLst/>
            </a:prstGeom>
            <a:noFill/>
            <a:ln w="9360">
              <a:solidFill>
                <a:srgbClr val="000000"/>
              </a:solidFill>
              <a:miter lim="800000"/>
              <a:headEnd/>
              <a:tailEnd type="triangle" w="med" len="med"/>
            </a:ln>
          </p:spPr>
          <p:txBody>
            <a:bodyPr/>
            <a:lstStyle/>
            <a:p>
              <a:pPr marL="0" marR="0" lvl="0" indent="0" algn="l" defTabSz="457200" rtl="0" eaLnBrk="0"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58" name="Line 4">
              <a:extLst>
                <a:ext uri="{FF2B5EF4-FFF2-40B4-BE49-F238E27FC236}">
                  <a16:creationId xmlns:a16="http://schemas.microsoft.com/office/drawing/2014/main" id="{EC83EF18-138F-4BA5-BE30-D36B09165E65}"/>
                </a:ext>
              </a:extLst>
            </p:cNvPr>
            <p:cNvSpPr>
              <a:spLocks noChangeShapeType="1"/>
            </p:cNvSpPr>
            <p:nvPr/>
          </p:nvSpPr>
          <p:spPr bwMode="auto">
            <a:xfrm>
              <a:off x="1411376" y="6074999"/>
              <a:ext cx="1275420" cy="430"/>
            </a:xfrm>
            <a:prstGeom prst="line">
              <a:avLst/>
            </a:prstGeom>
            <a:noFill/>
            <a:ln w="9360">
              <a:solidFill>
                <a:srgbClr val="000000"/>
              </a:solidFill>
              <a:miter lim="800000"/>
              <a:headEnd/>
              <a:tailEnd type="triangle" w="med" len="med"/>
            </a:ln>
          </p:spPr>
          <p:txBody>
            <a:bodyPr/>
            <a:lstStyle/>
            <a:p>
              <a:pPr marL="0" marR="0" lvl="0" indent="0" algn="l" defTabSz="457200" rtl="0" eaLnBrk="0"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159" name="Gruppo 158">
              <a:extLst>
                <a:ext uri="{FF2B5EF4-FFF2-40B4-BE49-F238E27FC236}">
                  <a16:creationId xmlns:a16="http://schemas.microsoft.com/office/drawing/2014/main" id="{4B1D7336-AE0C-40DF-88D3-778F8450D34D}"/>
                </a:ext>
              </a:extLst>
            </p:cNvPr>
            <p:cNvGrpSpPr/>
            <p:nvPr/>
          </p:nvGrpSpPr>
          <p:grpSpPr>
            <a:xfrm rot="660000">
              <a:off x="1879362" y="5378920"/>
              <a:ext cx="720000" cy="614898"/>
              <a:chOff x="1664734" y="4967823"/>
              <a:chExt cx="805942" cy="614898"/>
            </a:xfrm>
          </p:grpSpPr>
          <p:sp>
            <p:nvSpPr>
              <p:cNvPr id="163" name="Oval 9">
                <a:extLst>
                  <a:ext uri="{FF2B5EF4-FFF2-40B4-BE49-F238E27FC236}">
                    <a16:creationId xmlns:a16="http://schemas.microsoft.com/office/drawing/2014/main" id="{EB533B82-5528-47E2-9DF7-CF30B666C418}"/>
                  </a:ext>
                </a:extLst>
              </p:cNvPr>
              <p:cNvSpPr>
                <a:spLocks noChangeArrowheads="1"/>
              </p:cNvSpPr>
              <p:nvPr/>
            </p:nvSpPr>
            <p:spPr bwMode="auto">
              <a:xfrm>
                <a:off x="1794438" y="5173949"/>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64" name="Oval 10">
                <a:extLst>
                  <a:ext uri="{FF2B5EF4-FFF2-40B4-BE49-F238E27FC236}">
                    <a16:creationId xmlns:a16="http://schemas.microsoft.com/office/drawing/2014/main" id="{6C275176-424A-42A4-9368-5331D97E7867}"/>
                  </a:ext>
                </a:extLst>
              </p:cNvPr>
              <p:cNvSpPr>
                <a:spLocks noChangeArrowheads="1"/>
              </p:cNvSpPr>
              <p:nvPr/>
            </p:nvSpPr>
            <p:spPr bwMode="auto">
              <a:xfrm>
                <a:off x="1837673" y="5215174"/>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65" name="Oval 11">
                <a:extLst>
                  <a:ext uri="{FF2B5EF4-FFF2-40B4-BE49-F238E27FC236}">
                    <a16:creationId xmlns:a16="http://schemas.microsoft.com/office/drawing/2014/main" id="{8532BD13-583B-4CB7-9EE5-CB03CC624BD5}"/>
                  </a:ext>
                </a:extLst>
              </p:cNvPr>
              <p:cNvSpPr>
                <a:spLocks noChangeArrowheads="1"/>
              </p:cNvSpPr>
              <p:nvPr/>
            </p:nvSpPr>
            <p:spPr bwMode="auto">
              <a:xfrm>
                <a:off x="1816056" y="4967823"/>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66" name="Oval 12">
                <a:extLst>
                  <a:ext uri="{FF2B5EF4-FFF2-40B4-BE49-F238E27FC236}">
                    <a16:creationId xmlns:a16="http://schemas.microsoft.com/office/drawing/2014/main" id="{9E7707A4-F10D-4A5B-AD35-2F50C7A4F6C1}"/>
                  </a:ext>
                </a:extLst>
              </p:cNvPr>
              <p:cNvSpPr>
                <a:spLocks noChangeArrowheads="1"/>
              </p:cNvSpPr>
              <p:nvPr/>
            </p:nvSpPr>
            <p:spPr bwMode="auto">
              <a:xfrm>
                <a:off x="1859290" y="5009048"/>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67" name="Oval 13">
                <a:extLst>
                  <a:ext uri="{FF2B5EF4-FFF2-40B4-BE49-F238E27FC236}">
                    <a16:creationId xmlns:a16="http://schemas.microsoft.com/office/drawing/2014/main" id="{BBA10BD0-87EE-4FB8-A35F-A38EC7F34165}"/>
                  </a:ext>
                </a:extLst>
              </p:cNvPr>
              <p:cNvSpPr>
                <a:spLocks noChangeArrowheads="1"/>
              </p:cNvSpPr>
              <p:nvPr/>
            </p:nvSpPr>
            <p:spPr bwMode="auto">
              <a:xfrm>
                <a:off x="1902525" y="5009048"/>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68" name="Oval 14">
                <a:extLst>
                  <a:ext uri="{FF2B5EF4-FFF2-40B4-BE49-F238E27FC236}">
                    <a16:creationId xmlns:a16="http://schemas.microsoft.com/office/drawing/2014/main" id="{225BAAEF-45AF-4824-8295-0FC07D2309AC}"/>
                  </a:ext>
                </a:extLst>
              </p:cNvPr>
              <p:cNvSpPr>
                <a:spLocks noChangeArrowheads="1"/>
              </p:cNvSpPr>
              <p:nvPr/>
            </p:nvSpPr>
            <p:spPr bwMode="auto">
              <a:xfrm>
                <a:off x="1729586" y="5235787"/>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69" name="Oval 15">
                <a:extLst>
                  <a:ext uri="{FF2B5EF4-FFF2-40B4-BE49-F238E27FC236}">
                    <a16:creationId xmlns:a16="http://schemas.microsoft.com/office/drawing/2014/main" id="{DC1C5940-6100-49BC-A346-92736EC34FF3}"/>
                  </a:ext>
                </a:extLst>
              </p:cNvPr>
              <p:cNvSpPr>
                <a:spLocks noChangeArrowheads="1"/>
              </p:cNvSpPr>
              <p:nvPr/>
            </p:nvSpPr>
            <p:spPr bwMode="auto">
              <a:xfrm>
                <a:off x="1772821" y="5235787"/>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70" name="Oval 16">
                <a:extLst>
                  <a:ext uri="{FF2B5EF4-FFF2-40B4-BE49-F238E27FC236}">
                    <a16:creationId xmlns:a16="http://schemas.microsoft.com/office/drawing/2014/main" id="{1F2A7BDE-9891-4974-B308-CEF6927C94DF}"/>
                  </a:ext>
                </a:extLst>
              </p:cNvPr>
              <p:cNvSpPr>
                <a:spLocks noChangeArrowheads="1"/>
              </p:cNvSpPr>
              <p:nvPr/>
            </p:nvSpPr>
            <p:spPr bwMode="auto">
              <a:xfrm>
                <a:off x="1751204" y="5194562"/>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71" name="Oval 17">
                <a:extLst>
                  <a:ext uri="{FF2B5EF4-FFF2-40B4-BE49-F238E27FC236}">
                    <a16:creationId xmlns:a16="http://schemas.microsoft.com/office/drawing/2014/main" id="{C518051C-89BF-4C0C-8D12-29B2298762C2}"/>
                  </a:ext>
                </a:extLst>
              </p:cNvPr>
              <p:cNvSpPr>
                <a:spLocks noChangeArrowheads="1"/>
              </p:cNvSpPr>
              <p:nvPr/>
            </p:nvSpPr>
            <p:spPr bwMode="auto">
              <a:xfrm>
                <a:off x="1729586" y="5153337"/>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72" name="Oval 18">
                <a:extLst>
                  <a:ext uri="{FF2B5EF4-FFF2-40B4-BE49-F238E27FC236}">
                    <a16:creationId xmlns:a16="http://schemas.microsoft.com/office/drawing/2014/main" id="{AF9DDBDA-C710-45C7-B4DD-E2AC2376FEDF}"/>
                  </a:ext>
                </a:extLst>
              </p:cNvPr>
              <p:cNvSpPr>
                <a:spLocks noChangeArrowheads="1"/>
              </p:cNvSpPr>
              <p:nvPr/>
            </p:nvSpPr>
            <p:spPr bwMode="auto">
              <a:xfrm>
                <a:off x="1697160" y="5197997"/>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73" name="Oval 19">
                <a:extLst>
                  <a:ext uri="{FF2B5EF4-FFF2-40B4-BE49-F238E27FC236}">
                    <a16:creationId xmlns:a16="http://schemas.microsoft.com/office/drawing/2014/main" id="{D5E0ECE5-3F02-43E7-8307-9CC43461ED31}"/>
                  </a:ext>
                </a:extLst>
              </p:cNvPr>
              <p:cNvSpPr>
                <a:spLocks noChangeArrowheads="1"/>
              </p:cNvSpPr>
              <p:nvPr/>
            </p:nvSpPr>
            <p:spPr bwMode="auto">
              <a:xfrm>
                <a:off x="1686352" y="5235787"/>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74" name="Oval 20">
                <a:extLst>
                  <a:ext uri="{FF2B5EF4-FFF2-40B4-BE49-F238E27FC236}">
                    <a16:creationId xmlns:a16="http://schemas.microsoft.com/office/drawing/2014/main" id="{21A109C8-0EAA-45A7-B089-8B9101B7261E}"/>
                  </a:ext>
                </a:extLst>
              </p:cNvPr>
              <p:cNvSpPr>
                <a:spLocks noChangeArrowheads="1"/>
              </p:cNvSpPr>
              <p:nvPr/>
            </p:nvSpPr>
            <p:spPr bwMode="auto">
              <a:xfrm>
                <a:off x="1729586" y="5277013"/>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75" name="Oval 21">
                <a:extLst>
                  <a:ext uri="{FF2B5EF4-FFF2-40B4-BE49-F238E27FC236}">
                    <a16:creationId xmlns:a16="http://schemas.microsoft.com/office/drawing/2014/main" id="{DC7BD589-3593-4447-ACB6-E95598ED22AE}"/>
                  </a:ext>
                </a:extLst>
              </p:cNvPr>
              <p:cNvSpPr>
                <a:spLocks noChangeArrowheads="1"/>
              </p:cNvSpPr>
              <p:nvPr/>
            </p:nvSpPr>
            <p:spPr bwMode="auto">
              <a:xfrm>
                <a:off x="1772821" y="5318238"/>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76" name="Oval 22">
                <a:extLst>
                  <a:ext uri="{FF2B5EF4-FFF2-40B4-BE49-F238E27FC236}">
                    <a16:creationId xmlns:a16="http://schemas.microsoft.com/office/drawing/2014/main" id="{571F36DC-1149-4BCC-9A61-1EF53B6D6EA6}"/>
                  </a:ext>
                </a:extLst>
              </p:cNvPr>
              <p:cNvSpPr>
                <a:spLocks noChangeArrowheads="1"/>
              </p:cNvSpPr>
              <p:nvPr/>
            </p:nvSpPr>
            <p:spPr bwMode="auto">
              <a:xfrm>
                <a:off x="1707969" y="5318238"/>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77" name="Oval 23">
                <a:extLst>
                  <a:ext uri="{FF2B5EF4-FFF2-40B4-BE49-F238E27FC236}">
                    <a16:creationId xmlns:a16="http://schemas.microsoft.com/office/drawing/2014/main" id="{E7E01851-BAE2-48DA-BAA2-04038F4821EB}"/>
                  </a:ext>
                </a:extLst>
              </p:cNvPr>
              <p:cNvSpPr>
                <a:spLocks noChangeArrowheads="1"/>
              </p:cNvSpPr>
              <p:nvPr/>
            </p:nvSpPr>
            <p:spPr bwMode="auto">
              <a:xfrm>
                <a:off x="1877305" y="5053709"/>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78" name="Oval 24">
                <a:extLst>
                  <a:ext uri="{FF2B5EF4-FFF2-40B4-BE49-F238E27FC236}">
                    <a16:creationId xmlns:a16="http://schemas.microsoft.com/office/drawing/2014/main" id="{A0684793-A8AA-4C2A-99A1-D66044DD3A45}"/>
                  </a:ext>
                </a:extLst>
              </p:cNvPr>
              <p:cNvSpPr>
                <a:spLocks noChangeArrowheads="1"/>
              </p:cNvSpPr>
              <p:nvPr/>
            </p:nvSpPr>
            <p:spPr bwMode="auto">
              <a:xfrm>
                <a:off x="1816056" y="5132724"/>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79" name="Oval 25">
                <a:extLst>
                  <a:ext uri="{FF2B5EF4-FFF2-40B4-BE49-F238E27FC236}">
                    <a16:creationId xmlns:a16="http://schemas.microsoft.com/office/drawing/2014/main" id="{B4504B89-E9B8-49ED-8F65-86425CFFB668}"/>
                  </a:ext>
                </a:extLst>
              </p:cNvPr>
              <p:cNvSpPr>
                <a:spLocks noChangeArrowheads="1"/>
              </p:cNvSpPr>
              <p:nvPr/>
            </p:nvSpPr>
            <p:spPr bwMode="auto">
              <a:xfrm>
                <a:off x="1919638" y="5132724"/>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80" name="Oval 26">
                <a:extLst>
                  <a:ext uri="{FF2B5EF4-FFF2-40B4-BE49-F238E27FC236}">
                    <a16:creationId xmlns:a16="http://schemas.microsoft.com/office/drawing/2014/main" id="{16190588-3D5C-468E-87E8-7238D3BEABDB}"/>
                  </a:ext>
                </a:extLst>
              </p:cNvPr>
              <p:cNvSpPr>
                <a:spLocks noChangeArrowheads="1"/>
              </p:cNvSpPr>
              <p:nvPr/>
            </p:nvSpPr>
            <p:spPr bwMode="auto">
              <a:xfrm>
                <a:off x="1962873" y="5132724"/>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81" name="Oval 27">
                <a:extLst>
                  <a:ext uri="{FF2B5EF4-FFF2-40B4-BE49-F238E27FC236}">
                    <a16:creationId xmlns:a16="http://schemas.microsoft.com/office/drawing/2014/main" id="{600D9C78-1C4B-4076-A55C-680E6F2F452A}"/>
                  </a:ext>
                </a:extLst>
              </p:cNvPr>
              <p:cNvSpPr>
                <a:spLocks noChangeArrowheads="1"/>
              </p:cNvSpPr>
              <p:nvPr/>
            </p:nvSpPr>
            <p:spPr bwMode="auto">
              <a:xfrm>
                <a:off x="1941255" y="5091499"/>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82" name="Oval 28">
                <a:extLst>
                  <a:ext uri="{FF2B5EF4-FFF2-40B4-BE49-F238E27FC236}">
                    <a16:creationId xmlns:a16="http://schemas.microsoft.com/office/drawing/2014/main" id="{75AFA3F8-5482-4529-9D3F-CA6C5A319270}"/>
                  </a:ext>
                </a:extLst>
              </p:cNvPr>
              <p:cNvSpPr>
                <a:spLocks noChangeArrowheads="1"/>
              </p:cNvSpPr>
              <p:nvPr/>
            </p:nvSpPr>
            <p:spPr bwMode="auto">
              <a:xfrm>
                <a:off x="1919638" y="5050273"/>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83" name="Oval 29">
                <a:extLst>
                  <a:ext uri="{FF2B5EF4-FFF2-40B4-BE49-F238E27FC236}">
                    <a16:creationId xmlns:a16="http://schemas.microsoft.com/office/drawing/2014/main" id="{1B631515-0582-4B67-86A2-22495C918078}"/>
                  </a:ext>
                </a:extLst>
              </p:cNvPr>
              <p:cNvSpPr>
                <a:spLocks noChangeArrowheads="1"/>
              </p:cNvSpPr>
              <p:nvPr/>
            </p:nvSpPr>
            <p:spPr bwMode="auto">
              <a:xfrm>
                <a:off x="1887212" y="5094934"/>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84" name="Oval 30">
                <a:extLst>
                  <a:ext uri="{FF2B5EF4-FFF2-40B4-BE49-F238E27FC236}">
                    <a16:creationId xmlns:a16="http://schemas.microsoft.com/office/drawing/2014/main" id="{A202E6F7-4A40-4984-A835-4205F3067B36}"/>
                  </a:ext>
                </a:extLst>
              </p:cNvPr>
              <p:cNvSpPr>
                <a:spLocks noChangeArrowheads="1"/>
              </p:cNvSpPr>
              <p:nvPr/>
            </p:nvSpPr>
            <p:spPr bwMode="auto">
              <a:xfrm>
                <a:off x="1876404" y="5132724"/>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85" name="Oval 31">
                <a:extLst>
                  <a:ext uri="{FF2B5EF4-FFF2-40B4-BE49-F238E27FC236}">
                    <a16:creationId xmlns:a16="http://schemas.microsoft.com/office/drawing/2014/main" id="{12E33585-8654-496C-A161-1BF9F1047031}"/>
                  </a:ext>
                </a:extLst>
              </p:cNvPr>
              <p:cNvSpPr>
                <a:spLocks noChangeArrowheads="1"/>
              </p:cNvSpPr>
              <p:nvPr/>
            </p:nvSpPr>
            <p:spPr bwMode="auto">
              <a:xfrm>
                <a:off x="1919638" y="5173949"/>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86" name="Oval 32">
                <a:extLst>
                  <a:ext uri="{FF2B5EF4-FFF2-40B4-BE49-F238E27FC236}">
                    <a16:creationId xmlns:a16="http://schemas.microsoft.com/office/drawing/2014/main" id="{6FAD04B9-0AA6-49E0-BFCF-6BC8B8F49BD5}"/>
                  </a:ext>
                </a:extLst>
              </p:cNvPr>
              <p:cNvSpPr>
                <a:spLocks noChangeArrowheads="1"/>
              </p:cNvSpPr>
              <p:nvPr/>
            </p:nvSpPr>
            <p:spPr bwMode="auto">
              <a:xfrm>
                <a:off x="1859290" y="5173949"/>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87" name="Oval 33">
                <a:extLst>
                  <a:ext uri="{FF2B5EF4-FFF2-40B4-BE49-F238E27FC236}">
                    <a16:creationId xmlns:a16="http://schemas.microsoft.com/office/drawing/2014/main" id="{4C84F1AD-71F5-41AD-92C3-B58577B20242}"/>
                  </a:ext>
                </a:extLst>
              </p:cNvPr>
              <p:cNvSpPr>
                <a:spLocks noChangeArrowheads="1"/>
              </p:cNvSpPr>
              <p:nvPr/>
            </p:nvSpPr>
            <p:spPr bwMode="auto">
              <a:xfrm>
                <a:off x="1898021" y="5215174"/>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88" name="Oval 34">
                <a:extLst>
                  <a:ext uri="{FF2B5EF4-FFF2-40B4-BE49-F238E27FC236}">
                    <a16:creationId xmlns:a16="http://schemas.microsoft.com/office/drawing/2014/main" id="{1CC4B660-FE68-4D95-915D-E3E76054392C}"/>
                  </a:ext>
                </a:extLst>
              </p:cNvPr>
              <p:cNvSpPr>
                <a:spLocks noChangeArrowheads="1"/>
              </p:cNvSpPr>
              <p:nvPr/>
            </p:nvSpPr>
            <p:spPr bwMode="auto">
              <a:xfrm>
                <a:off x="1876404" y="5334556"/>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89" name="Oval 35">
                <a:extLst>
                  <a:ext uri="{FF2B5EF4-FFF2-40B4-BE49-F238E27FC236}">
                    <a16:creationId xmlns:a16="http://schemas.microsoft.com/office/drawing/2014/main" id="{0B15264B-3A77-4CA3-B576-9971F4B93F5E}"/>
                  </a:ext>
                </a:extLst>
              </p:cNvPr>
              <p:cNvSpPr>
                <a:spLocks noChangeArrowheads="1"/>
              </p:cNvSpPr>
              <p:nvPr/>
            </p:nvSpPr>
            <p:spPr bwMode="auto">
              <a:xfrm>
                <a:off x="1898021" y="5293330"/>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0" name="Oval 36">
                <a:extLst>
                  <a:ext uri="{FF2B5EF4-FFF2-40B4-BE49-F238E27FC236}">
                    <a16:creationId xmlns:a16="http://schemas.microsoft.com/office/drawing/2014/main" id="{6978D25B-AA1F-485F-B4B1-50B6D8D95D37}"/>
                  </a:ext>
                </a:extLst>
              </p:cNvPr>
              <p:cNvSpPr>
                <a:spLocks noChangeArrowheads="1"/>
              </p:cNvSpPr>
              <p:nvPr/>
            </p:nvSpPr>
            <p:spPr bwMode="auto">
              <a:xfrm>
                <a:off x="1876404" y="5252105"/>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1" name="Oval 37">
                <a:extLst>
                  <a:ext uri="{FF2B5EF4-FFF2-40B4-BE49-F238E27FC236}">
                    <a16:creationId xmlns:a16="http://schemas.microsoft.com/office/drawing/2014/main" id="{19586ED5-6D07-4743-857E-38966078115A}"/>
                  </a:ext>
                </a:extLst>
              </p:cNvPr>
              <p:cNvSpPr>
                <a:spLocks noChangeArrowheads="1"/>
              </p:cNvSpPr>
              <p:nvPr/>
            </p:nvSpPr>
            <p:spPr bwMode="auto">
              <a:xfrm>
                <a:off x="1843978" y="5296766"/>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2" name="Oval 38">
                <a:extLst>
                  <a:ext uri="{FF2B5EF4-FFF2-40B4-BE49-F238E27FC236}">
                    <a16:creationId xmlns:a16="http://schemas.microsoft.com/office/drawing/2014/main" id="{39A5FDC7-5201-4AEB-BD08-009531EEA3AF}"/>
                  </a:ext>
                </a:extLst>
              </p:cNvPr>
              <p:cNvSpPr>
                <a:spLocks noChangeArrowheads="1"/>
              </p:cNvSpPr>
              <p:nvPr/>
            </p:nvSpPr>
            <p:spPr bwMode="auto">
              <a:xfrm>
                <a:off x="1833169" y="5334556"/>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3" name="Oval 39">
                <a:extLst>
                  <a:ext uri="{FF2B5EF4-FFF2-40B4-BE49-F238E27FC236}">
                    <a16:creationId xmlns:a16="http://schemas.microsoft.com/office/drawing/2014/main" id="{8497E699-4E8C-4DE2-9771-9D91CA886063}"/>
                  </a:ext>
                </a:extLst>
              </p:cNvPr>
              <p:cNvSpPr>
                <a:spLocks noChangeArrowheads="1"/>
              </p:cNvSpPr>
              <p:nvPr/>
            </p:nvSpPr>
            <p:spPr bwMode="auto">
              <a:xfrm>
                <a:off x="1876404" y="5375781"/>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4" name="Oval 40">
                <a:extLst>
                  <a:ext uri="{FF2B5EF4-FFF2-40B4-BE49-F238E27FC236}">
                    <a16:creationId xmlns:a16="http://schemas.microsoft.com/office/drawing/2014/main" id="{1BA7D815-ABB4-4979-87AA-364CC5541BE7}"/>
                  </a:ext>
                </a:extLst>
              </p:cNvPr>
              <p:cNvSpPr>
                <a:spLocks noChangeArrowheads="1"/>
              </p:cNvSpPr>
              <p:nvPr/>
            </p:nvSpPr>
            <p:spPr bwMode="auto">
              <a:xfrm>
                <a:off x="1794438" y="5277013"/>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5" name="Oval 41">
                <a:extLst>
                  <a:ext uri="{FF2B5EF4-FFF2-40B4-BE49-F238E27FC236}">
                    <a16:creationId xmlns:a16="http://schemas.microsoft.com/office/drawing/2014/main" id="{78E05050-052E-40E5-AB6F-7813C1319BD1}"/>
                  </a:ext>
                </a:extLst>
              </p:cNvPr>
              <p:cNvSpPr>
                <a:spLocks noChangeArrowheads="1"/>
              </p:cNvSpPr>
              <p:nvPr/>
            </p:nvSpPr>
            <p:spPr bwMode="auto">
              <a:xfrm>
                <a:off x="2263510" y="5557814"/>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6" name="Oval 42">
                <a:extLst>
                  <a:ext uri="{FF2B5EF4-FFF2-40B4-BE49-F238E27FC236}">
                    <a16:creationId xmlns:a16="http://schemas.microsoft.com/office/drawing/2014/main" id="{BB670E1B-B7DF-4171-812F-080563EE04AA}"/>
                  </a:ext>
                </a:extLst>
              </p:cNvPr>
              <p:cNvSpPr>
                <a:spLocks noChangeArrowheads="1"/>
              </p:cNvSpPr>
              <p:nvPr/>
            </p:nvSpPr>
            <p:spPr bwMode="auto">
              <a:xfrm>
                <a:off x="2285127" y="5516589"/>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7" name="Oval 43">
                <a:extLst>
                  <a:ext uri="{FF2B5EF4-FFF2-40B4-BE49-F238E27FC236}">
                    <a16:creationId xmlns:a16="http://schemas.microsoft.com/office/drawing/2014/main" id="{F346DCEC-5590-44A4-BBB3-E03D67D2EF07}"/>
                  </a:ext>
                </a:extLst>
              </p:cNvPr>
              <p:cNvSpPr>
                <a:spLocks noChangeArrowheads="1"/>
              </p:cNvSpPr>
              <p:nvPr/>
            </p:nvSpPr>
            <p:spPr bwMode="auto">
              <a:xfrm>
                <a:off x="2263510" y="5475363"/>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8" name="Oval 44">
                <a:extLst>
                  <a:ext uri="{FF2B5EF4-FFF2-40B4-BE49-F238E27FC236}">
                    <a16:creationId xmlns:a16="http://schemas.microsoft.com/office/drawing/2014/main" id="{6C92CB75-56D2-4159-9874-C5448AED021B}"/>
                  </a:ext>
                </a:extLst>
              </p:cNvPr>
              <p:cNvSpPr>
                <a:spLocks noChangeArrowheads="1"/>
              </p:cNvSpPr>
              <p:nvPr/>
            </p:nvSpPr>
            <p:spPr bwMode="auto">
              <a:xfrm>
                <a:off x="2231084" y="5520024"/>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9" name="Oval 45">
                <a:extLst>
                  <a:ext uri="{FF2B5EF4-FFF2-40B4-BE49-F238E27FC236}">
                    <a16:creationId xmlns:a16="http://schemas.microsoft.com/office/drawing/2014/main" id="{02F18393-EEE6-44B5-A6FE-87D188C5251E}"/>
                  </a:ext>
                </a:extLst>
              </p:cNvPr>
              <p:cNvSpPr>
                <a:spLocks noChangeArrowheads="1"/>
              </p:cNvSpPr>
              <p:nvPr/>
            </p:nvSpPr>
            <p:spPr bwMode="auto">
              <a:xfrm>
                <a:off x="2220276" y="5557814"/>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0" name="Oval 46">
                <a:extLst>
                  <a:ext uri="{FF2B5EF4-FFF2-40B4-BE49-F238E27FC236}">
                    <a16:creationId xmlns:a16="http://schemas.microsoft.com/office/drawing/2014/main" id="{EC27D022-2040-467B-9440-472C64233C12}"/>
                  </a:ext>
                </a:extLst>
              </p:cNvPr>
              <p:cNvSpPr>
                <a:spLocks noChangeArrowheads="1"/>
              </p:cNvSpPr>
              <p:nvPr/>
            </p:nvSpPr>
            <p:spPr bwMode="auto">
              <a:xfrm>
                <a:off x="2154032" y="5392916"/>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1" name="Oval 47">
                <a:extLst>
                  <a:ext uri="{FF2B5EF4-FFF2-40B4-BE49-F238E27FC236}">
                    <a16:creationId xmlns:a16="http://schemas.microsoft.com/office/drawing/2014/main" id="{9E6EBFA0-EAA2-46BC-84D4-A861B4D58A64}"/>
                  </a:ext>
                </a:extLst>
              </p:cNvPr>
              <p:cNvSpPr>
                <a:spLocks noChangeArrowheads="1"/>
              </p:cNvSpPr>
              <p:nvPr/>
            </p:nvSpPr>
            <p:spPr bwMode="auto">
              <a:xfrm>
                <a:off x="2032996" y="5470613"/>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2" name="Oval 48">
                <a:extLst>
                  <a:ext uri="{FF2B5EF4-FFF2-40B4-BE49-F238E27FC236}">
                    <a16:creationId xmlns:a16="http://schemas.microsoft.com/office/drawing/2014/main" id="{29725742-A8D5-43EE-9CC8-96DEDEF70708}"/>
                  </a:ext>
                </a:extLst>
              </p:cNvPr>
              <p:cNvSpPr>
                <a:spLocks noChangeArrowheads="1"/>
              </p:cNvSpPr>
              <p:nvPr/>
            </p:nvSpPr>
            <p:spPr bwMode="auto">
              <a:xfrm>
                <a:off x="1751204" y="5400688"/>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3" name="Oval 49">
                <a:extLst>
                  <a:ext uri="{FF2B5EF4-FFF2-40B4-BE49-F238E27FC236}">
                    <a16:creationId xmlns:a16="http://schemas.microsoft.com/office/drawing/2014/main" id="{084FFACC-C080-4B7F-9650-83AC9CEA2370}"/>
                  </a:ext>
                </a:extLst>
              </p:cNvPr>
              <p:cNvSpPr>
                <a:spLocks noChangeArrowheads="1"/>
              </p:cNvSpPr>
              <p:nvPr/>
            </p:nvSpPr>
            <p:spPr bwMode="auto">
              <a:xfrm>
                <a:off x="1772821" y="5359463"/>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4" name="Oval 50">
                <a:extLst>
                  <a:ext uri="{FF2B5EF4-FFF2-40B4-BE49-F238E27FC236}">
                    <a16:creationId xmlns:a16="http://schemas.microsoft.com/office/drawing/2014/main" id="{E7E4C4ED-C30D-494C-A98A-47F220C839D7}"/>
                  </a:ext>
                </a:extLst>
              </p:cNvPr>
              <p:cNvSpPr>
                <a:spLocks noChangeArrowheads="1"/>
              </p:cNvSpPr>
              <p:nvPr/>
            </p:nvSpPr>
            <p:spPr bwMode="auto">
              <a:xfrm>
                <a:off x="1718778" y="5362898"/>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5" name="Oval 51">
                <a:extLst>
                  <a:ext uri="{FF2B5EF4-FFF2-40B4-BE49-F238E27FC236}">
                    <a16:creationId xmlns:a16="http://schemas.microsoft.com/office/drawing/2014/main" id="{08359768-BB34-40BF-AC62-2DB15D8241D1}"/>
                  </a:ext>
                </a:extLst>
              </p:cNvPr>
              <p:cNvSpPr>
                <a:spLocks noChangeArrowheads="1"/>
              </p:cNvSpPr>
              <p:nvPr/>
            </p:nvSpPr>
            <p:spPr bwMode="auto">
              <a:xfrm>
                <a:off x="1707969" y="5400688"/>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6" name="Oval 52">
                <a:extLst>
                  <a:ext uri="{FF2B5EF4-FFF2-40B4-BE49-F238E27FC236}">
                    <a16:creationId xmlns:a16="http://schemas.microsoft.com/office/drawing/2014/main" id="{B89C2CE4-EC7D-4C50-BC66-7BEB10813E27}"/>
                  </a:ext>
                </a:extLst>
              </p:cNvPr>
              <p:cNvSpPr>
                <a:spLocks noChangeArrowheads="1"/>
              </p:cNvSpPr>
              <p:nvPr/>
            </p:nvSpPr>
            <p:spPr bwMode="auto">
              <a:xfrm>
                <a:off x="1751204" y="5441914"/>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7" name="Oval 53">
                <a:extLst>
                  <a:ext uri="{FF2B5EF4-FFF2-40B4-BE49-F238E27FC236}">
                    <a16:creationId xmlns:a16="http://schemas.microsoft.com/office/drawing/2014/main" id="{DAF26438-7EAA-4258-AD51-05D866943271}"/>
                  </a:ext>
                </a:extLst>
              </p:cNvPr>
              <p:cNvSpPr>
                <a:spLocks noChangeArrowheads="1"/>
              </p:cNvSpPr>
              <p:nvPr/>
            </p:nvSpPr>
            <p:spPr bwMode="auto">
              <a:xfrm>
                <a:off x="1798041" y="5070886"/>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8" name="Oval 54">
                <a:extLst>
                  <a:ext uri="{FF2B5EF4-FFF2-40B4-BE49-F238E27FC236}">
                    <a16:creationId xmlns:a16="http://schemas.microsoft.com/office/drawing/2014/main" id="{EE9A9420-9A21-4D9A-89D5-7D36B459E2A1}"/>
                  </a:ext>
                </a:extLst>
              </p:cNvPr>
              <p:cNvSpPr>
                <a:spLocks noChangeArrowheads="1"/>
              </p:cNvSpPr>
              <p:nvPr/>
            </p:nvSpPr>
            <p:spPr bwMode="auto">
              <a:xfrm>
                <a:off x="1819659" y="5029661"/>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9" name="Oval 55">
                <a:extLst>
                  <a:ext uri="{FF2B5EF4-FFF2-40B4-BE49-F238E27FC236}">
                    <a16:creationId xmlns:a16="http://schemas.microsoft.com/office/drawing/2014/main" id="{737D2B08-FE95-401A-AE71-6B7ACF11848E}"/>
                  </a:ext>
                </a:extLst>
              </p:cNvPr>
              <p:cNvSpPr>
                <a:spLocks noChangeArrowheads="1"/>
              </p:cNvSpPr>
              <p:nvPr/>
            </p:nvSpPr>
            <p:spPr bwMode="auto">
              <a:xfrm>
                <a:off x="1765615" y="5033097"/>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0" name="Oval 56">
                <a:extLst>
                  <a:ext uri="{FF2B5EF4-FFF2-40B4-BE49-F238E27FC236}">
                    <a16:creationId xmlns:a16="http://schemas.microsoft.com/office/drawing/2014/main" id="{AAA8DED7-5E23-4862-A3A5-467F244749D9}"/>
                  </a:ext>
                </a:extLst>
              </p:cNvPr>
              <p:cNvSpPr>
                <a:spLocks noChangeArrowheads="1"/>
              </p:cNvSpPr>
              <p:nvPr/>
            </p:nvSpPr>
            <p:spPr bwMode="auto">
              <a:xfrm>
                <a:off x="1754807" y="5070886"/>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1" name="Oval 57">
                <a:extLst>
                  <a:ext uri="{FF2B5EF4-FFF2-40B4-BE49-F238E27FC236}">
                    <a16:creationId xmlns:a16="http://schemas.microsoft.com/office/drawing/2014/main" id="{1E190850-D292-40AE-B163-4CA3C66B5CC3}"/>
                  </a:ext>
                </a:extLst>
              </p:cNvPr>
              <p:cNvSpPr>
                <a:spLocks noChangeArrowheads="1"/>
              </p:cNvSpPr>
              <p:nvPr/>
            </p:nvSpPr>
            <p:spPr bwMode="auto">
              <a:xfrm>
                <a:off x="1751204" y="5112112"/>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2" name="Oval 58">
                <a:extLst>
                  <a:ext uri="{FF2B5EF4-FFF2-40B4-BE49-F238E27FC236}">
                    <a16:creationId xmlns:a16="http://schemas.microsoft.com/office/drawing/2014/main" id="{88681DCC-E5CA-4B1D-A566-139BA6FC1AF4}"/>
                  </a:ext>
                </a:extLst>
              </p:cNvPr>
              <p:cNvSpPr>
                <a:spLocks noChangeArrowheads="1"/>
              </p:cNvSpPr>
              <p:nvPr/>
            </p:nvSpPr>
            <p:spPr bwMode="auto">
              <a:xfrm>
                <a:off x="1918605" y="5399328"/>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3" name="Oval 59">
                <a:extLst>
                  <a:ext uri="{FF2B5EF4-FFF2-40B4-BE49-F238E27FC236}">
                    <a16:creationId xmlns:a16="http://schemas.microsoft.com/office/drawing/2014/main" id="{56E679F6-1623-48A3-AE5C-047C9C62C20E}"/>
                  </a:ext>
                </a:extLst>
              </p:cNvPr>
              <p:cNvSpPr>
                <a:spLocks noChangeArrowheads="1"/>
              </p:cNvSpPr>
              <p:nvPr/>
            </p:nvSpPr>
            <p:spPr bwMode="auto">
              <a:xfrm>
                <a:off x="2149118" y="5527754"/>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4" name="Oval 60">
                <a:extLst>
                  <a:ext uri="{FF2B5EF4-FFF2-40B4-BE49-F238E27FC236}">
                    <a16:creationId xmlns:a16="http://schemas.microsoft.com/office/drawing/2014/main" id="{0BF3CCEA-25AA-46FE-ACA5-B0635E23409B}"/>
                  </a:ext>
                </a:extLst>
              </p:cNvPr>
              <p:cNvSpPr>
                <a:spLocks noChangeArrowheads="1"/>
              </p:cNvSpPr>
              <p:nvPr/>
            </p:nvSpPr>
            <p:spPr bwMode="auto">
              <a:xfrm>
                <a:off x="2095075" y="5531189"/>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5" name="Oval 61">
                <a:extLst>
                  <a:ext uri="{FF2B5EF4-FFF2-40B4-BE49-F238E27FC236}">
                    <a16:creationId xmlns:a16="http://schemas.microsoft.com/office/drawing/2014/main" id="{4CB5A22A-8578-43AA-811B-88D3394854C6}"/>
                  </a:ext>
                </a:extLst>
              </p:cNvPr>
              <p:cNvSpPr>
                <a:spLocks noChangeArrowheads="1"/>
              </p:cNvSpPr>
              <p:nvPr/>
            </p:nvSpPr>
            <p:spPr bwMode="auto">
              <a:xfrm>
                <a:off x="1875370" y="5399328"/>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6" name="Oval 62">
                <a:extLst>
                  <a:ext uri="{FF2B5EF4-FFF2-40B4-BE49-F238E27FC236}">
                    <a16:creationId xmlns:a16="http://schemas.microsoft.com/office/drawing/2014/main" id="{2BA3FCB4-6EC4-40C5-ABC3-367350439990}"/>
                  </a:ext>
                </a:extLst>
              </p:cNvPr>
              <p:cNvSpPr>
                <a:spLocks noChangeArrowheads="1"/>
              </p:cNvSpPr>
              <p:nvPr/>
            </p:nvSpPr>
            <p:spPr bwMode="auto">
              <a:xfrm>
                <a:off x="1837673" y="5091499"/>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7" name="Oval 63">
                <a:extLst>
                  <a:ext uri="{FF2B5EF4-FFF2-40B4-BE49-F238E27FC236}">
                    <a16:creationId xmlns:a16="http://schemas.microsoft.com/office/drawing/2014/main" id="{3607B048-17DE-4815-ABC7-538D98A3E12B}"/>
                  </a:ext>
                </a:extLst>
              </p:cNvPr>
              <p:cNvSpPr>
                <a:spLocks noChangeArrowheads="1"/>
              </p:cNvSpPr>
              <p:nvPr/>
            </p:nvSpPr>
            <p:spPr bwMode="auto">
              <a:xfrm>
                <a:off x="1731184" y="5328498"/>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8" name="Oval 64">
                <a:extLst>
                  <a:ext uri="{FF2B5EF4-FFF2-40B4-BE49-F238E27FC236}">
                    <a16:creationId xmlns:a16="http://schemas.microsoft.com/office/drawing/2014/main" id="{D1DCCEC2-473A-4A7D-A8AF-9671278D1763}"/>
                  </a:ext>
                </a:extLst>
              </p:cNvPr>
              <p:cNvSpPr>
                <a:spLocks noChangeArrowheads="1"/>
              </p:cNvSpPr>
              <p:nvPr/>
            </p:nvSpPr>
            <p:spPr bwMode="auto">
              <a:xfrm>
                <a:off x="1841275" y="5383511"/>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9" name="Oval 65">
                <a:extLst>
                  <a:ext uri="{FF2B5EF4-FFF2-40B4-BE49-F238E27FC236}">
                    <a16:creationId xmlns:a16="http://schemas.microsoft.com/office/drawing/2014/main" id="{C8BF78DA-A957-451F-9D87-1B8304904A75}"/>
                  </a:ext>
                </a:extLst>
              </p:cNvPr>
              <p:cNvSpPr>
                <a:spLocks noChangeArrowheads="1"/>
              </p:cNvSpPr>
              <p:nvPr/>
            </p:nvSpPr>
            <p:spPr bwMode="auto">
              <a:xfrm>
                <a:off x="1698758" y="5290709"/>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0" name="Oval 66">
                <a:extLst>
                  <a:ext uri="{FF2B5EF4-FFF2-40B4-BE49-F238E27FC236}">
                    <a16:creationId xmlns:a16="http://schemas.microsoft.com/office/drawing/2014/main" id="{D54D582B-59FD-46B6-9F9A-E5C9ED049267}"/>
                  </a:ext>
                </a:extLst>
              </p:cNvPr>
              <p:cNvSpPr>
                <a:spLocks noChangeArrowheads="1"/>
              </p:cNvSpPr>
              <p:nvPr/>
            </p:nvSpPr>
            <p:spPr bwMode="auto">
              <a:xfrm>
                <a:off x="1687949" y="5328498"/>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1" name="Oval 67">
                <a:extLst>
                  <a:ext uri="{FF2B5EF4-FFF2-40B4-BE49-F238E27FC236}">
                    <a16:creationId xmlns:a16="http://schemas.microsoft.com/office/drawing/2014/main" id="{00D990E9-F879-4B58-9451-44336EAA3D0C}"/>
                  </a:ext>
                </a:extLst>
              </p:cNvPr>
              <p:cNvSpPr>
                <a:spLocks noChangeArrowheads="1"/>
              </p:cNvSpPr>
              <p:nvPr/>
            </p:nvSpPr>
            <p:spPr bwMode="auto">
              <a:xfrm>
                <a:off x="1961839" y="5440553"/>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2" name="Oval 68">
                <a:extLst>
                  <a:ext uri="{FF2B5EF4-FFF2-40B4-BE49-F238E27FC236}">
                    <a16:creationId xmlns:a16="http://schemas.microsoft.com/office/drawing/2014/main" id="{A0AE25A0-F5DA-4CFE-A45B-15F3F5FE97A8}"/>
                  </a:ext>
                </a:extLst>
              </p:cNvPr>
              <p:cNvSpPr>
                <a:spLocks noChangeArrowheads="1"/>
              </p:cNvSpPr>
              <p:nvPr/>
            </p:nvSpPr>
            <p:spPr bwMode="auto">
              <a:xfrm>
                <a:off x="1983457" y="5399328"/>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3" name="Oval 69">
                <a:extLst>
                  <a:ext uri="{FF2B5EF4-FFF2-40B4-BE49-F238E27FC236}">
                    <a16:creationId xmlns:a16="http://schemas.microsoft.com/office/drawing/2014/main" id="{34C632E3-11BA-4EDF-9233-8B3BC6513411}"/>
                  </a:ext>
                </a:extLst>
              </p:cNvPr>
              <p:cNvSpPr>
                <a:spLocks noChangeArrowheads="1"/>
              </p:cNvSpPr>
              <p:nvPr/>
            </p:nvSpPr>
            <p:spPr bwMode="auto">
              <a:xfrm>
                <a:off x="2015882" y="5439694"/>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4" name="Oval 70">
                <a:extLst>
                  <a:ext uri="{FF2B5EF4-FFF2-40B4-BE49-F238E27FC236}">
                    <a16:creationId xmlns:a16="http://schemas.microsoft.com/office/drawing/2014/main" id="{DAB2BD87-778B-47F8-8279-0B0E8520E536}"/>
                  </a:ext>
                </a:extLst>
              </p:cNvPr>
              <p:cNvSpPr>
                <a:spLocks noChangeArrowheads="1"/>
              </p:cNvSpPr>
              <p:nvPr/>
            </p:nvSpPr>
            <p:spPr bwMode="auto">
              <a:xfrm>
                <a:off x="1918605" y="5440553"/>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5" name="Oval 71">
                <a:extLst>
                  <a:ext uri="{FF2B5EF4-FFF2-40B4-BE49-F238E27FC236}">
                    <a16:creationId xmlns:a16="http://schemas.microsoft.com/office/drawing/2014/main" id="{F99AD0B2-1D64-440C-8065-8593B6712A73}"/>
                  </a:ext>
                </a:extLst>
              </p:cNvPr>
              <p:cNvSpPr>
                <a:spLocks noChangeArrowheads="1"/>
              </p:cNvSpPr>
              <p:nvPr/>
            </p:nvSpPr>
            <p:spPr bwMode="auto">
              <a:xfrm>
                <a:off x="2354482" y="5551802"/>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6" name="Oval 72">
                <a:extLst>
                  <a:ext uri="{FF2B5EF4-FFF2-40B4-BE49-F238E27FC236}">
                    <a16:creationId xmlns:a16="http://schemas.microsoft.com/office/drawing/2014/main" id="{DAECBBDD-DA11-4D2F-83E6-8B86D2D74B87}"/>
                  </a:ext>
                </a:extLst>
              </p:cNvPr>
              <p:cNvSpPr>
                <a:spLocks noChangeArrowheads="1"/>
              </p:cNvSpPr>
              <p:nvPr/>
            </p:nvSpPr>
            <p:spPr bwMode="auto">
              <a:xfrm>
                <a:off x="2376099" y="5510577"/>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7" name="Oval 73">
                <a:extLst>
                  <a:ext uri="{FF2B5EF4-FFF2-40B4-BE49-F238E27FC236}">
                    <a16:creationId xmlns:a16="http://schemas.microsoft.com/office/drawing/2014/main" id="{568AF1B8-6C60-4F62-91AF-80C34833CE59}"/>
                  </a:ext>
                </a:extLst>
              </p:cNvPr>
              <p:cNvSpPr>
                <a:spLocks noChangeArrowheads="1"/>
              </p:cNvSpPr>
              <p:nvPr/>
            </p:nvSpPr>
            <p:spPr bwMode="auto">
              <a:xfrm>
                <a:off x="2322057" y="5514012"/>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8" name="Oval 74">
                <a:extLst>
                  <a:ext uri="{FF2B5EF4-FFF2-40B4-BE49-F238E27FC236}">
                    <a16:creationId xmlns:a16="http://schemas.microsoft.com/office/drawing/2014/main" id="{6D17C8DC-C4C5-4CC1-8AF9-8E084FBE2A49}"/>
                  </a:ext>
                </a:extLst>
              </p:cNvPr>
              <p:cNvSpPr>
                <a:spLocks noChangeArrowheads="1"/>
              </p:cNvSpPr>
              <p:nvPr/>
            </p:nvSpPr>
            <p:spPr bwMode="auto">
              <a:xfrm>
                <a:off x="2311247" y="5551802"/>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9" name="Oval 75">
                <a:extLst>
                  <a:ext uri="{FF2B5EF4-FFF2-40B4-BE49-F238E27FC236}">
                    <a16:creationId xmlns:a16="http://schemas.microsoft.com/office/drawing/2014/main" id="{DFEE7ED1-DB4C-43BF-A723-215BC39A9303}"/>
                  </a:ext>
                </a:extLst>
              </p:cNvPr>
              <p:cNvSpPr>
                <a:spLocks noChangeArrowheads="1"/>
              </p:cNvSpPr>
              <p:nvPr/>
            </p:nvSpPr>
            <p:spPr bwMode="auto">
              <a:xfrm>
                <a:off x="1686352" y="5277013"/>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0" name="Oval 76">
                <a:extLst>
                  <a:ext uri="{FF2B5EF4-FFF2-40B4-BE49-F238E27FC236}">
                    <a16:creationId xmlns:a16="http://schemas.microsoft.com/office/drawing/2014/main" id="{7CFCC142-571D-4D95-9EF3-B7893496F3B9}"/>
                  </a:ext>
                </a:extLst>
              </p:cNvPr>
              <p:cNvSpPr>
                <a:spLocks noChangeArrowheads="1"/>
              </p:cNvSpPr>
              <p:nvPr/>
            </p:nvSpPr>
            <p:spPr bwMode="auto">
              <a:xfrm>
                <a:off x="1816056" y="5252105"/>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1" name="Oval 77">
                <a:extLst>
                  <a:ext uri="{FF2B5EF4-FFF2-40B4-BE49-F238E27FC236}">
                    <a16:creationId xmlns:a16="http://schemas.microsoft.com/office/drawing/2014/main" id="{0F07C8BD-41A7-46F5-B7E1-600D4496D356}"/>
                  </a:ext>
                </a:extLst>
              </p:cNvPr>
              <p:cNvSpPr>
                <a:spLocks noChangeArrowheads="1"/>
              </p:cNvSpPr>
              <p:nvPr/>
            </p:nvSpPr>
            <p:spPr bwMode="auto">
              <a:xfrm>
                <a:off x="2349979" y="5557814"/>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2" name="Oval 78">
                <a:extLst>
                  <a:ext uri="{FF2B5EF4-FFF2-40B4-BE49-F238E27FC236}">
                    <a16:creationId xmlns:a16="http://schemas.microsoft.com/office/drawing/2014/main" id="{AF2308B4-8C6C-4ABE-94CE-43AFD33A519F}"/>
                  </a:ext>
                </a:extLst>
              </p:cNvPr>
              <p:cNvSpPr>
                <a:spLocks noChangeArrowheads="1"/>
              </p:cNvSpPr>
              <p:nvPr/>
            </p:nvSpPr>
            <p:spPr bwMode="auto">
              <a:xfrm>
                <a:off x="2184317" y="5429388"/>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3" name="Oval 79">
                <a:extLst>
                  <a:ext uri="{FF2B5EF4-FFF2-40B4-BE49-F238E27FC236}">
                    <a16:creationId xmlns:a16="http://schemas.microsoft.com/office/drawing/2014/main" id="{95196080-CF0F-4503-93B6-DDCB818375BF}"/>
                  </a:ext>
                </a:extLst>
              </p:cNvPr>
              <p:cNvSpPr>
                <a:spLocks noChangeArrowheads="1"/>
              </p:cNvSpPr>
              <p:nvPr/>
            </p:nvSpPr>
            <p:spPr bwMode="auto">
              <a:xfrm>
                <a:off x="1787233" y="5101805"/>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4" name="Oval 80">
                <a:extLst>
                  <a:ext uri="{FF2B5EF4-FFF2-40B4-BE49-F238E27FC236}">
                    <a16:creationId xmlns:a16="http://schemas.microsoft.com/office/drawing/2014/main" id="{9FAF54F7-143D-49C7-90ED-86101370C6A8}"/>
                  </a:ext>
                </a:extLst>
              </p:cNvPr>
              <p:cNvSpPr>
                <a:spLocks noChangeArrowheads="1"/>
              </p:cNvSpPr>
              <p:nvPr/>
            </p:nvSpPr>
            <p:spPr bwMode="auto">
              <a:xfrm>
                <a:off x="1880907" y="4967823"/>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5" name="Oval 81">
                <a:extLst>
                  <a:ext uri="{FF2B5EF4-FFF2-40B4-BE49-F238E27FC236}">
                    <a16:creationId xmlns:a16="http://schemas.microsoft.com/office/drawing/2014/main" id="{91038CE9-66C4-4A0C-99F1-947EF4FAEF33}"/>
                  </a:ext>
                </a:extLst>
              </p:cNvPr>
              <p:cNvSpPr>
                <a:spLocks noChangeArrowheads="1"/>
              </p:cNvSpPr>
              <p:nvPr/>
            </p:nvSpPr>
            <p:spPr bwMode="auto">
              <a:xfrm>
                <a:off x="1945759" y="5009048"/>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6" name="Oval 82">
                <a:extLst>
                  <a:ext uri="{FF2B5EF4-FFF2-40B4-BE49-F238E27FC236}">
                    <a16:creationId xmlns:a16="http://schemas.microsoft.com/office/drawing/2014/main" id="{9B08893B-F03A-4DB0-876C-65BDA595E4B2}"/>
                  </a:ext>
                </a:extLst>
              </p:cNvPr>
              <p:cNvSpPr>
                <a:spLocks noChangeArrowheads="1"/>
              </p:cNvSpPr>
              <p:nvPr/>
            </p:nvSpPr>
            <p:spPr bwMode="auto">
              <a:xfrm>
                <a:off x="1967377" y="5050273"/>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7" name="Oval 83">
                <a:extLst>
                  <a:ext uri="{FF2B5EF4-FFF2-40B4-BE49-F238E27FC236}">
                    <a16:creationId xmlns:a16="http://schemas.microsoft.com/office/drawing/2014/main" id="{56D1E3D6-FFD5-4E28-98CA-E7C295C5CCF4}"/>
                  </a:ext>
                </a:extLst>
              </p:cNvPr>
              <p:cNvSpPr>
                <a:spLocks noChangeArrowheads="1"/>
              </p:cNvSpPr>
              <p:nvPr/>
            </p:nvSpPr>
            <p:spPr bwMode="auto">
              <a:xfrm>
                <a:off x="1707969" y="5441914"/>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8" name="Oval 84">
                <a:extLst>
                  <a:ext uri="{FF2B5EF4-FFF2-40B4-BE49-F238E27FC236}">
                    <a16:creationId xmlns:a16="http://schemas.microsoft.com/office/drawing/2014/main" id="{3C594BBB-8AFE-4FA6-9C17-6E5911ABAE0A}"/>
                  </a:ext>
                </a:extLst>
              </p:cNvPr>
              <p:cNvSpPr>
                <a:spLocks noChangeArrowheads="1"/>
              </p:cNvSpPr>
              <p:nvPr/>
            </p:nvSpPr>
            <p:spPr bwMode="auto">
              <a:xfrm>
                <a:off x="1664734" y="5359463"/>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9" name="Oval 85">
                <a:extLst>
                  <a:ext uri="{FF2B5EF4-FFF2-40B4-BE49-F238E27FC236}">
                    <a16:creationId xmlns:a16="http://schemas.microsoft.com/office/drawing/2014/main" id="{E9ECF173-7C82-494A-B943-A7263B71BF96}"/>
                  </a:ext>
                </a:extLst>
              </p:cNvPr>
              <p:cNvSpPr>
                <a:spLocks noChangeArrowheads="1"/>
              </p:cNvSpPr>
              <p:nvPr/>
            </p:nvSpPr>
            <p:spPr bwMode="auto">
              <a:xfrm>
                <a:off x="2440952" y="5547507"/>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0" name="Oval 86">
                <a:extLst>
                  <a:ext uri="{FF2B5EF4-FFF2-40B4-BE49-F238E27FC236}">
                    <a16:creationId xmlns:a16="http://schemas.microsoft.com/office/drawing/2014/main" id="{9100B783-969A-4692-9BF1-925A34631014}"/>
                  </a:ext>
                </a:extLst>
              </p:cNvPr>
              <p:cNvSpPr>
                <a:spLocks noChangeArrowheads="1"/>
              </p:cNvSpPr>
              <p:nvPr/>
            </p:nvSpPr>
            <p:spPr bwMode="auto">
              <a:xfrm>
                <a:off x="2397717" y="5547507"/>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1" name="Oval 87">
                <a:extLst>
                  <a:ext uri="{FF2B5EF4-FFF2-40B4-BE49-F238E27FC236}">
                    <a16:creationId xmlns:a16="http://schemas.microsoft.com/office/drawing/2014/main" id="{F07D070F-A3F4-499F-BFB3-506F370A8403}"/>
                  </a:ext>
                </a:extLst>
              </p:cNvPr>
              <p:cNvSpPr>
                <a:spLocks noChangeArrowheads="1"/>
              </p:cNvSpPr>
              <p:nvPr/>
            </p:nvSpPr>
            <p:spPr bwMode="auto">
              <a:xfrm>
                <a:off x="2275290" y="5419082"/>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2" name="Oval 88">
                <a:extLst>
                  <a:ext uri="{FF2B5EF4-FFF2-40B4-BE49-F238E27FC236}">
                    <a16:creationId xmlns:a16="http://schemas.microsoft.com/office/drawing/2014/main" id="{06E02AEC-DE6E-4EF0-AB2C-5F184288740A}"/>
                  </a:ext>
                </a:extLst>
              </p:cNvPr>
              <p:cNvSpPr>
                <a:spLocks noChangeArrowheads="1"/>
              </p:cNvSpPr>
              <p:nvPr/>
            </p:nvSpPr>
            <p:spPr bwMode="auto">
              <a:xfrm>
                <a:off x="2296907" y="5377856"/>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3" name="Oval 89">
                <a:extLst>
                  <a:ext uri="{FF2B5EF4-FFF2-40B4-BE49-F238E27FC236}">
                    <a16:creationId xmlns:a16="http://schemas.microsoft.com/office/drawing/2014/main" id="{BAF49093-73AB-40E9-AB74-D7B2669262C8}"/>
                  </a:ext>
                </a:extLst>
              </p:cNvPr>
              <p:cNvSpPr>
                <a:spLocks noChangeArrowheads="1"/>
              </p:cNvSpPr>
              <p:nvPr/>
            </p:nvSpPr>
            <p:spPr bwMode="auto">
              <a:xfrm>
                <a:off x="2232055" y="5419082"/>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4" name="Oval 90">
                <a:extLst>
                  <a:ext uri="{FF2B5EF4-FFF2-40B4-BE49-F238E27FC236}">
                    <a16:creationId xmlns:a16="http://schemas.microsoft.com/office/drawing/2014/main" id="{BBBC3CF8-75D4-444B-90F9-77910BECA750}"/>
                  </a:ext>
                </a:extLst>
              </p:cNvPr>
              <p:cNvSpPr>
                <a:spLocks noChangeArrowheads="1"/>
              </p:cNvSpPr>
              <p:nvPr/>
            </p:nvSpPr>
            <p:spPr bwMode="auto">
              <a:xfrm>
                <a:off x="1864561" y="5440553"/>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5" name="Oval 91">
                <a:extLst>
                  <a:ext uri="{FF2B5EF4-FFF2-40B4-BE49-F238E27FC236}">
                    <a16:creationId xmlns:a16="http://schemas.microsoft.com/office/drawing/2014/main" id="{00790884-1AD7-4DB7-BD9A-44B001AEAA48}"/>
                  </a:ext>
                </a:extLst>
              </p:cNvPr>
              <p:cNvSpPr>
                <a:spLocks noChangeArrowheads="1"/>
              </p:cNvSpPr>
              <p:nvPr/>
            </p:nvSpPr>
            <p:spPr bwMode="auto">
              <a:xfrm>
                <a:off x="1832135" y="5402763"/>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6" name="Oval 92">
                <a:extLst>
                  <a:ext uri="{FF2B5EF4-FFF2-40B4-BE49-F238E27FC236}">
                    <a16:creationId xmlns:a16="http://schemas.microsoft.com/office/drawing/2014/main" id="{896195AA-20B0-4E65-9035-C4F06BD59435}"/>
                  </a:ext>
                </a:extLst>
              </p:cNvPr>
              <p:cNvSpPr>
                <a:spLocks noChangeArrowheads="1"/>
              </p:cNvSpPr>
              <p:nvPr/>
            </p:nvSpPr>
            <p:spPr bwMode="auto">
              <a:xfrm>
                <a:off x="1821327" y="5440553"/>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7" name="Oval 93">
                <a:extLst>
                  <a:ext uri="{FF2B5EF4-FFF2-40B4-BE49-F238E27FC236}">
                    <a16:creationId xmlns:a16="http://schemas.microsoft.com/office/drawing/2014/main" id="{F6DB9030-4872-446D-9421-AFFC776A5D61}"/>
                  </a:ext>
                </a:extLst>
              </p:cNvPr>
              <p:cNvSpPr>
                <a:spLocks noChangeArrowheads="1"/>
              </p:cNvSpPr>
              <p:nvPr/>
            </p:nvSpPr>
            <p:spPr bwMode="auto">
              <a:xfrm>
                <a:off x="1778092" y="5440553"/>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8" name="Oval 94">
                <a:extLst>
                  <a:ext uri="{FF2B5EF4-FFF2-40B4-BE49-F238E27FC236}">
                    <a16:creationId xmlns:a16="http://schemas.microsoft.com/office/drawing/2014/main" id="{15CE2846-58EA-4F87-8001-9741206716E9}"/>
                  </a:ext>
                </a:extLst>
              </p:cNvPr>
              <p:cNvSpPr>
                <a:spLocks noChangeArrowheads="1"/>
              </p:cNvSpPr>
              <p:nvPr/>
            </p:nvSpPr>
            <p:spPr bwMode="auto">
              <a:xfrm>
                <a:off x="1961768" y="5551802"/>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9" name="Oval 95">
                <a:extLst>
                  <a:ext uri="{FF2B5EF4-FFF2-40B4-BE49-F238E27FC236}">
                    <a16:creationId xmlns:a16="http://schemas.microsoft.com/office/drawing/2014/main" id="{6A54892F-D05E-49FF-AAE5-1F6B8988460D}"/>
                  </a:ext>
                </a:extLst>
              </p:cNvPr>
              <p:cNvSpPr>
                <a:spLocks noChangeArrowheads="1"/>
              </p:cNvSpPr>
              <p:nvPr/>
            </p:nvSpPr>
            <p:spPr bwMode="auto">
              <a:xfrm>
                <a:off x="1742063" y="5426811"/>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0" name="Oval 96">
                <a:extLst>
                  <a:ext uri="{FF2B5EF4-FFF2-40B4-BE49-F238E27FC236}">
                    <a16:creationId xmlns:a16="http://schemas.microsoft.com/office/drawing/2014/main" id="{41EB1D68-AADA-4414-9A84-4839CD76FA04}"/>
                  </a:ext>
                </a:extLst>
              </p:cNvPr>
              <p:cNvSpPr>
                <a:spLocks noChangeArrowheads="1"/>
              </p:cNvSpPr>
              <p:nvPr/>
            </p:nvSpPr>
            <p:spPr bwMode="auto">
              <a:xfrm>
                <a:off x="1838440" y="5398469"/>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1" name="Oval 97">
                <a:extLst>
                  <a:ext uri="{FF2B5EF4-FFF2-40B4-BE49-F238E27FC236}">
                    <a16:creationId xmlns:a16="http://schemas.microsoft.com/office/drawing/2014/main" id="{DC83A507-D3CF-4EC7-8568-AECB99E1AE4A}"/>
                  </a:ext>
                </a:extLst>
              </p:cNvPr>
              <p:cNvSpPr>
                <a:spLocks noChangeArrowheads="1"/>
              </p:cNvSpPr>
              <p:nvPr/>
            </p:nvSpPr>
            <p:spPr bwMode="auto">
              <a:xfrm>
                <a:off x="2014911" y="5530331"/>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2" name="Oval 98">
                <a:extLst>
                  <a:ext uri="{FF2B5EF4-FFF2-40B4-BE49-F238E27FC236}">
                    <a16:creationId xmlns:a16="http://schemas.microsoft.com/office/drawing/2014/main" id="{8C530694-1AD7-4A65-99C4-3FFA83ECD566}"/>
                  </a:ext>
                </a:extLst>
              </p:cNvPr>
              <p:cNvSpPr>
                <a:spLocks noChangeArrowheads="1"/>
              </p:cNvSpPr>
              <p:nvPr/>
            </p:nvSpPr>
            <p:spPr bwMode="auto">
              <a:xfrm>
                <a:off x="1795205" y="5398469"/>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3" name="Oval 99">
                <a:extLst>
                  <a:ext uri="{FF2B5EF4-FFF2-40B4-BE49-F238E27FC236}">
                    <a16:creationId xmlns:a16="http://schemas.microsoft.com/office/drawing/2014/main" id="{35B74FB9-CE1E-4335-AD41-AB457A9F8474}"/>
                  </a:ext>
                </a:extLst>
              </p:cNvPr>
              <p:cNvSpPr>
                <a:spLocks noChangeArrowheads="1"/>
              </p:cNvSpPr>
              <p:nvPr/>
            </p:nvSpPr>
            <p:spPr bwMode="auto">
              <a:xfrm>
                <a:off x="2145586" y="5461166"/>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4" name="Oval 100">
                <a:extLst>
                  <a:ext uri="{FF2B5EF4-FFF2-40B4-BE49-F238E27FC236}">
                    <a16:creationId xmlns:a16="http://schemas.microsoft.com/office/drawing/2014/main" id="{95F2CFD1-D218-4C1F-AE38-B67B234A00AC}"/>
                  </a:ext>
                </a:extLst>
              </p:cNvPr>
              <p:cNvSpPr>
                <a:spLocks noChangeArrowheads="1"/>
              </p:cNvSpPr>
              <p:nvPr/>
            </p:nvSpPr>
            <p:spPr bwMode="auto">
              <a:xfrm>
                <a:off x="2113160" y="5423376"/>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5" name="Oval 101">
                <a:extLst>
                  <a:ext uri="{FF2B5EF4-FFF2-40B4-BE49-F238E27FC236}">
                    <a16:creationId xmlns:a16="http://schemas.microsoft.com/office/drawing/2014/main" id="{C197C1F8-1B3E-49D3-8CB8-20326731F0CE}"/>
                  </a:ext>
                </a:extLst>
              </p:cNvPr>
              <p:cNvSpPr>
                <a:spLocks noChangeArrowheads="1"/>
              </p:cNvSpPr>
              <p:nvPr/>
            </p:nvSpPr>
            <p:spPr bwMode="auto">
              <a:xfrm>
                <a:off x="2102351" y="5461166"/>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6" name="Oval 102">
                <a:extLst>
                  <a:ext uri="{FF2B5EF4-FFF2-40B4-BE49-F238E27FC236}">
                    <a16:creationId xmlns:a16="http://schemas.microsoft.com/office/drawing/2014/main" id="{47CAE697-4AFE-4B22-A2CB-4463A2E9D3A9}"/>
                  </a:ext>
                </a:extLst>
              </p:cNvPr>
              <p:cNvSpPr>
                <a:spLocks noChangeArrowheads="1"/>
              </p:cNvSpPr>
              <p:nvPr/>
            </p:nvSpPr>
            <p:spPr bwMode="auto">
              <a:xfrm>
                <a:off x="2268084" y="5347796"/>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7" name="Oval 103">
                <a:extLst>
                  <a:ext uri="{FF2B5EF4-FFF2-40B4-BE49-F238E27FC236}">
                    <a16:creationId xmlns:a16="http://schemas.microsoft.com/office/drawing/2014/main" id="{6EE0AB1F-6FD2-4326-B94E-896CA63A1217}"/>
                  </a:ext>
                </a:extLst>
              </p:cNvPr>
              <p:cNvSpPr>
                <a:spLocks noChangeArrowheads="1"/>
              </p:cNvSpPr>
              <p:nvPr/>
            </p:nvSpPr>
            <p:spPr bwMode="auto">
              <a:xfrm>
                <a:off x="2444555" y="5479657"/>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8" name="Oval 104">
                <a:extLst>
                  <a:ext uri="{FF2B5EF4-FFF2-40B4-BE49-F238E27FC236}">
                    <a16:creationId xmlns:a16="http://schemas.microsoft.com/office/drawing/2014/main" id="{0CFD845A-812C-487F-9CFA-A12365D49E68}"/>
                  </a:ext>
                </a:extLst>
              </p:cNvPr>
              <p:cNvSpPr>
                <a:spLocks noChangeArrowheads="1"/>
              </p:cNvSpPr>
              <p:nvPr/>
            </p:nvSpPr>
            <p:spPr bwMode="auto">
              <a:xfrm>
                <a:off x="2433746" y="5517447"/>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9" name="Oval 105">
                <a:extLst>
                  <a:ext uri="{FF2B5EF4-FFF2-40B4-BE49-F238E27FC236}">
                    <a16:creationId xmlns:a16="http://schemas.microsoft.com/office/drawing/2014/main" id="{BBEA2AD8-779F-47F2-90CA-EE6CF378C292}"/>
                  </a:ext>
                </a:extLst>
              </p:cNvPr>
              <p:cNvSpPr>
                <a:spLocks noChangeArrowheads="1"/>
              </p:cNvSpPr>
              <p:nvPr/>
            </p:nvSpPr>
            <p:spPr bwMode="auto">
              <a:xfrm>
                <a:off x="2220276" y="5489964"/>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0" name="Oval 106">
                <a:extLst>
                  <a:ext uri="{FF2B5EF4-FFF2-40B4-BE49-F238E27FC236}">
                    <a16:creationId xmlns:a16="http://schemas.microsoft.com/office/drawing/2014/main" id="{37F6925E-E00F-42A4-91A8-FA5FE9653F81}"/>
                  </a:ext>
                </a:extLst>
              </p:cNvPr>
              <p:cNvSpPr>
                <a:spLocks noChangeArrowheads="1"/>
              </p:cNvSpPr>
              <p:nvPr/>
            </p:nvSpPr>
            <p:spPr bwMode="auto">
              <a:xfrm>
                <a:off x="2187849" y="5503706"/>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1" name="Oval 107">
                <a:extLst>
                  <a:ext uri="{FF2B5EF4-FFF2-40B4-BE49-F238E27FC236}">
                    <a16:creationId xmlns:a16="http://schemas.microsoft.com/office/drawing/2014/main" id="{CB86FE09-6B9A-48C5-821C-FE86891EBCE3}"/>
                  </a:ext>
                </a:extLst>
              </p:cNvPr>
              <p:cNvSpPr>
                <a:spLocks noChangeArrowheads="1"/>
              </p:cNvSpPr>
              <p:nvPr/>
            </p:nvSpPr>
            <p:spPr bwMode="auto">
              <a:xfrm>
                <a:off x="2177041" y="5541495"/>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2" name="Oval 108">
                <a:extLst>
                  <a:ext uri="{FF2B5EF4-FFF2-40B4-BE49-F238E27FC236}">
                    <a16:creationId xmlns:a16="http://schemas.microsoft.com/office/drawing/2014/main" id="{9B33D160-BAF2-454A-BDA5-31BEE00C6364}"/>
                  </a:ext>
                </a:extLst>
              </p:cNvPr>
              <p:cNvSpPr>
                <a:spLocks noChangeArrowheads="1"/>
              </p:cNvSpPr>
              <p:nvPr/>
            </p:nvSpPr>
            <p:spPr bwMode="auto">
              <a:xfrm>
                <a:off x="2263510" y="5506282"/>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3" name="Oval 109">
                <a:extLst>
                  <a:ext uri="{FF2B5EF4-FFF2-40B4-BE49-F238E27FC236}">
                    <a16:creationId xmlns:a16="http://schemas.microsoft.com/office/drawing/2014/main" id="{C4B53B7B-73EA-4607-8808-300E543C8A58}"/>
                  </a:ext>
                </a:extLst>
              </p:cNvPr>
              <p:cNvSpPr>
                <a:spLocks noChangeArrowheads="1"/>
              </p:cNvSpPr>
              <p:nvPr/>
            </p:nvSpPr>
            <p:spPr bwMode="auto">
              <a:xfrm>
                <a:off x="2058146" y="5531189"/>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4" name="Oval 110">
                <a:extLst>
                  <a:ext uri="{FF2B5EF4-FFF2-40B4-BE49-F238E27FC236}">
                    <a16:creationId xmlns:a16="http://schemas.microsoft.com/office/drawing/2014/main" id="{0F345A22-BE57-4B60-AB5A-4972E67CEBD9}"/>
                  </a:ext>
                </a:extLst>
              </p:cNvPr>
              <p:cNvSpPr>
                <a:spLocks noChangeArrowheads="1"/>
              </p:cNvSpPr>
              <p:nvPr/>
            </p:nvSpPr>
            <p:spPr bwMode="auto">
              <a:xfrm>
                <a:off x="2115792" y="5499411"/>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5" name="Oval 111">
                <a:extLst>
                  <a:ext uri="{FF2B5EF4-FFF2-40B4-BE49-F238E27FC236}">
                    <a16:creationId xmlns:a16="http://schemas.microsoft.com/office/drawing/2014/main" id="{8D5F0105-A2C6-4DAA-BF65-F938E4A4C519}"/>
                  </a:ext>
                </a:extLst>
              </p:cNvPr>
              <p:cNvSpPr>
                <a:spLocks noChangeArrowheads="1"/>
              </p:cNvSpPr>
              <p:nvPr/>
            </p:nvSpPr>
            <p:spPr bwMode="auto">
              <a:xfrm>
                <a:off x="1951030" y="5412211"/>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6" name="Oval 112">
                <a:extLst>
                  <a:ext uri="{FF2B5EF4-FFF2-40B4-BE49-F238E27FC236}">
                    <a16:creationId xmlns:a16="http://schemas.microsoft.com/office/drawing/2014/main" id="{1E173D4F-2BFA-4CB0-A8FC-8AFFFD281052}"/>
                  </a:ext>
                </a:extLst>
              </p:cNvPr>
              <p:cNvSpPr>
                <a:spLocks noChangeArrowheads="1"/>
              </p:cNvSpPr>
              <p:nvPr/>
            </p:nvSpPr>
            <p:spPr bwMode="auto">
              <a:xfrm>
                <a:off x="1886179" y="5464601"/>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7" name="Oval 113">
                <a:extLst>
                  <a:ext uri="{FF2B5EF4-FFF2-40B4-BE49-F238E27FC236}">
                    <a16:creationId xmlns:a16="http://schemas.microsoft.com/office/drawing/2014/main" id="{62245461-0B7F-4FA4-B90E-DDBC9022E615}"/>
                  </a:ext>
                </a:extLst>
              </p:cNvPr>
              <p:cNvSpPr>
                <a:spLocks noChangeArrowheads="1"/>
              </p:cNvSpPr>
              <p:nvPr/>
            </p:nvSpPr>
            <p:spPr bwMode="auto">
              <a:xfrm>
                <a:off x="1936619" y="5470613"/>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8" name="Oval 114">
                <a:extLst>
                  <a:ext uri="{FF2B5EF4-FFF2-40B4-BE49-F238E27FC236}">
                    <a16:creationId xmlns:a16="http://schemas.microsoft.com/office/drawing/2014/main" id="{088B5AB7-5DEA-47B9-8255-A9CD4AEB6FAD}"/>
                  </a:ext>
                </a:extLst>
              </p:cNvPr>
              <p:cNvSpPr>
                <a:spLocks noChangeArrowheads="1"/>
              </p:cNvSpPr>
              <p:nvPr/>
            </p:nvSpPr>
            <p:spPr bwMode="auto">
              <a:xfrm>
                <a:off x="1989762" y="5470613"/>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9" name="Oval 115">
                <a:extLst>
                  <a:ext uri="{FF2B5EF4-FFF2-40B4-BE49-F238E27FC236}">
                    <a16:creationId xmlns:a16="http://schemas.microsoft.com/office/drawing/2014/main" id="{9475F615-9628-447C-81C8-9A51E61D8674}"/>
                  </a:ext>
                </a:extLst>
              </p:cNvPr>
              <p:cNvSpPr>
                <a:spLocks noChangeArrowheads="1"/>
              </p:cNvSpPr>
              <p:nvPr/>
            </p:nvSpPr>
            <p:spPr bwMode="auto">
              <a:xfrm>
                <a:off x="2311247" y="5485670"/>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70" name="Oval 116">
                <a:extLst>
                  <a:ext uri="{FF2B5EF4-FFF2-40B4-BE49-F238E27FC236}">
                    <a16:creationId xmlns:a16="http://schemas.microsoft.com/office/drawing/2014/main" id="{1E559716-9639-4A14-83B4-E59441B270F9}"/>
                  </a:ext>
                </a:extLst>
              </p:cNvPr>
              <p:cNvSpPr>
                <a:spLocks noChangeArrowheads="1"/>
              </p:cNvSpPr>
              <p:nvPr/>
            </p:nvSpPr>
            <p:spPr bwMode="auto">
              <a:xfrm>
                <a:off x="2367993" y="5479657"/>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71" name="Oval 117">
                <a:extLst>
                  <a:ext uri="{FF2B5EF4-FFF2-40B4-BE49-F238E27FC236}">
                    <a16:creationId xmlns:a16="http://schemas.microsoft.com/office/drawing/2014/main" id="{E9F33DE3-E775-4183-8D12-1485BDA616A3}"/>
                  </a:ext>
                </a:extLst>
              </p:cNvPr>
              <p:cNvSpPr>
                <a:spLocks noChangeArrowheads="1"/>
              </p:cNvSpPr>
              <p:nvPr/>
            </p:nvSpPr>
            <p:spPr bwMode="auto">
              <a:xfrm>
                <a:off x="2191523" y="5460306"/>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72" name="Oval 118">
                <a:extLst>
                  <a:ext uri="{FF2B5EF4-FFF2-40B4-BE49-F238E27FC236}">
                    <a16:creationId xmlns:a16="http://schemas.microsoft.com/office/drawing/2014/main" id="{AD7F2FAF-22C6-44F2-A3FE-FFDB7BA3939E}"/>
                  </a:ext>
                </a:extLst>
              </p:cNvPr>
              <p:cNvSpPr>
                <a:spLocks noChangeArrowheads="1"/>
              </p:cNvSpPr>
              <p:nvPr/>
            </p:nvSpPr>
            <p:spPr bwMode="auto">
              <a:xfrm>
                <a:off x="2282496" y="5450000"/>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73" name="Oval 119">
                <a:extLst>
                  <a:ext uri="{FF2B5EF4-FFF2-40B4-BE49-F238E27FC236}">
                    <a16:creationId xmlns:a16="http://schemas.microsoft.com/office/drawing/2014/main" id="{7BD61BC2-01AF-425F-BD99-4292C61CBF34}"/>
                  </a:ext>
                </a:extLst>
              </p:cNvPr>
              <p:cNvSpPr>
                <a:spLocks noChangeArrowheads="1"/>
              </p:cNvSpPr>
              <p:nvPr/>
            </p:nvSpPr>
            <p:spPr bwMode="auto">
              <a:xfrm>
                <a:off x="2239261" y="5450000"/>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74" name="Oval 120">
                <a:extLst>
                  <a:ext uri="{FF2B5EF4-FFF2-40B4-BE49-F238E27FC236}">
                    <a16:creationId xmlns:a16="http://schemas.microsoft.com/office/drawing/2014/main" id="{726A9103-EADD-4C6B-97DD-F0EA473FCFD9}"/>
                  </a:ext>
                </a:extLst>
              </p:cNvPr>
              <p:cNvSpPr>
                <a:spLocks noChangeArrowheads="1"/>
              </p:cNvSpPr>
              <p:nvPr/>
            </p:nvSpPr>
            <p:spPr bwMode="auto">
              <a:xfrm>
                <a:off x="2357256" y="5423376"/>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75" name="Oval 121">
                <a:extLst>
                  <a:ext uri="{FF2B5EF4-FFF2-40B4-BE49-F238E27FC236}">
                    <a16:creationId xmlns:a16="http://schemas.microsoft.com/office/drawing/2014/main" id="{7953ACE9-8DBA-4B7B-AFEC-C9914B613716}"/>
                  </a:ext>
                </a:extLst>
              </p:cNvPr>
              <p:cNvSpPr>
                <a:spLocks noChangeArrowheads="1"/>
              </p:cNvSpPr>
              <p:nvPr/>
            </p:nvSpPr>
            <p:spPr bwMode="auto">
              <a:xfrm>
                <a:off x="2314021" y="5423376"/>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76" name="Oval 122">
                <a:extLst>
                  <a:ext uri="{FF2B5EF4-FFF2-40B4-BE49-F238E27FC236}">
                    <a16:creationId xmlns:a16="http://schemas.microsoft.com/office/drawing/2014/main" id="{3708E73B-D562-484C-B80D-D307E0EBD086}"/>
                  </a:ext>
                </a:extLst>
              </p:cNvPr>
              <p:cNvSpPr>
                <a:spLocks noChangeArrowheads="1"/>
              </p:cNvSpPr>
              <p:nvPr/>
            </p:nvSpPr>
            <p:spPr bwMode="auto">
              <a:xfrm>
                <a:off x="2325730" y="5316019"/>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77" name="Oval 123">
                <a:extLst>
                  <a:ext uri="{FF2B5EF4-FFF2-40B4-BE49-F238E27FC236}">
                    <a16:creationId xmlns:a16="http://schemas.microsoft.com/office/drawing/2014/main" id="{9E4F0376-1DA5-4350-B1DA-73A141E88F83}"/>
                  </a:ext>
                </a:extLst>
              </p:cNvPr>
              <p:cNvSpPr>
                <a:spLocks noChangeArrowheads="1"/>
              </p:cNvSpPr>
              <p:nvPr/>
            </p:nvSpPr>
            <p:spPr bwMode="auto">
              <a:xfrm>
                <a:off x="2282496" y="5316019"/>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78" name="Oval 124">
                <a:extLst>
                  <a:ext uri="{FF2B5EF4-FFF2-40B4-BE49-F238E27FC236}">
                    <a16:creationId xmlns:a16="http://schemas.microsoft.com/office/drawing/2014/main" id="{E7ADDB41-80A2-4D5C-8BDA-39613BBC86A5}"/>
                  </a:ext>
                </a:extLst>
              </p:cNvPr>
              <p:cNvSpPr>
                <a:spLocks noChangeArrowheads="1"/>
              </p:cNvSpPr>
              <p:nvPr/>
            </p:nvSpPr>
            <p:spPr bwMode="auto">
              <a:xfrm>
                <a:off x="2357256" y="5350373"/>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79" name="Oval 125">
                <a:extLst>
                  <a:ext uri="{FF2B5EF4-FFF2-40B4-BE49-F238E27FC236}">
                    <a16:creationId xmlns:a16="http://schemas.microsoft.com/office/drawing/2014/main" id="{4D3F7121-327B-4744-A2B2-F27959992E4D}"/>
                  </a:ext>
                </a:extLst>
              </p:cNvPr>
              <p:cNvSpPr>
                <a:spLocks noChangeArrowheads="1"/>
              </p:cNvSpPr>
              <p:nvPr/>
            </p:nvSpPr>
            <p:spPr bwMode="auto">
              <a:xfrm>
                <a:off x="2314021" y="5350373"/>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80" name="Oval 126">
                <a:extLst>
                  <a:ext uri="{FF2B5EF4-FFF2-40B4-BE49-F238E27FC236}">
                    <a16:creationId xmlns:a16="http://schemas.microsoft.com/office/drawing/2014/main" id="{3F3AD460-ECC4-47C9-87B0-D6AEF1038F17}"/>
                  </a:ext>
                </a:extLst>
              </p:cNvPr>
              <p:cNvSpPr>
                <a:spLocks noChangeArrowheads="1"/>
              </p:cNvSpPr>
              <p:nvPr/>
            </p:nvSpPr>
            <p:spPr bwMode="auto">
              <a:xfrm>
                <a:off x="2378873" y="5389021"/>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81" name="Oval 127">
                <a:extLst>
                  <a:ext uri="{FF2B5EF4-FFF2-40B4-BE49-F238E27FC236}">
                    <a16:creationId xmlns:a16="http://schemas.microsoft.com/office/drawing/2014/main" id="{B9D13C5B-1161-4CB0-9123-93C1EFCEA60E}"/>
                  </a:ext>
                </a:extLst>
              </p:cNvPr>
              <p:cNvSpPr>
                <a:spLocks noChangeArrowheads="1"/>
              </p:cNvSpPr>
              <p:nvPr/>
            </p:nvSpPr>
            <p:spPr bwMode="auto">
              <a:xfrm>
                <a:off x="2335638" y="5389021"/>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82" name="Oval 128">
                <a:extLst>
                  <a:ext uri="{FF2B5EF4-FFF2-40B4-BE49-F238E27FC236}">
                    <a16:creationId xmlns:a16="http://schemas.microsoft.com/office/drawing/2014/main" id="{E9BED937-E9E5-4529-B6DE-3F23E5BD3F0D}"/>
                  </a:ext>
                </a:extLst>
              </p:cNvPr>
              <p:cNvSpPr>
                <a:spLocks noChangeArrowheads="1"/>
              </p:cNvSpPr>
              <p:nvPr/>
            </p:nvSpPr>
            <p:spPr bwMode="auto">
              <a:xfrm>
                <a:off x="2415802" y="5371844"/>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83" name="Oval 129">
                <a:extLst>
                  <a:ext uri="{FF2B5EF4-FFF2-40B4-BE49-F238E27FC236}">
                    <a16:creationId xmlns:a16="http://schemas.microsoft.com/office/drawing/2014/main" id="{802A39AD-BCD0-4C14-8812-D9BB39E858A3}"/>
                  </a:ext>
                </a:extLst>
              </p:cNvPr>
              <p:cNvSpPr>
                <a:spLocks noChangeArrowheads="1"/>
              </p:cNvSpPr>
              <p:nvPr/>
            </p:nvSpPr>
            <p:spPr bwMode="auto">
              <a:xfrm>
                <a:off x="2400490" y="5336631"/>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84" name="Oval 130">
                <a:extLst>
                  <a:ext uri="{FF2B5EF4-FFF2-40B4-BE49-F238E27FC236}">
                    <a16:creationId xmlns:a16="http://schemas.microsoft.com/office/drawing/2014/main" id="{E6BF59A4-A2B6-4785-9ED5-119CB464FB1A}"/>
                  </a:ext>
                </a:extLst>
              </p:cNvPr>
              <p:cNvSpPr>
                <a:spLocks noChangeArrowheads="1"/>
              </p:cNvSpPr>
              <p:nvPr/>
            </p:nvSpPr>
            <p:spPr bwMode="auto">
              <a:xfrm>
                <a:off x="1924142" y="5256400"/>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85" name="Oval 131">
                <a:extLst>
                  <a:ext uri="{FF2B5EF4-FFF2-40B4-BE49-F238E27FC236}">
                    <a16:creationId xmlns:a16="http://schemas.microsoft.com/office/drawing/2014/main" id="{C69B1439-FDCE-4126-B2FC-FDC91997DA3A}"/>
                  </a:ext>
                </a:extLst>
              </p:cNvPr>
              <p:cNvSpPr>
                <a:spLocks noChangeArrowheads="1"/>
              </p:cNvSpPr>
              <p:nvPr/>
            </p:nvSpPr>
            <p:spPr bwMode="auto">
              <a:xfrm>
                <a:off x="1934951" y="5204868"/>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160" name="Rettangolo 185">
              <a:extLst>
                <a:ext uri="{FF2B5EF4-FFF2-40B4-BE49-F238E27FC236}">
                  <a16:creationId xmlns:a16="http://schemas.microsoft.com/office/drawing/2014/main" id="{923F0725-3A1F-4A19-B68C-C578E7B98884}"/>
                </a:ext>
              </a:extLst>
            </p:cNvPr>
            <p:cNvSpPr>
              <a:spLocks noChangeArrowheads="1"/>
            </p:cNvSpPr>
            <p:nvPr/>
          </p:nvSpPr>
          <p:spPr bwMode="auto">
            <a:xfrm>
              <a:off x="2665294" y="5904764"/>
              <a:ext cx="309700" cy="338554"/>
            </a:xfrm>
            <a:prstGeom prst="rect">
              <a:avLst/>
            </a:prstGeom>
            <a:noFill/>
            <a:ln w="9525">
              <a:noFill/>
              <a:miter lim="800000"/>
              <a:headEnd/>
              <a:tailEnd/>
            </a:ln>
          </p:spPr>
          <p:txBody>
            <a:bodyPr wrap="none">
              <a:spAutoFit/>
            </a:bodyPr>
            <a:lstStyle/>
            <a:p>
              <a:pPr marL="0" marR="0" lvl="0" indent="0" algn="ctr" defTabSz="457200" rtl="0" eaLnBrk="0" fontAlgn="auto" latinLnBrk="0" hangingPunct="0">
                <a:lnSpc>
                  <a:spcPct val="100000"/>
                </a:lnSpc>
                <a:spcBef>
                  <a:spcPct val="20000"/>
                </a:spcBef>
                <a:spcAft>
                  <a:spcPts val="0"/>
                </a:spcAft>
                <a:buClrTx/>
                <a:buSzTx/>
                <a:buFontTx/>
                <a:buNone/>
                <a:tabLst/>
                <a:defRPr/>
              </a:pPr>
              <a:r>
                <a:rPr kumimoji="0" lang="en-US" sz="1600" b="0" i="1" u="none" strike="noStrike" kern="1200" cap="none" spc="0" normalizeH="0" baseline="0" noProof="0" dirty="0">
                  <a:ln>
                    <a:noFill/>
                  </a:ln>
                  <a:solidFill>
                    <a:srgbClr val="000000"/>
                  </a:solidFill>
                  <a:effectLst/>
                  <a:uLnTx/>
                  <a:uFillTx/>
                  <a:latin typeface="Arial" charset="0"/>
                  <a:ea typeface="+mn-ea"/>
                  <a:cs typeface="+mn-cs"/>
                </a:rPr>
                <a:t>T</a:t>
              </a:r>
              <a:endParaRPr kumimoji="0" lang="en-US" sz="1600" b="0" i="0" u="none" strike="noStrike" kern="1200" cap="none" spc="0" normalizeH="0" baseline="-25000" noProof="0" dirty="0">
                <a:ln>
                  <a:noFill/>
                </a:ln>
                <a:solidFill>
                  <a:srgbClr val="000000"/>
                </a:solidFill>
                <a:effectLst/>
                <a:uLnTx/>
                <a:uFillTx/>
                <a:latin typeface="Arial" charset="0"/>
                <a:ea typeface="+mn-ea"/>
                <a:cs typeface="+mn-cs"/>
              </a:endParaRPr>
            </a:p>
          </p:txBody>
        </p:sp>
        <p:sp>
          <p:nvSpPr>
            <p:cNvPr id="161" name="CasellaDiTesto 186">
              <a:extLst>
                <a:ext uri="{FF2B5EF4-FFF2-40B4-BE49-F238E27FC236}">
                  <a16:creationId xmlns:a16="http://schemas.microsoft.com/office/drawing/2014/main" id="{C20D24B5-AF8B-48C6-8BC9-F4C84A5A0FA2}"/>
                </a:ext>
              </a:extLst>
            </p:cNvPr>
            <p:cNvSpPr txBox="1">
              <a:spLocks noChangeArrowheads="1"/>
            </p:cNvSpPr>
            <p:nvPr/>
          </p:nvSpPr>
          <p:spPr bwMode="auto">
            <a:xfrm>
              <a:off x="1111003" y="5148491"/>
              <a:ext cx="320922" cy="338554"/>
            </a:xfrm>
            <a:prstGeom prst="rect">
              <a:avLst/>
            </a:prstGeom>
            <a:noFill/>
            <a:ln w="9525">
              <a:noFill/>
              <a:miter lim="800000"/>
              <a:headEnd/>
              <a:tailEnd/>
            </a:ln>
          </p:spPr>
          <p:txBody>
            <a:bodyPr wrap="none">
              <a:spAutoFit/>
            </a:bodyPr>
            <a:lstStyle/>
            <a:p>
              <a:pPr marL="0" marR="0" lvl="0" indent="0" algn="ctr" defTabSz="457200" rtl="0" eaLnBrk="0" fontAlgn="auto" latinLnBrk="0" hangingPunct="0">
                <a:lnSpc>
                  <a:spcPct val="100000"/>
                </a:lnSpc>
                <a:spcBef>
                  <a:spcPct val="20000"/>
                </a:spcBef>
                <a:spcAft>
                  <a:spcPts val="0"/>
                </a:spcAft>
                <a:buClrTx/>
                <a:buSzTx/>
                <a:buFontTx/>
                <a:buNone/>
                <a:tabLst/>
                <a:defRPr/>
              </a:pPr>
              <a:r>
                <a:rPr kumimoji="0" lang="en-US" sz="1600" b="0" i="1" u="none" strike="noStrike" kern="1200" cap="none" spc="0" normalizeH="0" baseline="0" noProof="0" dirty="0">
                  <a:ln>
                    <a:noFill/>
                  </a:ln>
                  <a:solidFill>
                    <a:srgbClr val="000000"/>
                  </a:solidFill>
                  <a:effectLst/>
                  <a:uLnTx/>
                  <a:uFillTx/>
                  <a:latin typeface="Arial" charset="0"/>
                  <a:ea typeface="+mn-ea"/>
                  <a:cs typeface="+mn-cs"/>
                </a:rPr>
                <a:t>P</a:t>
              </a:r>
              <a:endParaRPr kumimoji="0" lang="en-US" sz="1600" b="0" i="0" u="none" strike="noStrike" kern="1200" cap="none" spc="0" normalizeH="0" baseline="-25000" noProof="0" dirty="0">
                <a:ln>
                  <a:noFill/>
                </a:ln>
                <a:solidFill>
                  <a:srgbClr val="000000"/>
                </a:solidFill>
                <a:effectLst/>
                <a:uLnTx/>
                <a:uFillTx/>
                <a:latin typeface="Arial" charset="0"/>
                <a:ea typeface="+mn-ea"/>
                <a:cs typeface="+mn-cs"/>
              </a:endParaRPr>
            </a:p>
          </p:txBody>
        </p:sp>
        <p:sp>
          <p:nvSpPr>
            <p:cNvPr id="162" name="Rettangolo 161">
              <a:extLst>
                <a:ext uri="{FF2B5EF4-FFF2-40B4-BE49-F238E27FC236}">
                  <a16:creationId xmlns:a16="http://schemas.microsoft.com/office/drawing/2014/main" id="{B50C6244-1BF6-43BC-A098-ACC39793D525}"/>
                </a:ext>
              </a:extLst>
            </p:cNvPr>
            <p:cNvSpPr/>
            <p:nvPr/>
          </p:nvSpPr>
          <p:spPr>
            <a:xfrm>
              <a:off x="989911" y="4243803"/>
              <a:ext cx="2468968" cy="830997"/>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mn-ea"/>
                  <a:cs typeface="+mn-cs"/>
                </a:rPr>
                <a:t>Identify recent historical signal measurements in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mn-ea"/>
                  <a:cs typeface="+mn-cs"/>
                </a:rPr>
                <a:t>normal plant operation</a:t>
              </a:r>
              <a:endParaRPr kumimoji="0" lang="it-IT" sz="1600" b="0" i="0" u="none" strike="noStrike" kern="1200" cap="none" spc="0" normalizeH="0" baseline="0" noProof="0" dirty="0">
                <a:ln>
                  <a:noFill/>
                </a:ln>
                <a:solidFill>
                  <a:prstClr val="black"/>
                </a:solidFill>
                <a:effectLst/>
                <a:uLnTx/>
                <a:uFillTx/>
                <a:latin typeface="Arial" panose="020B0604020202020204"/>
                <a:ea typeface="+mn-ea"/>
                <a:cs typeface="+mn-cs"/>
              </a:endParaRPr>
            </a:p>
          </p:txBody>
        </p:sp>
      </p:grpSp>
      <p:sp>
        <p:nvSpPr>
          <p:cNvPr id="286" name="Rettangolo 285">
            <a:extLst>
              <a:ext uri="{FF2B5EF4-FFF2-40B4-BE49-F238E27FC236}">
                <a16:creationId xmlns:a16="http://schemas.microsoft.com/office/drawing/2014/main" id="{6FEF9043-B832-4C34-BF3C-117AFA03407A}"/>
              </a:ext>
            </a:extLst>
          </p:cNvPr>
          <p:cNvSpPr/>
          <p:nvPr/>
        </p:nvSpPr>
        <p:spPr>
          <a:xfrm>
            <a:off x="3277411" y="4145606"/>
            <a:ext cx="2257188" cy="307777"/>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it-IT" sz="1400" b="0" i="0" u="none" strike="noStrike" kern="1200" cap="none" spc="0" normalizeH="0" baseline="0" noProof="0" dirty="0" err="1">
                <a:ln>
                  <a:noFill/>
                </a:ln>
                <a:solidFill>
                  <a:prstClr val="black"/>
                </a:solidFill>
                <a:effectLst/>
                <a:uLnTx/>
                <a:uFillTx/>
                <a:latin typeface="Arial" panose="020B0604020202020204"/>
                <a:ea typeface="+mn-ea"/>
                <a:cs typeface="+mn-cs"/>
              </a:rPr>
              <a:t>Develop</a:t>
            </a:r>
            <a:r>
              <a:rPr kumimoji="0" lang="it-IT" sz="1400" b="0" i="0" u="none" strike="noStrike" kern="1200" cap="none" spc="0" normalizeH="0" baseline="0" noProof="0" dirty="0">
                <a:ln>
                  <a:noFill/>
                </a:ln>
                <a:solidFill>
                  <a:prstClr val="black"/>
                </a:solidFill>
                <a:effectLst/>
                <a:uLnTx/>
                <a:uFillTx/>
                <a:latin typeface="Arial" panose="020B0604020202020204"/>
                <a:ea typeface="+mn-ea"/>
                <a:cs typeface="+mn-cs"/>
              </a:rPr>
              <a:t> the new model</a:t>
            </a:r>
          </a:p>
        </p:txBody>
      </p:sp>
      <p:cxnSp>
        <p:nvCxnSpPr>
          <p:cNvPr id="287" name="Connettore 1 687">
            <a:extLst>
              <a:ext uri="{FF2B5EF4-FFF2-40B4-BE49-F238E27FC236}">
                <a16:creationId xmlns:a16="http://schemas.microsoft.com/office/drawing/2014/main" id="{38C26277-CF27-4639-9B51-F1A1DC7727DD}"/>
              </a:ext>
            </a:extLst>
          </p:cNvPr>
          <p:cNvCxnSpPr/>
          <p:nvPr/>
        </p:nvCxnSpPr>
        <p:spPr bwMode="auto">
          <a:xfrm flipV="1">
            <a:off x="7232553" y="4869160"/>
            <a:ext cx="0" cy="548059"/>
          </a:xfrm>
          <a:prstGeom prst="line">
            <a:avLst/>
          </a:prstGeom>
          <a:noFill/>
          <a:ln w="9525" cap="flat" cmpd="sng" algn="ctr">
            <a:solidFill>
              <a:schemeClr val="tx2"/>
            </a:solidFill>
            <a:prstDash val="sysDot"/>
            <a:round/>
            <a:headEnd type="none" w="med" len="med"/>
            <a:tailEnd type="none" w="med" len="med"/>
          </a:ln>
          <a:effectLst/>
        </p:spPr>
      </p:cxnSp>
      <p:sp>
        <p:nvSpPr>
          <p:cNvPr id="288" name="Rettangolo 185">
            <a:extLst>
              <a:ext uri="{FF2B5EF4-FFF2-40B4-BE49-F238E27FC236}">
                <a16:creationId xmlns:a16="http://schemas.microsoft.com/office/drawing/2014/main" id="{D525C2B4-BADE-44AB-8396-55422E9E235C}"/>
              </a:ext>
            </a:extLst>
          </p:cNvPr>
          <p:cNvSpPr>
            <a:spLocks noChangeArrowheads="1"/>
          </p:cNvSpPr>
          <p:nvPr/>
        </p:nvSpPr>
        <p:spPr bwMode="auto">
          <a:xfrm>
            <a:off x="941890" y="6097724"/>
            <a:ext cx="7524444" cy="338554"/>
          </a:xfrm>
          <a:prstGeom prst="rect">
            <a:avLst/>
          </a:prstGeom>
          <a:noFill/>
          <a:ln w="9525">
            <a:noFill/>
            <a:miter lim="800000"/>
            <a:headEnd/>
            <a:tailEnd/>
          </a:ln>
        </p:spPr>
        <p:txBody>
          <a:bodyPr wrap="square">
            <a:spAutoFit/>
          </a:bodyPr>
          <a:lstStyle/>
          <a:p>
            <a:pPr marL="0" marR="0" lvl="0" indent="0" algn="ctr" defTabSz="457200" rtl="0" eaLnBrk="0" fontAlgn="auto" latinLnBrk="0" hangingPunct="0">
              <a:lnSpc>
                <a:spcPct val="100000"/>
              </a:lnSpc>
              <a:spcBef>
                <a:spcPct val="2000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Arial" charset="0"/>
                <a:ea typeface="+mn-ea"/>
                <a:cs typeface="+mn-cs"/>
              </a:rPr>
              <a:t>Periodic Human Interventions for developing new models!  </a:t>
            </a:r>
            <a:r>
              <a:rPr kumimoji="0" lang="en-US" sz="1600" b="1" i="0" u="none" strike="noStrike" kern="1200" cap="none" spc="0" normalizeH="0" baseline="0" noProof="0" dirty="0">
                <a:ln>
                  <a:noFill/>
                </a:ln>
                <a:solidFill>
                  <a:srgbClr val="000000"/>
                </a:solidFill>
                <a:effectLst/>
                <a:uLnTx/>
                <a:uFillTx/>
                <a:latin typeface="Arial" charset="0"/>
                <a:ea typeface="+mn-ea"/>
                <a:cs typeface="+mn-cs"/>
                <a:sym typeface="Wingdings" panose="05000000000000000000" pitchFamily="2" charset="2"/>
              </a:rPr>
              <a:t>  high costs!</a:t>
            </a:r>
            <a:r>
              <a:rPr kumimoji="0" lang="en-US" sz="1600" b="1" i="0" u="none" strike="noStrike" kern="1200" cap="none" spc="0" normalizeH="0" baseline="0" noProof="0" dirty="0">
                <a:ln>
                  <a:noFill/>
                </a:ln>
                <a:solidFill>
                  <a:srgbClr val="000000"/>
                </a:solidFill>
                <a:effectLst/>
                <a:uLnTx/>
                <a:uFillTx/>
                <a:latin typeface="Arial" charset="0"/>
                <a:ea typeface="+mn-ea"/>
                <a:cs typeface="+mn-cs"/>
              </a:rPr>
              <a:t> </a:t>
            </a:r>
          </a:p>
        </p:txBody>
      </p:sp>
      <p:sp>
        <p:nvSpPr>
          <p:cNvPr id="289" name="Rettangolo 185">
            <a:extLst>
              <a:ext uri="{FF2B5EF4-FFF2-40B4-BE49-F238E27FC236}">
                <a16:creationId xmlns:a16="http://schemas.microsoft.com/office/drawing/2014/main" id="{F34610A4-CE61-460D-97F4-4BA88E273FA7}"/>
              </a:ext>
            </a:extLst>
          </p:cNvPr>
          <p:cNvSpPr>
            <a:spLocks noChangeArrowheads="1"/>
          </p:cNvSpPr>
          <p:nvPr/>
        </p:nvSpPr>
        <p:spPr bwMode="auto">
          <a:xfrm>
            <a:off x="3472394" y="4627041"/>
            <a:ext cx="320922" cy="338554"/>
          </a:xfrm>
          <a:prstGeom prst="rect">
            <a:avLst/>
          </a:prstGeom>
          <a:noFill/>
          <a:ln w="9525">
            <a:noFill/>
            <a:miter lim="800000"/>
            <a:headEnd/>
            <a:tailEnd/>
          </a:ln>
        </p:spPr>
        <p:txBody>
          <a:bodyPr wrap="none">
            <a:spAutoFit/>
          </a:bodyPr>
          <a:lstStyle/>
          <a:p>
            <a:pPr marL="0" marR="0" lvl="0" indent="0" algn="ctr" defTabSz="457200" rtl="0" eaLnBrk="0" fontAlgn="auto" latinLnBrk="0" hangingPunct="0">
              <a:lnSpc>
                <a:spcPct val="100000"/>
              </a:lnSpc>
              <a:spcBef>
                <a:spcPct val="20000"/>
              </a:spcBef>
              <a:spcAft>
                <a:spcPts val="0"/>
              </a:spcAft>
              <a:buClrTx/>
              <a:buSzTx/>
              <a:buFontTx/>
              <a:buNone/>
              <a:tabLst/>
              <a:defRPr/>
            </a:pPr>
            <a:r>
              <a:rPr kumimoji="0" lang="en-US" sz="1600" b="0" i="1" u="none" strike="noStrike" kern="1200" cap="none" spc="0" normalizeH="0" baseline="0" noProof="0" dirty="0">
                <a:ln>
                  <a:noFill/>
                </a:ln>
                <a:solidFill>
                  <a:srgbClr val="000000"/>
                </a:solidFill>
                <a:effectLst/>
                <a:uLnTx/>
                <a:uFillTx/>
                <a:latin typeface="Arial" charset="0"/>
                <a:ea typeface="+mn-ea"/>
                <a:cs typeface="+mn-cs"/>
              </a:rPr>
              <a:t>P</a:t>
            </a:r>
            <a:endParaRPr kumimoji="0" lang="en-US" sz="1600" b="0" i="0" u="none" strike="noStrike" kern="1200" cap="none" spc="0" normalizeH="0" baseline="-25000" noProof="0" dirty="0">
              <a:ln>
                <a:noFill/>
              </a:ln>
              <a:solidFill>
                <a:srgbClr val="000000"/>
              </a:solidFill>
              <a:effectLst/>
              <a:uLnTx/>
              <a:uFillTx/>
              <a:latin typeface="Arial" charset="0"/>
              <a:ea typeface="+mn-ea"/>
              <a:cs typeface="+mn-cs"/>
            </a:endParaRPr>
          </a:p>
        </p:txBody>
      </p:sp>
      <p:sp>
        <p:nvSpPr>
          <p:cNvPr id="290" name="Rettangolo 289">
            <a:extLst>
              <a:ext uri="{FF2B5EF4-FFF2-40B4-BE49-F238E27FC236}">
                <a16:creationId xmlns:a16="http://schemas.microsoft.com/office/drawing/2014/main" id="{8CB970E8-FBE3-42FA-8A31-810F4A650F14}"/>
              </a:ext>
            </a:extLst>
          </p:cNvPr>
          <p:cNvSpPr/>
          <p:nvPr/>
        </p:nvSpPr>
        <p:spPr>
          <a:xfrm>
            <a:off x="234411" y="989135"/>
            <a:ext cx="8127546" cy="461665"/>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it-IT" sz="1800" b="0" i="0" u="none" strike="noStrike" kern="1200" cap="none" spc="0" normalizeH="0" baseline="0" noProof="0" dirty="0" err="1">
                <a:ln>
                  <a:noFill/>
                </a:ln>
                <a:solidFill>
                  <a:srgbClr val="00B050"/>
                </a:solidFill>
                <a:effectLst/>
                <a:uLnTx/>
                <a:uFillTx/>
                <a:latin typeface="Arial" panose="020B0604020202020204"/>
                <a:ea typeface="+mn-ea"/>
                <a:cs typeface="+mn-cs"/>
              </a:rPr>
              <a:t>Example</a:t>
            </a:r>
            <a:r>
              <a:rPr kumimoji="0" lang="it-IT" sz="1800" b="0" i="0" u="none" strike="noStrike" kern="1200" cap="none" spc="0" normalizeH="0" baseline="0" noProof="0" dirty="0">
                <a:ln>
                  <a:noFill/>
                </a:ln>
                <a:solidFill>
                  <a:srgbClr val="00B050"/>
                </a:solidFill>
                <a:effectLst/>
                <a:uLnTx/>
                <a:uFillTx/>
                <a:latin typeface="Arial" panose="020B0604020202020204"/>
                <a:ea typeface="+mn-ea"/>
                <a:cs typeface="+mn-cs"/>
              </a:rPr>
              <a:t>: </a:t>
            </a:r>
            <a:r>
              <a:rPr kumimoji="0" lang="it-IT" sz="1800" b="0" i="0" u="none" strike="noStrike" kern="1200" cap="none" spc="0" normalizeH="0" baseline="0" noProof="0" dirty="0" err="1">
                <a:ln>
                  <a:noFill/>
                </a:ln>
                <a:solidFill>
                  <a:prstClr val="black"/>
                </a:solidFill>
                <a:effectLst/>
                <a:uLnTx/>
                <a:uFillTx/>
                <a:latin typeface="Arial" panose="020B0604020202020204"/>
                <a:ea typeface="+mn-ea"/>
                <a:cs typeface="+mn-cs"/>
              </a:rPr>
              <a:t>monitoring</a:t>
            </a:r>
            <a:r>
              <a:rPr kumimoji="0" lang="it-IT" sz="1800" b="0" i="0" u="none" strike="noStrike" kern="1200" cap="none" spc="0" normalizeH="0" baseline="0" noProof="0" dirty="0">
                <a:ln>
                  <a:noFill/>
                </a:ln>
                <a:solidFill>
                  <a:prstClr val="black"/>
                </a:solidFill>
                <a:effectLst/>
                <a:uLnTx/>
                <a:uFillTx/>
                <a:latin typeface="Arial" panose="020B0604020202020204"/>
                <a:ea typeface="+mn-ea"/>
                <a:cs typeface="+mn-cs"/>
              </a:rPr>
              <a:t> the turbine of an </a:t>
            </a:r>
            <a:r>
              <a:rPr kumimoji="0" lang="it-IT" sz="1800" b="0" i="0" u="none" strike="noStrike" kern="1200" cap="none" spc="0" normalizeH="0" baseline="0" noProof="0" dirty="0" err="1">
                <a:ln>
                  <a:noFill/>
                </a:ln>
                <a:solidFill>
                  <a:prstClr val="black"/>
                </a:solidFill>
                <a:effectLst/>
                <a:uLnTx/>
                <a:uFillTx/>
                <a:latin typeface="Arial" panose="020B0604020202020204"/>
                <a:ea typeface="+mn-ea"/>
                <a:cs typeface="+mn-cs"/>
              </a:rPr>
              <a:t>electric</a:t>
            </a:r>
            <a:r>
              <a:rPr kumimoji="0" lang="it-IT" sz="1800" b="0" i="0" u="none" strike="noStrike" kern="1200" cap="none" spc="0" normalizeH="0" baseline="0" noProof="0" dirty="0">
                <a:ln>
                  <a:noFill/>
                </a:ln>
                <a:solidFill>
                  <a:prstClr val="black"/>
                </a:solidFill>
                <a:effectLst/>
                <a:uLnTx/>
                <a:uFillTx/>
                <a:latin typeface="Arial" panose="020B0604020202020204"/>
                <a:ea typeface="+mn-ea"/>
                <a:cs typeface="+mn-cs"/>
              </a:rPr>
              <a:t> </a:t>
            </a:r>
            <a:r>
              <a:rPr kumimoji="0" lang="it-IT" sz="1800" b="0" i="0" u="none" strike="noStrike" kern="1200" cap="none" spc="0" normalizeH="0" baseline="0" noProof="0" dirty="0" err="1">
                <a:ln>
                  <a:noFill/>
                </a:ln>
                <a:solidFill>
                  <a:prstClr val="black"/>
                </a:solidFill>
                <a:effectLst/>
                <a:uLnTx/>
                <a:uFillTx/>
                <a:latin typeface="Arial" panose="020B0604020202020204"/>
                <a:ea typeface="+mn-ea"/>
                <a:cs typeface="+mn-cs"/>
              </a:rPr>
              <a:t>power</a:t>
            </a:r>
            <a:r>
              <a:rPr kumimoji="0" lang="it-IT" sz="1800" b="0" i="0" u="none" strike="noStrike" kern="1200" cap="none" spc="0" normalizeH="0" baseline="0" noProof="0" dirty="0">
                <a:ln>
                  <a:noFill/>
                </a:ln>
                <a:solidFill>
                  <a:prstClr val="black"/>
                </a:solidFill>
                <a:effectLst/>
                <a:uLnTx/>
                <a:uFillTx/>
                <a:latin typeface="Arial" panose="020B0604020202020204"/>
                <a:ea typeface="+mn-ea"/>
                <a:cs typeface="+mn-cs"/>
              </a:rPr>
              <a:t> </a:t>
            </a:r>
            <a:r>
              <a:rPr kumimoji="0" lang="it-IT" sz="1800" b="0" i="0" u="none" strike="noStrike" kern="1200" cap="none" spc="0" normalizeH="0" baseline="0" noProof="0" dirty="0" err="1">
                <a:ln>
                  <a:noFill/>
                </a:ln>
                <a:solidFill>
                  <a:prstClr val="black"/>
                </a:solidFill>
                <a:effectLst/>
                <a:uLnTx/>
                <a:uFillTx/>
                <a:latin typeface="Arial" panose="020B0604020202020204"/>
                <a:ea typeface="+mn-ea"/>
                <a:cs typeface="+mn-cs"/>
              </a:rPr>
              <a:t>plant</a:t>
            </a:r>
            <a:r>
              <a:rPr kumimoji="0" lang="it-IT" sz="1800" b="0" i="0" u="none" strike="noStrike" kern="1200" cap="none" spc="0" normalizeH="0" baseline="0" noProof="0" dirty="0">
                <a:ln>
                  <a:noFill/>
                </a:ln>
                <a:solidFill>
                  <a:prstClr val="black"/>
                </a:solidFill>
                <a:effectLst/>
                <a:uLnTx/>
                <a:uFillTx/>
                <a:latin typeface="Arial" panose="020B0604020202020204"/>
                <a:ea typeface="+mn-ea"/>
                <a:cs typeface="+mn-cs"/>
              </a:rPr>
              <a:t> </a:t>
            </a:r>
          </a:p>
        </p:txBody>
      </p:sp>
      <p:sp>
        <p:nvSpPr>
          <p:cNvPr id="291" name="CasellaDiTesto 290">
            <a:extLst>
              <a:ext uri="{FF2B5EF4-FFF2-40B4-BE49-F238E27FC236}">
                <a16:creationId xmlns:a16="http://schemas.microsoft.com/office/drawing/2014/main" id="{2D813ADA-C5C9-4178-88D3-11142805E884}"/>
              </a:ext>
            </a:extLst>
          </p:cNvPr>
          <p:cNvSpPr txBox="1"/>
          <p:nvPr/>
        </p:nvSpPr>
        <p:spPr>
          <a:xfrm>
            <a:off x="107504" y="2199215"/>
            <a:ext cx="383438" cy="461665"/>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it-IT" sz="1800" b="0" i="1" u="none" strike="noStrike" kern="1200" cap="none" spc="0" normalizeH="0" baseline="0" noProof="0" dirty="0">
                <a:ln>
                  <a:noFill/>
                </a:ln>
                <a:solidFill>
                  <a:prstClr val="black"/>
                </a:solidFill>
                <a:effectLst/>
                <a:uLnTx/>
                <a:uFillTx/>
                <a:latin typeface="Arial" panose="020B0604020202020204"/>
                <a:ea typeface="+mn-ea"/>
                <a:cs typeface="+mn-cs"/>
              </a:rPr>
              <a:t>t</a:t>
            </a:r>
            <a:r>
              <a:rPr kumimoji="0" lang="it-IT" sz="1800" b="0" i="0" u="none" strike="noStrike" kern="1200" cap="none" spc="0" normalizeH="0" baseline="-25000" noProof="0" dirty="0">
                <a:ln>
                  <a:noFill/>
                </a:ln>
                <a:solidFill>
                  <a:prstClr val="black"/>
                </a:solidFill>
                <a:effectLst/>
                <a:uLnTx/>
                <a:uFillTx/>
                <a:latin typeface="Arial" panose="020B0604020202020204"/>
                <a:ea typeface="+mn-ea"/>
                <a:cs typeface="+mn-cs"/>
              </a:rPr>
              <a:t>0</a:t>
            </a:r>
          </a:p>
        </p:txBody>
      </p:sp>
      <p:sp>
        <p:nvSpPr>
          <p:cNvPr id="292" name="AutoShape 9">
            <a:extLst>
              <a:ext uri="{FF2B5EF4-FFF2-40B4-BE49-F238E27FC236}">
                <a16:creationId xmlns:a16="http://schemas.microsoft.com/office/drawing/2014/main" id="{538E5B96-BD42-4DD7-B358-C41B4E353F58}"/>
              </a:ext>
            </a:extLst>
          </p:cNvPr>
          <p:cNvSpPr>
            <a:spLocks noChangeAspect="1" noChangeArrowheads="1"/>
          </p:cNvSpPr>
          <p:nvPr/>
        </p:nvSpPr>
        <p:spPr bwMode="auto">
          <a:xfrm rot="16200000">
            <a:off x="227307" y="2380526"/>
            <a:ext cx="812303" cy="99042"/>
          </a:xfrm>
          <a:prstGeom prst="downArrow">
            <a:avLst>
              <a:gd name="adj1" fmla="val 54898"/>
              <a:gd name="adj2" fmla="val 100000"/>
            </a:avLst>
          </a:prstGeom>
          <a:solidFill>
            <a:srgbClr val="00B050"/>
          </a:solidFill>
          <a:ln w="9525">
            <a:solidFill>
              <a:srgbClr val="00B050"/>
            </a:solidFill>
            <a:miter lim="800000"/>
            <a:headEnd/>
            <a:tailEnd/>
          </a:ln>
        </p:spPr>
        <p:txBody>
          <a:bodyPr wrap="none" anchor="ctr"/>
          <a:lstStyle/>
          <a:p>
            <a:pPr marL="0" marR="0" lvl="0" indent="0" algn="ctr" defTabSz="914400" rtl="0" eaLnBrk="0" fontAlgn="auto" latinLnBrk="0" hangingPunct="0">
              <a:lnSpc>
                <a:spcPct val="100000"/>
              </a:lnSpc>
              <a:spcBef>
                <a:spcPct val="20000"/>
              </a:spcBef>
              <a:spcAft>
                <a:spcPts val="0"/>
              </a:spcAft>
              <a:buClrTx/>
              <a:buSzTx/>
              <a:buFontTx/>
              <a:buNone/>
              <a:tabLst/>
              <a:defRPr/>
            </a:pPr>
            <a:endParaRPr kumimoji="0" lang="it-IT" sz="1050" b="0" i="0" u="none" strike="noStrike" kern="0" cap="none" spc="0" normalizeH="0" baseline="0" noProof="0" dirty="0">
              <a:ln>
                <a:noFill/>
              </a:ln>
              <a:solidFill>
                <a:sysClr val="windowText" lastClr="000000"/>
              </a:solidFill>
              <a:effectLst/>
              <a:uLnTx/>
              <a:uFillTx/>
              <a:latin typeface="Arial" panose="020B0604020202020204"/>
              <a:ea typeface="+mn-ea"/>
              <a:cs typeface="+mn-cs"/>
            </a:endParaRPr>
          </a:p>
        </p:txBody>
      </p:sp>
      <p:grpSp>
        <p:nvGrpSpPr>
          <p:cNvPr id="293" name="Gruppo 292">
            <a:extLst>
              <a:ext uri="{FF2B5EF4-FFF2-40B4-BE49-F238E27FC236}">
                <a16:creationId xmlns:a16="http://schemas.microsoft.com/office/drawing/2014/main" id="{77E648D5-E863-406E-925C-FCE9E31F75F3}"/>
              </a:ext>
            </a:extLst>
          </p:cNvPr>
          <p:cNvGrpSpPr/>
          <p:nvPr/>
        </p:nvGrpSpPr>
        <p:grpSpPr>
          <a:xfrm>
            <a:off x="913564" y="1640248"/>
            <a:ext cx="2288336" cy="1753322"/>
            <a:chOff x="1021516" y="1844824"/>
            <a:chExt cx="2288336" cy="1753322"/>
          </a:xfrm>
        </p:grpSpPr>
        <p:grpSp>
          <p:nvGrpSpPr>
            <p:cNvPr id="294" name="Gruppo 293">
              <a:extLst>
                <a:ext uri="{FF2B5EF4-FFF2-40B4-BE49-F238E27FC236}">
                  <a16:creationId xmlns:a16="http://schemas.microsoft.com/office/drawing/2014/main" id="{D1C17232-3319-487F-A61A-2F3F8B8108D1}"/>
                </a:ext>
              </a:extLst>
            </p:cNvPr>
            <p:cNvGrpSpPr/>
            <p:nvPr/>
          </p:nvGrpSpPr>
          <p:grpSpPr>
            <a:xfrm>
              <a:off x="1313407" y="2503319"/>
              <a:ext cx="1863991" cy="1094827"/>
              <a:chOff x="793130" y="3554289"/>
              <a:chExt cx="3167776" cy="1860612"/>
            </a:xfrm>
          </p:grpSpPr>
          <p:sp>
            <p:nvSpPr>
              <p:cNvPr id="296" name="Line 3">
                <a:extLst>
                  <a:ext uri="{FF2B5EF4-FFF2-40B4-BE49-F238E27FC236}">
                    <a16:creationId xmlns:a16="http://schemas.microsoft.com/office/drawing/2014/main" id="{789C993D-2FDB-4740-80E9-62CDFC322441}"/>
                  </a:ext>
                </a:extLst>
              </p:cNvPr>
              <p:cNvSpPr>
                <a:spLocks noChangeShapeType="1"/>
              </p:cNvSpPr>
              <p:nvPr/>
            </p:nvSpPr>
            <p:spPr bwMode="auto">
              <a:xfrm flipV="1">
                <a:off x="1303602" y="3815977"/>
                <a:ext cx="0" cy="1313602"/>
              </a:xfrm>
              <a:prstGeom prst="line">
                <a:avLst/>
              </a:prstGeom>
              <a:noFill/>
              <a:ln w="9360">
                <a:solidFill>
                  <a:srgbClr val="000000"/>
                </a:solidFill>
                <a:miter lim="800000"/>
                <a:headEnd/>
                <a:tailEnd type="triangle" w="med" len="med"/>
              </a:ln>
            </p:spPr>
            <p:txBody>
              <a:bodyPr/>
              <a:lstStyle/>
              <a:p>
                <a:pPr marL="0" marR="0" lvl="0" indent="0" algn="l" defTabSz="457200" rtl="0" eaLnBrk="0"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97" name="Line 4">
                <a:extLst>
                  <a:ext uri="{FF2B5EF4-FFF2-40B4-BE49-F238E27FC236}">
                    <a16:creationId xmlns:a16="http://schemas.microsoft.com/office/drawing/2014/main" id="{DA510D63-307A-4651-A699-AF70E2D932B0}"/>
                  </a:ext>
                </a:extLst>
              </p:cNvPr>
              <p:cNvSpPr>
                <a:spLocks noChangeShapeType="1"/>
              </p:cNvSpPr>
              <p:nvPr/>
            </p:nvSpPr>
            <p:spPr bwMode="auto">
              <a:xfrm>
                <a:off x="1303602" y="5128850"/>
                <a:ext cx="2167524" cy="730"/>
              </a:xfrm>
              <a:prstGeom prst="line">
                <a:avLst/>
              </a:prstGeom>
              <a:noFill/>
              <a:ln w="9360">
                <a:solidFill>
                  <a:srgbClr val="000000"/>
                </a:solidFill>
                <a:miter lim="800000"/>
                <a:headEnd/>
                <a:tailEnd type="triangle" w="med" len="med"/>
              </a:ln>
            </p:spPr>
            <p:txBody>
              <a:bodyPr/>
              <a:lstStyle/>
              <a:p>
                <a:pPr marL="0" marR="0" lvl="0" indent="0" algn="l" defTabSz="457200" rtl="0" eaLnBrk="0"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98" name="Oval 9">
                <a:extLst>
                  <a:ext uri="{FF2B5EF4-FFF2-40B4-BE49-F238E27FC236}">
                    <a16:creationId xmlns:a16="http://schemas.microsoft.com/office/drawing/2014/main" id="{0E99ADD9-2EF4-46DF-A678-6047B1C0842C}"/>
                  </a:ext>
                </a:extLst>
              </p:cNvPr>
              <p:cNvSpPr>
                <a:spLocks noChangeArrowheads="1"/>
              </p:cNvSpPr>
              <p:nvPr/>
            </p:nvSpPr>
            <p:spPr bwMode="auto">
              <a:xfrm>
                <a:off x="2062727" y="4296196"/>
                <a:ext cx="44392" cy="42328"/>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99" name="Oval 10">
                <a:extLst>
                  <a:ext uri="{FF2B5EF4-FFF2-40B4-BE49-F238E27FC236}">
                    <a16:creationId xmlns:a16="http://schemas.microsoft.com/office/drawing/2014/main" id="{829E0D6A-E7AD-44A8-8A1C-33E58F40EA73}"/>
                  </a:ext>
                </a:extLst>
              </p:cNvPr>
              <p:cNvSpPr>
                <a:spLocks noChangeArrowheads="1"/>
              </p:cNvSpPr>
              <p:nvPr/>
            </p:nvSpPr>
            <p:spPr bwMode="auto">
              <a:xfrm>
                <a:off x="2136203" y="4366256"/>
                <a:ext cx="44392" cy="42328"/>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300" name="Oval 11">
                <a:extLst>
                  <a:ext uri="{FF2B5EF4-FFF2-40B4-BE49-F238E27FC236}">
                    <a16:creationId xmlns:a16="http://schemas.microsoft.com/office/drawing/2014/main" id="{C3DC936B-3BB6-464D-875D-93C9722B0223}"/>
                  </a:ext>
                </a:extLst>
              </p:cNvPr>
              <p:cNvSpPr>
                <a:spLocks noChangeArrowheads="1"/>
              </p:cNvSpPr>
              <p:nvPr/>
            </p:nvSpPr>
            <p:spPr bwMode="auto">
              <a:xfrm>
                <a:off x="2099465" y="3945893"/>
                <a:ext cx="44392" cy="42328"/>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301" name="Oval 12">
                <a:extLst>
                  <a:ext uri="{FF2B5EF4-FFF2-40B4-BE49-F238E27FC236}">
                    <a16:creationId xmlns:a16="http://schemas.microsoft.com/office/drawing/2014/main" id="{BEA686B5-705A-4B4B-8F88-7295BAEB7A21}"/>
                  </a:ext>
                </a:extLst>
              </p:cNvPr>
              <p:cNvSpPr>
                <a:spLocks noChangeArrowheads="1"/>
              </p:cNvSpPr>
              <p:nvPr/>
            </p:nvSpPr>
            <p:spPr bwMode="auto">
              <a:xfrm>
                <a:off x="2172940" y="4015954"/>
                <a:ext cx="44392" cy="42328"/>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302" name="Oval 13">
                <a:extLst>
                  <a:ext uri="{FF2B5EF4-FFF2-40B4-BE49-F238E27FC236}">
                    <a16:creationId xmlns:a16="http://schemas.microsoft.com/office/drawing/2014/main" id="{787541AB-C5EA-4595-9D8C-0057BE8CA138}"/>
                  </a:ext>
                </a:extLst>
              </p:cNvPr>
              <p:cNvSpPr>
                <a:spLocks noChangeArrowheads="1"/>
              </p:cNvSpPr>
              <p:nvPr/>
            </p:nvSpPr>
            <p:spPr bwMode="auto">
              <a:xfrm>
                <a:off x="2246416" y="4015954"/>
                <a:ext cx="44392" cy="42328"/>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303" name="Oval 14">
                <a:extLst>
                  <a:ext uri="{FF2B5EF4-FFF2-40B4-BE49-F238E27FC236}">
                    <a16:creationId xmlns:a16="http://schemas.microsoft.com/office/drawing/2014/main" id="{D87BCE00-809C-4C52-A9D7-BA75E71A2D45}"/>
                  </a:ext>
                </a:extLst>
              </p:cNvPr>
              <p:cNvSpPr>
                <a:spLocks noChangeArrowheads="1"/>
              </p:cNvSpPr>
              <p:nvPr/>
            </p:nvSpPr>
            <p:spPr bwMode="auto">
              <a:xfrm>
                <a:off x="1952514" y="4401287"/>
                <a:ext cx="44392" cy="42328"/>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304" name="Oval 15">
                <a:extLst>
                  <a:ext uri="{FF2B5EF4-FFF2-40B4-BE49-F238E27FC236}">
                    <a16:creationId xmlns:a16="http://schemas.microsoft.com/office/drawing/2014/main" id="{528BA69B-45E6-4402-8A97-F87ED20E06E0}"/>
                  </a:ext>
                </a:extLst>
              </p:cNvPr>
              <p:cNvSpPr>
                <a:spLocks noChangeArrowheads="1"/>
              </p:cNvSpPr>
              <p:nvPr/>
            </p:nvSpPr>
            <p:spPr bwMode="auto">
              <a:xfrm>
                <a:off x="2025990" y="4401287"/>
                <a:ext cx="44392" cy="42328"/>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305" name="Oval 16">
                <a:extLst>
                  <a:ext uri="{FF2B5EF4-FFF2-40B4-BE49-F238E27FC236}">
                    <a16:creationId xmlns:a16="http://schemas.microsoft.com/office/drawing/2014/main" id="{BC537129-05ED-4566-8AA9-08A411BD60F4}"/>
                  </a:ext>
                </a:extLst>
              </p:cNvPr>
              <p:cNvSpPr>
                <a:spLocks noChangeArrowheads="1"/>
              </p:cNvSpPr>
              <p:nvPr/>
            </p:nvSpPr>
            <p:spPr bwMode="auto">
              <a:xfrm>
                <a:off x="1989252" y="4331227"/>
                <a:ext cx="44392" cy="42328"/>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306" name="Oval 17">
                <a:extLst>
                  <a:ext uri="{FF2B5EF4-FFF2-40B4-BE49-F238E27FC236}">
                    <a16:creationId xmlns:a16="http://schemas.microsoft.com/office/drawing/2014/main" id="{45AB22B9-57D5-4FC7-8680-57FF7E2DE1F1}"/>
                  </a:ext>
                </a:extLst>
              </p:cNvPr>
              <p:cNvSpPr>
                <a:spLocks noChangeArrowheads="1"/>
              </p:cNvSpPr>
              <p:nvPr/>
            </p:nvSpPr>
            <p:spPr bwMode="auto">
              <a:xfrm>
                <a:off x="1952514" y="4261166"/>
                <a:ext cx="44392" cy="42328"/>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307" name="Oval 18">
                <a:extLst>
                  <a:ext uri="{FF2B5EF4-FFF2-40B4-BE49-F238E27FC236}">
                    <a16:creationId xmlns:a16="http://schemas.microsoft.com/office/drawing/2014/main" id="{62B5FC3A-50DE-4BAD-BB58-A46C66454557}"/>
                  </a:ext>
                </a:extLst>
              </p:cNvPr>
              <p:cNvSpPr>
                <a:spLocks noChangeArrowheads="1"/>
              </p:cNvSpPr>
              <p:nvPr/>
            </p:nvSpPr>
            <p:spPr bwMode="auto">
              <a:xfrm>
                <a:off x="1897407" y="4337065"/>
                <a:ext cx="44392" cy="42328"/>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308" name="Oval 19">
                <a:extLst>
                  <a:ext uri="{FF2B5EF4-FFF2-40B4-BE49-F238E27FC236}">
                    <a16:creationId xmlns:a16="http://schemas.microsoft.com/office/drawing/2014/main" id="{AA82B357-711A-404C-BAF4-3A8C867D533C}"/>
                  </a:ext>
                </a:extLst>
              </p:cNvPr>
              <p:cNvSpPr>
                <a:spLocks noChangeArrowheads="1"/>
              </p:cNvSpPr>
              <p:nvPr/>
            </p:nvSpPr>
            <p:spPr bwMode="auto">
              <a:xfrm>
                <a:off x="1879039" y="4401287"/>
                <a:ext cx="44392" cy="42328"/>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309" name="Oval 20">
                <a:extLst>
                  <a:ext uri="{FF2B5EF4-FFF2-40B4-BE49-F238E27FC236}">
                    <a16:creationId xmlns:a16="http://schemas.microsoft.com/office/drawing/2014/main" id="{03E1853B-B7FF-4736-BD6E-CB87C2265552}"/>
                  </a:ext>
                </a:extLst>
              </p:cNvPr>
              <p:cNvSpPr>
                <a:spLocks noChangeArrowheads="1"/>
              </p:cNvSpPr>
              <p:nvPr/>
            </p:nvSpPr>
            <p:spPr bwMode="auto">
              <a:xfrm>
                <a:off x="1952514" y="4471348"/>
                <a:ext cx="44392" cy="42328"/>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310" name="Oval 21">
                <a:extLst>
                  <a:ext uri="{FF2B5EF4-FFF2-40B4-BE49-F238E27FC236}">
                    <a16:creationId xmlns:a16="http://schemas.microsoft.com/office/drawing/2014/main" id="{7692958A-02F7-4FE1-8440-33356304F8AB}"/>
                  </a:ext>
                </a:extLst>
              </p:cNvPr>
              <p:cNvSpPr>
                <a:spLocks noChangeArrowheads="1"/>
              </p:cNvSpPr>
              <p:nvPr/>
            </p:nvSpPr>
            <p:spPr bwMode="auto">
              <a:xfrm>
                <a:off x="2025990" y="4541408"/>
                <a:ext cx="44392" cy="42328"/>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311" name="Oval 22">
                <a:extLst>
                  <a:ext uri="{FF2B5EF4-FFF2-40B4-BE49-F238E27FC236}">
                    <a16:creationId xmlns:a16="http://schemas.microsoft.com/office/drawing/2014/main" id="{AD8996EF-6FBA-4083-8C6A-94C7523C21D7}"/>
                  </a:ext>
                </a:extLst>
              </p:cNvPr>
              <p:cNvSpPr>
                <a:spLocks noChangeArrowheads="1"/>
              </p:cNvSpPr>
              <p:nvPr/>
            </p:nvSpPr>
            <p:spPr bwMode="auto">
              <a:xfrm>
                <a:off x="1915777" y="4541408"/>
                <a:ext cx="44392" cy="42328"/>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312" name="Oval 23">
                <a:extLst>
                  <a:ext uri="{FF2B5EF4-FFF2-40B4-BE49-F238E27FC236}">
                    <a16:creationId xmlns:a16="http://schemas.microsoft.com/office/drawing/2014/main" id="{2F5ADDD9-521A-48A8-88FB-1C6220B9743A}"/>
                  </a:ext>
                </a:extLst>
              </p:cNvPr>
              <p:cNvSpPr>
                <a:spLocks noChangeArrowheads="1"/>
              </p:cNvSpPr>
              <p:nvPr/>
            </p:nvSpPr>
            <p:spPr bwMode="auto">
              <a:xfrm>
                <a:off x="2203555" y="4091853"/>
                <a:ext cx="44392" cy="42328"/>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313" name="Oval 24">
                <a:extLst>
                  <a:ext uri="{FF2B5EF4-FFF2-40B4-BE49-F238E27FC236}">
                    <a16:creationId xmlns:a16="http://schemas.microsoft.com/office/drawing/2014/main" id="{7CAC0263-7DCD-4525-8FE8-039390634A92}"/>
                  </a:ext>
                </a:extLst>
              </p:cNvPr>
              <p:cNvSpPr>
                <a:spLocks noChangeArrowheads="1"/>
              </p:cNvSpPr>
              <p:nvPr/>
            </p:nvSpPr>
            <p:spPr bwMode="auto">
              <a:xfrm>
                <a:off x="2099465" y="4226135"/>
                <a:ext cx="44392" cy="42328"/>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314" name="Oval 25">
                <a:extLst>
                  <a:ext uri="{FF2B5EF4-FFF2-40B4-BE49-F238E27FC236}">
                    <a16:creationId xmlns:a16="http://schemas.microsoft.com/office/drawing/2014/main" id="{94BEBBA4-AB79-440E-91B2-0981825E290E}"/>
                  </a:ext>
                </a:extLst>
              </p:cNvPr>
              <p:cNvSpPr>
                <a:spLocks noChangeArrowheads="1"/>
              </p:cNvSpPr>
              <p:nvPr/>
            </p:nvSpPr>
            <p:spPr bwMode="auto">
              <a:xfrm>
                <a:off x="2275499" y="4226135"/>
                <a:ext cx="44392" cy="42328"/>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315" name="Oval 26">
                <a:extLst>
                  <a:ext uri="{FF2B5EF4-FFF2-40B4-BE49-F238E27FC236}">
                    <a16:creationId xmlns:a16="http://schemas.microsoft.com/office/drawing/2014/main" id="{69B2A281-EB8B-40CA-9BC2-1605DF5099B3}"/>
                  </a:ext>
                </a:extLst>
              </p:cNvPr>
              <p:cNvSpPr>
                <a:spLocks noChangeArrowheads="1"/>
              </p:cNvSpPr>
              <p:nvPr/>
            </p:nvSpPr>
            <p:spPr bwMode="auto">
              <a:xfrm>
                <a:off x="2348975" y="4226135"/>
                <a:ext cx="44392" cy="42328"/>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316" name="Oval 27">
                <a:extLst>
                  <a:ext uri="{FF2B5EF4-FFF2-40B4-BE49-F238E27FC236}">
                    <a16:creationId xmlns:a16="http://schemas.microsoft.com/office/drawing/2014/main" id="{37303BEE-6DDF-498A-91FC-7B7CC3801E7F}"/>
                  </a:ext>
                </a:extLst>
              </p:cNvPr>
              <p:cNvSpPr>
                <a:spLocks noChangeArrowheads="1"/>
              </p:cNvSpPr>
              <p:nvPr/>
            </p:nvSpPr>
            <p:spPr bwMode="auto">
              <a:xfrm>
                <a:off x="2312237" y="4156075"/>
                <a:ext cx="44392" cy="42328"/>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317" name="Oval 28">
                <a:extLst>
                  <a:ext uri="{FF2B5EF4-FFF2-40B4-BE49-F238E27FC236}">
                    <a16:creationId xmlns:a16="http://schemas.microsoft.com/office/drawing/2014/main" id="{2CFC6864-238C-4412-9EFA-725137DC7359}"/>
                  </a:ext>
                </a:extLst>
              </p:cNvPr>
              <p:cNvSpPr>
                <a:spLocks noChangeArrowheads="1"/>
              </p:cNvSpPr>
              <p:nvPr/>
            </p:nvSpPr>
            <p:spPr bwMode="auto">
              <a:xfrm>
                <a:off x="2275499" y="4086014"/>
                <a:ext cx="44392" cy="42328"/>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318" name="Oval 29">
                <a:extLst>
                  <a:ext uri="{FF2B5EF4-FFF2-40B4-BE49-F238E27FC236}">
                    <a16:creationId xmlns:a16="http://schemas.microsoft.com/office/drawing/2014/main" id="{826CDE94-5E14-4FF8-8B59-507284799F17}"/>
                  </a:ext>
                </a:extLst>
              </p:cNvPr>
              <p:cNvSpPr>
                <a:spLocks noChangeArrowheads="1"/>
              </p:cNvSpPr>
              <p:nvPr/>
            </p:nvSpPr>
            <p:spPr bwMode="auto">
              <a:xfrm>
                <a:off x="2220393" y="4161913"/>
                <a:ext cx="44392" cy="42328"/>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319" name="Oval 30">
                <a:extLst>
                  <a:ext uri="{FF2B5EF4-FFF2-40B4-BE49-F238E27FC236}">
                    <a16:creationId xmlns:a16="http://schemas.microsoft.com/office/drawing/2014/main" id="{30EBDDEB-C4ED-47FC-8BB1-6CBEB556C8B8}"/>
                  </a:ext>
                </a:extLst>
              </p:cNvPr>
              <p:cNvSpPr>
                <a:spLocks noChangeArrowheads="1"/>
              </p:cNvSpPr>
              <p:nvPr/>
            </p:nvSpPr>
            <p:spPr bwMode="auto">
              <a:xfrm>
                <a:off x="2202024" y="4226135"/>
                <a:ext cx="44392" cy="42328"/>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320" name="Oval 31">
                <a:extLst>
                  <a:ext uri="{FF2B5EF4-FFF2-40B4-BE49-F238E27FC236}">
                    <a16:creationId xmlns:a16="http://schemas.microsoft.com/office/drawing/2014/main" id="{B8BB5698-30A5-436F-9FBC-2A32ECFE5E7C}"/>
                  </a:ext>
                </a:extLst>
              </p:cNvPr>
              <p:cNvSpPr>
                <a:spLocks noChangeArrowheads="1"/>
              </p:cNvSpPr>
              <p:nvPr/>
            </p:nvSpPr>
            <p:spPr bwMode="auto">
              <a:xfrm>
                <a:off x="2275499" y="4296196"/>
                <a:ext cx="44392" cy="42328"/>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321" name="Oval 32">
                <a:extLst>
                  <a:ext uri="{FF2B5EF4-FFF2-40B4-BE49-F238E27FC236}">
                    <a16:creationId xmlns:a16="http://schemas.microsoft.com/office/drawing/2014/main" id="{0B51925B-8223-4C79-BE7D-979EC4DA7761}"/>
                  </a:ext>
                </a:extLst>
              </p:cNvPr>
              <p:cNvSpPr>
                <a:spLocks noChangeArrowheads="1"/>
              </p:cNvSpPr>
              <p:nvPr/>
            </p:nvSpPr>
            <p:spPr bwMode="auto">
              <a:xfrm>
                <a:off x="2172940" y="4296196"/>
                <a:ext cx="44392" cy="42328"/>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322" name="Oval 33">
                <a:extLst>
                  <a:ext uri="{FF2B5EF4-FFF2-40B4-BE49-F238E27FC236}">
                    <a16:creationId xmlns:a16="http://schemas.microsoft.com/office/drawing/2014/main" id="{17F06B32-B261-46BC-AA8D-DB6C8C8FE585}"/>
                  </a:ext>
                </a:extLst>
              </p:cNvPr>
              <p:cNvSpPr>
                <a:spLocks noChangeArrowheads="1"/>
              </p:cNvSpPr>
              <p:nvPr/>
            </p:nvSpPr>
            <p:spPr bwMode="auto">
              <a:xfrm>
                <a:off x="2238762" y="4366256"/>
                <a:ext cx="44392" cy="42328"/>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323" name="Oval 34">
                <a:extLst>
                  <a:ext uri="{FF2B5EF4-FFF2-40B4-BE49-F238E27FC236}">
                    <a16:creationId xmlns:a16="http://schemas.microsoft.com/office/drawing/2014/main" id="{A5C3DC27-840D-46E9-9A32-2E2CB6234F27}"/>
                  </a:ext>
                </a:extLst>
              </p:cNvPr>
              <p:cNvSpPr>
                <a:spLocks noChangeArrowheads="1"/>
              </p:cNvSpPr>
              <p:nvPr/>
            </p:nvSpPr>
            <p:spPr bwMode="auto">
              <a:xfrm>
                <a:off x="2202024" y="4569140"/>
                <a:ext cx="44392" cy="42328"/>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324" name="Oval 35">
                <a:extLst>
                  <a:ext uri="{FF2B5EF4-FFF2-40B4-BE49-F238E27FC236}">
                    <a16:creationId xmlns:a16="http://schemas.microsoft.com/office/drawing/2014/main" id="{160C6185-DA20-40EA-929C-0F5BF99B49B9}"/>
                  </a:ext>
                </a:extLst>
              </p:cNvPr>
              <p:cNvSpPr>
                <a:spLocks noChangeArrowheads="1"/>
              </p:cNvSpPr>
              <p:nvPr/>
            </p:nvSpPr>
            <p:spPr bwMode="auto">
              <a:xfrm>
                <a:off x="2238762" y="4499079"/>
                <a:ext cx="44392" cy="42328"/>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325" name="Oval 36">
                <a:extLst>
                  <a:ext uri="{FF2B5EF4-FFF2-40B4-BE49-F238E27FC236}">
                    <a16:creationId xmlns:a16="http://schemas.microsoft.com/office/drawing/2014/main" id="{CD22AA3F-4F76-4E03-97E4-2D18E4C67F2C}"/>
                  </a:ext>
                </a:extLst>
              </p:cNvPr>
              <p:cNvSpPr>
                <a:spLocks noChangeArrowheads="1"/>
              </p:cNvSpPr>
              <p:nvPr/>
            </p:nvSpPr>
            <p:spPr bwMode="auto">
              <a:xfrm>
                <a:off x="2202024" y="4429019"/>
                <a:ext cx="44392" cy="42328"/>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326" name="Oval 37">
                <a:extLst>
                  <a:ext uri="{FF2B5EF4-FFF2-40B4-BE49-F238E27FC236}">
                    <a16:creationId xmlns:a16="http://schemas.microsoft.com/office/drawing/2014/main" id="{FB0539B2-FB80-4C5B-8ED4-17E1F21E9F61}"/>
                  </a:ext>
                </a:extLst>
              </p:cNvPr>
              <p:cNvSpPr>
                <a:spLocks noChangeArrowheads="1"/>
              </p:cNvSpPr>
              <p:nvPr/>
            </p:nvSpPr>
            <p:spPr bwMode="auto">
              <a:xfrm>
                <a:off x="2146918" y="4504918"/>
                <a:ext cx="44392" cy="42328"/>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327" name="Oval 38">
                <a:extLst>
                  <a:ext uri="{FF2B5EF4-FFF2-40B4-BE49-F238E27FC236}">
                    <a16:creationId xmlns:a16="http://schemas.microsoft.com/office/drawing/2014/main" id="{ACEF0A59-53F5-4A43-B68C-4AF793BECFFC}"/>
                  </a:ext>
                </a:extLst>
              </p:cNvPr>
              <p:cNvSpPr>
                <a:spLocks noChangeArrowheads="1"/>
              </p:cNvSpPr>
              <p:nvPr/>
            </p:nvSpPr>
            <p:spPr bwMode="auto">
              <a:xfrm>
                <a:off x="2128549" y="4569140"/>
                <a:ext cx="44392" cy="42328"/>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328" name="Oval 39">
                <a:extLst>
                  <a:ext uri="{FF2B5EF4-FFF2-40B4-BE49-F238E27FC236}">
                    <a16:creationId xmlns:a16="http://schemas.microsoft.com/office/drawing/2014/main" id="{9C908338-AC4B-49BD-A9E3-BA659342C324}"/>
                  </a:ext>
                </a:extLst>
              </p:cNvPr>
              <p:cNvSpPr>
                <a:spLocks noChangeArrowheads="1"/>
              </p:cNvSpPr>
              <p:nvPr/>
            </p:nvSpPr>
            <p:spPr bwMode="auto">
              <a:xfrm>
                <a:off x="2202024" y="4639200"/>
                <a:ext cx="44392" cy="42328"/>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329" name="Oval 40">
                <a:extLst>
                  <a:ext uri="{FF2B5EF4-FFF2-40B4-BE49-F238E27FC236}">
                    <a16:creationId xmlns:a16="http://schemas.microsoft.com/office/drawing/2014/main" id="{9CE45B50-A202-4594-AC51-E2AC6BE83147}"/>
                  </a:ext>
                </a:extLst>
              </p:cNvPr>
              <p:cNvSpPr>
                <a:spLocks noChangeArrowheads="1"/>
              </p:cNvSpPr>
              <p:nvPr/>
            </p:nvSpPr>
            <p:spPr bwMode="auto">
              <a:xfrm>
                <a:off x="2062727" y="4471348"/>
                <a:ext cx="44392" cy="42328"/>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330" name="Oval 41">
                <a:extLst>
                  <a:ext uri="{FF2B5EF4-FFF2-40B4-BE49-F238E27FC236}">
                    <a16:creationId xmlns:a16="http://schemas.microsoft.com/office/drawing/2014/main" id="{7514732E-9520-4FF5-A123-B8EE382693B4}"/>
                  </a:ext>
                </a:extLst>
              </p:cNvPr>
              <p:cNvSpPr>
                <a:spLocks noChangeArrowheads="1"/>
              </p:cNvSpPr>
              <p:nvPr/>
            </p:nvSpPr>
            <p:spPr bwMode="auto">
              <a:xfrm>
                <a:off x="2859895" y="4948558"/>
                <a:ext cx="44392" cy="42328"/>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331" name="Oval 42">
                <a:extLst>
                  <a:ext uri="{FF2B5EF4-FFF2-40B4-BE49-F238E27FC236}">
                    <a16:creationId xmlns:a16="http://schemas.microsoft.com/office/drawing/2014/main" id="{C338201A-DF0E-40F0-8DBB-29B11D93C460}"/>
                  </a:ext>
                </a:extLst>
              </p:cNvPr>
              <p:cNvSpPr>
                <a:spLocks noChangeArrowheads="1"/>
              </p:cNvSpPr>
              <p:nvPr/>
            </p:nvSpPr>
            <p:spPr bwMode="auto">
              <a:xfrm>
                <a:off x="2896633" y="4878497"/>
                <a:ext cx="44392" cy="42328"/>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332" name="Oval 43">
                <a:extLst>
                  <a:ext uri="{FF2B5EF4-FFF2-40B4-BE49-F238E27FC236}">
                    <a16:creationId xmlns:a16="http://schemas.microsoft.com/office/drawing/2014/main" id="{B0A1B549-F711-4369-B314-0419E9F24C81}"/>
                  </a:ext>
                </a:extLst>
              </p:cNvPr>
              <p:cNvSpPr>
                <a:spLocks noChangeArrowheads="1"/>
              </p:cNvSpPr>
              <p:nvPr/>
            </p:nvSpPr>
            <p:spPr bwMode="auto">
              <a:xfrm>
                <a:off x="2859895" y="4808436"/>
                <a:ext cx="44392" cy="42328"/>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333" name="Oval 44">
                <a:extLst>
                  <a:ext uri="{FF2B5EF4-FFF2-40B4-BE49-F238E27FC236}">
                    <a16:creationId xmlns:a16="http://schemas.microsoft.com/office/drawing/2014/main" id="{63F0B325-56EE-476D-BA32-462FBEADDAD1}"/>
                  </a:ext>
                </a:extLst>
              </p:cNvPr>
              <p:cNvSpPr>
                <a:spLocks noChangeArrowheads="1"/>
              </p:cNvSpPr>
              <p:nvPr/>
            </p:nvSpPr>
            <p:spPr bwMode="auto">
              <a:xfrm>
                <a:off x="2804788" y="4884336"/>
                <a:ext cx="44392" cy="42328"/>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334" name="Oval 45">
                <a:extLst>
                  <a:ext uri="{FF2B5EF4-FFF2-40B4-BE49-F238E27FC236}">
                    <a16:creationId xmlns:a16="http://schemas.microsoft.com/office/drawing/2014/main" id="{5FBAE414-401C-47E3-AF84-D5E4769D9727}"/>
                  </a:ext>
                </a:extLst>
              </p:cNvPr>
              <p:cNvSpPr>
                <a:spLocks noChangeArrowheads="1"/>
              </p:cNvSpPr>
              <p:nvPr/>
            </p:nvSpPr>
            <p:spPr bwMode="auto">
              <a:xfrm>
                <a:off x="2786420" y="4948558"/>
                <a:ext cx="44392" cy="42328"/>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335" name="Oval 46">
                <a:extLst>
                  <a:ext uri="{FF2B5EF4-FFF2-40B4-BE49-F238E27FC236}">
                    <a16:creationId xmlns:a16="http://schemas.microsoft.com/office/drawing/2014/main" id="{5C0DACAB-E102-43E6-9319-51F4056D489B}"/>
                  </a:ext>
                </a:extLst>
              </p:cNvPr>
              <p:cNvSpPr>
                <a:spLocks noChangeArrowheads="1"/>
              </p:cNvSpPr>
              <p:nvPr/>
            </p:nvSpPr>
            <p:spPr bwMode="auto">
              <a:xfrm>
                <a:off x="2673841" y="4668320"/>
                <a:ext cx="44392" cy="42328"/>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336" name="Oval 47">
                <a:extLst>
                  <a:ext uri="{FF2B5EF4-FFF2-40B4-BE49-F238E27FC236}">
                    <a16:creationId xmlns:a16="http://schemas.microsoft.com/office/drawing/2014/main" id="{6EA47ED3-4A3B-4C1F-B2CD-8A4084F4DBE0}"/>
                  </a:ext>
                </a:extLst>
              </p:cNvPr>
              <p:cNvSpPr>
                <a:spLocks noChangeArrowheads="1"/>
              </p:cNvSpPr>
              <p:nvPr/>
            </p:nvSpPr>
            <p:spPr bwMode="auto">
              <a:xfrm>
                <a:off x="2468146" y="4800364"/>
                <a:ext cx="44392" cy="42328"/>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337" name="Oval 48">
                <a:extLst>
                  <a:ext uri="{FF2B5EF4-FFF2-40B4-BE49-F238E27FC236}">
                    <a16:creationId xmlns:a16="http://schemas.microsoft.com/office/drawing/2014/main" id="{44DF28FE-89AE-4E45-93AD-913DE06DAE17}"/>
                  </a:ext>
                </a:extLst>
              </p:cNvPr>
              <p:cNvSpPr>
                <a:spLocks noChangeArrowheads="1"/>
              </p:cNvSpPr>
              <p:nvPr/>
            </p:nvSpPr>
            <p:spPr bwMode="auto">
              <a:xfrm>
                <a:off x="1989252" y="4681529"/>
                <a:ext cx="44392" cy="42328"/>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338" name="Oval 49">
                <a:extLst>
                  <a:ext uri="{FF2B5EF4-FFF2-40B4-BE49-F238E27FC236}">
                    <a16:creationId xmlns:a16="http://schemas.microsoft.com/office/drawing/2014/main" id="{AFE036AC-0E27-483E-ADF5-0BE012F6F042}"/>
                  </a:ext>
                </a:extLst>
              </p:cNvPr>
              <p:cNvSpPr>
                <a:spLocks noChangeArrowheads="1"/>
              </p:cNvSpPr>
              <p:nvPr/>
            </p:nvSpPr>
            <p:spPr bwMode="auto">
              <a:xfrm>
                <a:off x="2025990" y="4611469"/>
                <a:ext cx="44392" cy="42328"/>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339" name="Oval 50">
                <a:extLst>
                  <a:ext uri="{FF2B5EF4-FFF2-40B4-BE49-F238E27FC236}">
                    <a16:creationId xmlns:a16="http://schemas.microsoft.com/office/drawing/2014/main" id="{6AE8BEC6-DACB-48FB-8472-6DC48D2EB2A0}"/>
                  </a:ext>
                </a:extLst>
              </p:cNvPr>
              <p:cNvSpPr>
                <a:spLocks noChangeArrowheads="1"/>
              </p:cNvSpPr>
              <p:nvPr/>
            </p:nvSpPr>
            <p:spPr bwMode="auto">
              <a:xfrm>
                <a:off x="1934145" y="4617307"/>
                <a:ext cx="44392" cy="42328"/>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340" name="Oval 51">
                <a:extLst>
                  <a:ext uri="{FF2B5EF4-FFF2-40B4-BE49-F238E27FC236}">
                    <a16:creationId xmlns:a16="http://schemas.microsoft.com/office/drawing/2014/main" id="{CC1E1373-9F6A-4921-80F8-3A0B71C70416}"/>
                  </a:ext>
                </a:extLst>
              </p:cNvPr>
              <p:cNvSpPr>
                <a:spLocks noChangeArrowheads="1"/>
              </p:cNvSpPr>
              <p:nvPr/>
            </p:nvSpPr>
            <p:spPr bwMode="auto">
              <a:xfrm>
                <a:off x="1915777" y="4681529"/>
                <a:ext cx="44392" cy="42328"/>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341" name="Oval 52">
                <a:extLst>
                  <a:ext uri="{FF2B5EF4-FFF2-40B4-BE49-F238E27FC236}">
                    <a16:creationId xmlns:a16="http://schemas.microsoft.com/office/drawing/2014/main" id="{D123740A-DE11-4C5F-8427-89915A3E95C2}"/>
                  </a:ext>
                </a:extLst>
              </p:cNvPr>
              <p:cNvSpPr>
                <a:spLocks noChangeArrowheads="1"/>
              </p:cNvSpPr>
              <p:nvPr/>
            </p:nvSpPr>
            <p:spPr bwMode="auto">
              <a:xfrm>
                <a:off x="1989252" y="4751590"/>
                <a:ext cx="44392" cy="42328"/>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342" name="Oval 53">
                <a:extLst>
                  <a:ext uri="{FF2B5EF4-FFF2-40B4-BE49-F238E27FC236}">
                    <a16:creationId xmlns:a16="http://schemas.microsoft.com/office/drawing/2014/main" id="{13AEB884-CAF3-4071-B399-3885BFEE5CAB}"/>
                  </a:ext>
                </a:extLst>
              </p:cNvPr>
              <p:cNvSpPr>
                <a:spLocks noChangeArrowheads="1"/>
              </p:cNvSpPr>
              <p:nvPr/>
            </p:nvSpPr>
            <p:spPr bwMode="auto">
              <a:xfrm>
                <a:off x="2068850" y="4121045"/>
                <a:ext cx="44392" cy="42328"/>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343" name="Oval 54">
                <a:extLst>
                  <a:ext uri="{FF2B5EF4-FFF2-40B4-BE49-F238E27FC236}">
                    <a16:creationId xmlns:a16="http://schemas.microsoft.com/office/drawing/2014/main" id="{DA259289-4E72-4B9E-A806-2F94BA95D75F}"/>
                  </a:ext>
                </a:extLst>
              </p:cNvPr>
              <p:cNvSpPr>
                <a:spLocks noChangeArrowheads="1"/>
              </p:cNvSpPr>
              <p:nvPr/>
            </p:nvSpPr>
            <p:spPr bwMode="auto">
              <a:xfrm>
                <a:off x="2105588" y="4050984"/>
                <a:ext cx="44392" cy="42328"/>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344" name="Oval 55">
                <a:extLst>
                  <a:ext uri="{FF2B5EF4-FFF2-40B4-BE49-F238E27FC236}">
                    <a16:creationId xmlns:a16="http://schemas.microsoft.com/office/drawing/2014/main" id="{553CDE72-0754-4AE4-87B3-6455C8F635C6}"/>
                  </a:ext>
                </a:extLst>
              </p:cNvPr>
              <p:cNvSpPr>
                <a:spLocks noChangeArrowheads="1"/>
              </p:cNvSpPr>
              <p:nvPr/>
            </p:nvSpPr>
            <p:spPr bwMode="auto">
              <a:xfrm>
                <a:off x="2013744" y="4056823"/>
                <a:ext cx="44392" cy="42328"/>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345" name="Oval 56">
                <a:extLst>
                  <a:ext uri="{FF2B5EF4-FFF2-40B4-BE49-F238E27FC236}">
                    <a16:creationId xmlns:a16="http://schemas.microsoft.com/office/drawing/2014/main" id="{5F13ED7A-0532-4C1D-BDB0-FD7F172FF908}"/>
                  </a:ext>
                </a:extLst>
              </p:cNvPr>
              <p:cNvSpPr>
                <a:spLocks noChangeArrowheads="1"/>
              </p:cNvSpPr>
              <p:nvPr/>
            </p:nvSpPr>
            <p:spPr bwMode="auto">
              <a:xfrm>
                <a:off x="1995375" y="4121045"/>
                <a:ext cx="44392" cy="42328"/>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346" name="Oval 57">
                <a:extLst>
                  <a:ext uri="{FF2B5EF4-FFF2-40B4-BE49-F238E27FC236}">
                    <a16:creationId xmlns:a16="http://schemas.microsoft.com/office/drawing/2014/main" id="{42561A97-E863-4C5A-9C38-7FCA53B31546}"/>
                  </a:ext>
                </a:extLst>
              </p:cNvPr>
              <p:cNvSpPr>
                <a:spLocks noChangeArrowheads="1"/>
              </p:cNvSpPr>
              <p:nvPr/>
            </p:nvSpPr>
            <p:spPr bwMode="auto">
              <a:xfrm>
                <a:off x="1989252" y="4191106"/>
                <a:ext cx="44392" cy="42328"/>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347" name="Oval 58">
                <a:extLst>
                  <a:ext uri="{FF2B5EF4-FFF2-40B4-BE49-F238E27FC236}">
                    <a16:creationId xmlns:a16="http://schemas.microsoft.com/office/drawing/2014/main" id="{DBD2F015-3176-4DE7-A336-1BD8814D1911}"/>
                  </a:ext>
                </a:extLst>
              </p:cNvPr>
              <p:cNvSpPr>
                <a:spLocks noChangeArrowheads="1"/>
              </p:cNvSpPr>
              <p:nvPr/>
            </p:nvSpPr>
            <p:spPr bwMode="auto">
              <a:xfrm>
                <a:off x="2273743" y="4679218"/>
                <a:ext cx="44392" cy="42328"/>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348" name="Oval 59">
                <a:extLst>
                  <a:ext uri="{FF2B5EF4-FFF2-40B4-BE49-F238E27FC236}">
                    <a16:creationId xmlns:a16="http://schemas.microsoft.com/office/drawing/2014/main" id="{27022DE8-4AEA-4C0C-AFF0-6FA81C6FB5E1}"/>
                  </a:ext>
                </a:extLst>
              </p:cNvPr>
              <p:cNvSpPr>
                <a:spLocks noChangeArrowheads="1"/>
              </p:cNvSpPr>
              <p:nvPr/>
            </p:nvSpPr>
            <p:spPr bwMode="auto">
              <a:xfrm>
                <a:off x="2665491" y="4897472"/>
                <a:ext cx="44392" cy="42328"/>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349" name="Oval 60">
                <a:extLst>
                  <a:ext uri="{FF2B5EF4-FFF2-40B4-BE49-F238E27FC236}">
                    <a16:creationId xmlns:a16="http://schemas.microsoft.com/office/drawing/2014/main" id="{8198029D-EBB7-4C3B-A544-63187AF1EA2F}"/>
                  </a:ext>
                </a:extLst>
              </p:cNvPr>
              <p:cNvSpPr>
                <a:spLocks noChangeArrowheads="1"/>
              </p:cNvSpPr>
              <p:nvPr/>
            </p:nvSpPr>
            <p:spPr bwMode="auto">
              <a:xfrm>
                <a:off x="2573647" y="4903310"/>
                <a:ext cx="44392" cy="42328"/>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350" name="Oval 61">
                <a:extLst>
                  <a:ext uri="{FF2B5EF4-FFF2-40B4-BE49-F238E27FC236}">
                    <a16:creationId xmlns:a16="http://schemas.microsoft.com/office/drawing/2014/main" id="{2DC5EEA5-75F1-4D3F-9178-CDDAC8522D6C}"/>
                  </a:ext>
                </a:extLst>
              </p:cNvPr>
              <p:cNvSpPr>
                <a:spLocks noChangeArrowheads="1"/>
              </p:cNvSpPr>
              <p:nvPr/>
            </p:nvSpPr>
            <p:spPr bwMode="auto">
              <a:xfrm>
                <a:off x="2200267" y="4679218"/>
                <a:ext cx="44392" cy="42328"/>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351" name="Oval 62">
                <a:extLst>
                  <a:ext uri="{FF2B5EF4-FFF2-40B4-BE49-F238E27FC236}">
                    <a16:creationId xmlns:a16="http://schemas.microsoft.com/office/drawing/2014/main" id="{8E00EA18-DFA6-4E6F-95EC-305475851802}"/>
                  </a:ext>
                </a:extLst>
              </p:cNvPr>
              <p:cNvSpPr>
                <a:spLocks noChangeArrowheads="1"/>
              </p:cNvSpPr>
              <p:nvPr/>
            </p:nvSpPr>
            <p:spPr bwMode="auto">
              <a:xfrm>
                <a:off x="2136203" y="4156075"/>
                <a:ext cx="44392" cy="42328"/>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352" name="Oval 63">
                <a:extLst>
                  <a:ext uri="{FF2B5EF4-FFF2-40B4-BE49-F238E27FC236}">
                    <a16:creationId xmlns:a16="http://schemas.microsoft.com/office/drawing/2014/main" id="{38DC9511-A6BF-46D4-89DB-6B44520F921E}"/>
                  </a:ext>
                </a:extLst>
              </p:cNvPr>
              <p:cNvSpPr>
                <a:spLocks noChangeArrowheads="1"/>
              </p:cNvSpPr>
              <p:nvPr/>
            </p:nvSpPr>
            <p:spPr bwMode="auto">
              <a:xfrm>
                <a:off x="1955229" y="4558845"/>
                <a:ext cx="44392" cy="42328"/>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353" name="Oval 64">
                <a:extLst>
                  <a:ext uri="{FF2B5EF4-FFF2-40B4-BE49-F238E27FC236}">
                    <a16:creationId xmlns:a16="http://schemas.microsoft.com/office/drawing/2014/main" id="{1AF1C564-A40E-4A75-B990-6BCBF7B00030}"/>
                  </a:ext>
                </a:extLst>
              </p:cNvPr>
              <p:cNvSpPr>
                <a:spLocks noChangeArrowheads="1"/>
              </p:cNvSpPr>
              <p:nvPr/>
            </p:nvSpPr>
            <p:spPr bwMode="auto">
              <a:xfrm>
                <a:off x="2142325" y="4652337"/>
                <a:ext cx="44392" cy="42328"/>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354" name="Oval 65">
                <a:extLst>
                  <a:ext uri="{FF2B5EF4-FFF2-40B4-BE49-F238E27FC236}">
                    <a16:creationId xmlns:a16="http://schemas.microsoft.com/office/drawing/2014/main" id="{E4995AC2-EAE8-4338-952D-1C6F53154292}"/>
                  </a:ext>
                </a:extLst>
              </p:cNvPr>
              <p:cNvSpPr>
                <a:spLocks noChangeArrowheads="1"/>
              </p:cNvSpPr>
              <p:nvPr/>
            </p:nvSpPr>
            <p:spPr bwMode="auto">
              <a:xfrm>
                <a:off x="1900123" y="4494624"/>
                <a:ext cx="44392" cy="42328"/>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355" name="Oval 66">
                <a:extLst>
                  <a:ext uri="{FF2B5EF4-FFF2-40B4-BE49-F238E27FC236}">
                    <a16:creationId xmlns:a16="http://schemas.microsoft.com/office/drawing/2014/main" id="{4198E040-7034-420B-9E15-16FDF2FDE8B9}"/>
                  </a:ext>
                </a:extLst>
              </p:cNvPr>
              <p:cNvSpPr>
                <a:spLocks noChangeArrowheads="1"/>
              </p:cNvSpPr>
              <p:nvPr/>
            </p:nvSpPr>
            <p:spPr bwMode="auto">
              <a:xfrm>
                <a:off x="1881753" y="4558845"/>
                <a:ext cx="44392" cy="42328"/>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356" name="Oval 67">
                <a:extLst>
                  <a:ext uri="{FF2B5EF4-FFF2-40B4-BE49-F238E27FC236}">
                    <a16:creationId xmlns:a16="http://schemas.microsoft.com/office/drawing/2014/main" id="{CBDEA306-2715-44EF-8C3E-0A67BABDC759}"/>
                  </a:ext>
                </a:extLst>
              </p:cNvPr>
              <p:cNvSpPr>
                <a:spLocks noChangeArrowheads="1"/>
              </p:cNvSpPr>
              <p:nvPr/>
            </p:nvSpPr>
            <p:spPr bwMode="auto">
              <a:xfrm>
                <a:off x="2347218" y="4749278"/>
                <a:ext cx="44392" cy="42328"/>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357" name="Oval 68">
                <a:extLst>
                  <a:ext uri="{FF2B5EF4-FFF2-40B4-BE49-F238E27FC236}">
                    <a16:creationId xmlns:a16="http://schemas.microsoft.com/office/drawing/2014/main" id="{AFD8998B-FCC4-46AB-838B-C6A112C8CA59}"/>
                  </a:ext>
                </a:extLst>
              </p:cNvPr>
              <p:cNvSpPr>
                <a:spLocks noChangeArrowheads="1"/>
              </p:cNvSpPr>
              <p:nvPr/>
            </p:nvSpPr>
            <p:spPr bwMode="auto">
              <a:xfrm>
                <a:off x="2383956" y="4679218"/>
                <a:ext cx="44392" cy="42328"/>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358" name="Oval 69">
                <a:extLst>
                  <a:ext uri="{FF2B5EF4-FFF2-40B4-BE49-F238E27FC236}">
                    <a16:creationId xmlns:a16="http://schemas.microsoft.com/office/drawing/2014/main" id="{10CBE10A-9FDF-4484-8EB5-1A6FDD2C8593}"/>
                  </a:ext>
                </a:extLst>
              </p:cNvPr>
              <p:cNvSpPr>
                <a:spLocks noChangeArrowheads="1"/>
              </p:cNvSpPr>
              <p:nvPr/>
            </p:nvSpPr>
            <p:spPr bwMode="auto">
              <a:xfrm>
                <a:off x="2439062" y="4747818"/>
                <a:ext cx="44392" cy="42328"/>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359" name="Oval 70">
                <a:extLst>
                  <a:ext uri="{FF2B5EF4-FFF2-40B4-BE49-F238E27FC236}">
                    <a16:creationId xmlns:a16="http://schemas.microsoft.com/office/drawing/2014/main" id="{020D7ADA-5C09-4B11-AF13-CC85DBD11670}"/>
                  </a:ext>
                </a:extLst>
              </p:cNvPr>
              <p:cNvSpPr>
                <a:spLocks noChangeArrowheads="1"/>
              </p:cNvSpPr>
              <p:nvPr/>
            </p:nvSpPr>
            <p:spPr bwMode="auto">
              <a:xfrm>
                <a:off x="2273743" y="4749278"/>
                <a:ext cx="44392" cy="42328"/>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360" name="Oval 71">
                <a:extLst>
                  <a:ext uri="{FF2B5EF4-FFF2-40B4-BE49-F238E27FC236}">
                    <a16:creationId xmlns:a16="http://schemas.microsoft.com/office/drawing/2014/main" id="{9750E86F-7880-4563-B59E-87F69B7D874F}"/>
                  </a:ext>
                </a:extLst>
              </p:cNvPr>
              <p:cNvSpPr>
                <a:spLocks noChangeArrowheads="1"/>
              </p:cNvSpPr>
              <p:nvPr/>
            </p:nvSpPr>
            <p:spPr bwMode="auto">
              <a:xfrm>
                <a:off x="3014499" y="4938340"/>
                <a:ext cx="44392" cy="42328"/>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361" name="Oval 72">
                <a:extLst>
                  <a:ext uri="{FF2B5EF4-FFF2-40B4-BE49-F238E27FC236}">
                    <a16:creationId xmlns:a16="http://schemas.microsoft.com/office/drawing/2014/main" id="{223C842F-3B66-4F6C-80C7-177F96163B9E}"/>
                  </a:ext>
                </a:extLst>
              </p:cNvPr>
              <p:cNvSpPr>
                <a:spLocks noChangeArrowheads="1"/>
              </p:cNvSpPr>
              <p:nvPr/>
            </p:nvSpPr>
            <p:spPr bwMode="auto">
              <a:xfrm>
                <a:off x="3051236" y="4868280"/>
                <a:ext cx="44392" cy="42328"/>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362" name="Oval 73">
                <a:extLst>
                  <a:ext uri="{FF2B5EF4-FFF2-40B4-BE49-F238E27FC236}">
                    <a16:creationId xmlns:a16="http://schemas.microsoft.com/office/drawing/2014/main" id="{78EAA91C-8385-4282-AEA6-AD8C9B785EAC}"/>
                  </a:ext>
                </a:extLst>
              </p:cNvPr>
              <p:cNvSpPr>
                <a:spLocks noChangeArrowheads="1"/>
              </p:cNvSpPr>
              <p:nvPr/>
            </p:nvSpPr>
            <p:spPr bwMode="auto">
              <a:xfrm>
                <a:off x="2959393" y="4874118"/>
                <a:ext cx="44392" cy="42328"/>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363" name="Oval 74">
                <a:extLst>
                  <a:ext uri="{FF2B5EF4-FFF2-40B4-BE49-F238E27FC236}">
                    <a16:creationId xmlns:a16="http://schemas.microsoft.com/office/drawing/2014/main" id="{FC1C29D0-C7E4-4D82-8DE0-6737E4CB7D80}"/>
                  </a:ext>
                </a:extLst>
              </p:cNvPr>
              <p:cNvSpPr>
                <a:spLocks noChangeArrowheads="1"/>
              </p:cNvSpPr>
              <p:nvPr/>
            </p:nvSpPr>
            <p:spPr bwMode="auto">
              <a:xfrm>
                <a:off x="2941023" y="4938340"/>
                <a:ext cx="44392" cy="42328"/>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364" name="Oval 75">
                <a:extLst>
                  <a:ext uri="{FF2B5EF4-FFF2-40B4-BE49-F238E27FC236}">
                    <a16:creationId xmlns:a16="http://schemas.microsoft.com/office/drawing/2014/main" id="{1FF875B5-6EDE-4849-8596-19D53A60B738}"/>
                  </a:ext>
                </a:extLst>
              </p:cNvPr>
              <p:cNvSpPr>
                <a:spLocks noChangeArrowheads="1"/>
              </p:cNvSpPr>
              <p:nvPr/>
            </p:nvSpPr>
            <p:spPr bwMode="auto">
              <a:xfrm>
                <a:off x="1879039" y="4471348"/>
                <a:ext cx="44392" cy="42328"/>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365" name="Oval 76">
                <a:extLst>
                  <a:ext uri="{FF2B5EF4-FFF2-40B4-BE49-F238E27FC236}">
                    <a16:creationId xmlns:a16="http://schemas.microsoft.com/office/drawing/2014/main" id="{3B79C681-4791-4FE7-96F4-8D33BF12B057}"/>
                  </a:ext>
                </a:extLst>
              </p:cNvPr>
              <p:cNvSpPr>
                <a:spLocks noChangeArrowheads="1"/>
              </p:cNvSpPr>
              <p:nvPr/>
            </p:nvSpPr>
            <p:spPr bwMode="auto">
              <a:xfrm>
                <a:off x="2099465" y="4429019"/>
                <a:ext cx="44392" cy="42328"/>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366" name="Oval 77">
                <a:extLst>
                  <a:ext uri="{FF2B5EF4-FFF2-40B4-BE49-F238E27FC236}">
                    <a16:creationId xmlns:a16="http://schemas.microsoft.com/office/drawing/2014/main" id="{891DE0D1-D701-4C2A-A111-65A1B653E2ED}"/>
                  </a:ext>
                </a:extLst>
              </p:cNvPr>
              <p:cNvSpPr>
                <a:spLocks noChangeArrowheads="1"/>
              </p:cNvSpPr>
              <p:nvPr/>
            </p:nvSpPr>
            <p:spPr bwMode="auto">
              <a:xfrm>
                <a:off x="3006846" y="4948558"/>
                <a:ext cx="44392" cy="42328"/>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367" name="Oval 78">
                <a:extLst>
                  <a:ext uri="{FF2B5EF4-FFF2-40B4-BE49-F238E27FC236}">
                    <a16:creationId xmlns:a16="http://schemas.microsoft.com/office/drawing/2014/main" id="{A97BECC2-142A-4876-B29A-645F9AE8DA20}"/>
                  </a:ext>
                </a:extLst>
              </p:cNvPr>
              <p:cNvSpPr>
                <a:spLocks noChangeArrowheads="1"/>
              </p:cNvSpPr>
              <p:nvPr/>
            </p:nvSpPr>
            <p:spPr bwMode="auto">
              <a:xfrm>
                <a:off x="2725310" y="4730303"/>
                <a:ext cx="44392" cy="42328"/>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368" name="Oval 79">
                <a:extLst>
                  <a:ext uri="{FF2B5EF4-FFF2-40B4-BE49-F238E27FC236}">
                    <a16:creationId xmlns:a16="http://schemas.microsoft.com/office/drawing/2014/main" id="{FE8FE3A3-1181-499E-8C9E-C89B1122B1D2}"/>
                  </a:ext>
                </a:extLst>
              </p:cNvPr>
              <p:cNvSpPr>
                <a:spLocks noChangeArrowheads="1"/>
              </p:cNvSpPr>
              <p:nvPr/>
            </p:nvSpPr>
            <p:spPr bwMode="auto">
              <a:xfrm>
                <a:off x="2050482" y="4173590"/>
                <a:ext cx="44392" cy="42328"/>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369" name="Oval 80">
                <a:extLst>
                  <a:ext uri="{FF2B5EF4-FFF2-40B4-BE49-F238E27FC236}">
                    <a16:creationId xmlns:a16="http://schemas.microsoft.com/office/drawing/2014/main" id="{186EA9A0-4136-4F52-BEB6-40F7CD6F4B94}"/>
                  </a:ext>
                </a:extLst>
              </p:cNvPr>
              <p:cNvSpPr>
                <a:spLocks noChangeArrowheads="1"/>
              </p:cNvSpPr>
              <p:nvPr/>
            </p:nvSpPr>
            <p:spPr bwMode="auto">
              <a:xfrm>
                <a:off x="2209678" y="3945893"/>
                <a:ext cx="44392" cy="42328"/>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370" name="Oval 81">
                <a:extLst>
                  <a:ext uri="{FF2B5EF4-FFF2-40B4-BE49-F238E27FC236}">
                    <a16:creationId xmlns:a16="http://schemas.microsoft.com/office/drawing/2014/main" id="{17C0F485-24A5-4D8B-9BD1-22DC45EB5EE6}"/>
                  </a:ext>
                </a:extLst>
              </p:cNvPr>
              <p:cNvSpPr>
                <a:spLocks noChangeArrowheads="1"/>
              </p:cNvSpPr>
              <p:nvPr/>
            </p:nvSpPr>
            <p:spPr bwMode="auto">
              <a:xfrm>
                <a:off x="2319891" y="4015954"/>
                <a:ext cx="44392" cy="42328"/>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371" name="Oval 82">
                <a:extLst>
                  <a:ext uri="{FF2B5EF4-FFF2-40B4-BE49-F238E27FC236}">
                    <a16:creationId xmlns:a16="http://schemas.microsoft.com/office/drawing/2014/main" id="{8C8A542B-1BE6-45BF-8DB5-2B5B49ACEB14}"/>
                  </a:ext>
                </a:extLst>
              </p:cNvPr>
              <p:cNvSpPr>
                <a:spLocks noChangeArrowheads="1"/>
              </p:cNvSpPr>
              <p:nvPr/>
            </p:nvSpPr>
            <p:spPr bwMode="auto">
              <a:xfrm>
                <a:off x="2356629" y="4086014"/>
                <a:ext cx="44392" cy="42328"/>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372" name="Oval 83">
                <a:extLst>
                  <a:ext uri="{FF2B5EF4-FFF2-40B4-BE49-F238E27FC236}">
                    <a16:creationId xmlns:a16="http://schemas.microsoft.com/office/drawing/2014/main" id="{7D70B877-27A1-45B9-8DD4-13FF21B932ED}"/>
                  </a:ext>
                </a:extLst>
              </p:cNvPr>
              <p:cNvSpPr>
                <a:spLocks noChangeArrowheads="1"/>
              </p:cNvSpPr>
              <p:nvPr/>
            </p:nvSpPr>
            <p:spPr bwMode="auto">
              <a:xfrm>
                <a:off x="1915777" y="4751590"/>
                <a:ext cx="44392" cy="42328"/>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373" name="Oval 84">
                <a:extLst>
                  <a:ext uri="{FF2B5EF4-FFF2-40B4-BE49-F238E27FC236}">
                    <a16:creationId xmlns:a16="http://schemas.microsoft.com/office/drawing/2014/main" id="{7B86855C-821C-47FD-B56D-F033CD5391D2}"/>
                  </a:ext>
                </a:extLst>
              </p:cNvPr>
              <p:cNvSpPr>
                <a:spLocks noChangeArrowheads="1"/>
              </p:cNvSpPr>
              <p:nvPr/>
            </p:nvSpPr>
            <p:spPr bwMode="auto">
              <a:xfrm>
                <a:off x="1842301" y="4611469"/>
                <a:ext cx="44392" cy="42328"/>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374" name="Oval 85">
                <a:extLst>
                  <a:ext uri="{FF2B5EF4-FFF2-40B4-BE49-F238E27FC236}">
                    <a16:creationId xmlns:a16="http://schemas.microsoft.com/office/drawing/2014/main" id="{B8EF74E8-3671-4B70-AD9C-D826DD301E77}"/>
                  </a:ext>
                </a:extLst>
              </p:cNvPr>
              <p:cNvSpPr>
                <a:spLocks noChangeArrowheads="1"/>
              </p:cNvSpPr>
              <p:nvPr/>
            </p:nvSpPr>
            <p:spPr bwMode="auto">
              <a:xfrm>
                <a:off x="3161450" y="4931042"/>
                <a:ext cx="44392" cy="42328"/>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375" name="Oval 86">
                <a:extLst>
                  <a:ext uri="{FF2B5EF4-FFF2-40B4-BE49-F238E27FC236}">
                    <a16:creationId xmlns:a16="http://schemas.microsoft.com/office/drawing/2014/main" id="{14990EC0-0F6F-4EBE-AECF-948801762A7B}"/>
                  </a:ext>
                </a:extLst>
              </p:cNvPr>
              <p:cNvSpPr>
                <a:spLocks noChangeArrowheads="1"/>
              </p:cNvSpPr>
              <p:nvPr/>
            </p:nvSpPr>
            <p:spPr bwMode="auto">
              <a:xfrm>
                <a:off x="3087974" y="4931042"/>
                <a:ext cx="44392" cy="42328"/>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376" name="Oval 87">
                <a:extLst>
                  <a:ext uri="{FF2B5EF4-FFF2-40B4-BE49-F238E27FC236}">
                    <a16:creationId xmlns:a16="http://schemas.microsoft.com/office/drawing/2014/main" id="{FF321ABB-53FB-420B-A2BB-3ACA22BDBDB1}"/>
                  </a:ext>
                </a:extLst>
              </p:cNvPr>
              <p:cNvSpPr>
                <a:spLocks noChangeArrowheads="1"/>
              </p:cNvSpPr>
              <p:nvPr/>
            </p:nvSpPr>
            <p:spPr bwMode="auto">
              <a:xfrm>
                <a:off x="2879915" y="4712788"/>
                <a:ext cx="44392" cy="42328"/>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377" name="Oval 88">
                <a:extLst>
                  <a:ext uri="{FF2B5EF4-FFF2-40B4-BE49-F238E27FC236}">
                    <a16:creationId xmlns:a16="http://schemas.microsoft.com/office/drawing/2014/main" id="{F30CC629-177B-45C7-8048-DD64C2173153}"/>
                  </a:ext>
                </a:extLst>
              </p:cNvPr>
              <p:cNvSpPr>
                <a:spLocks noChangeArrowheads="1"/>
              </p:cNvSpPr>
              <p:nvPr/>
            </p:nvSpPr>
            <p:spPr bwMode="auto">
              <a:xfrm>
                <a:off x="2916652" y="4642727"/>
                <a:ext cx="44392" cy="42328"/>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378" name="Oval 89">
                <a:extLst>
                  <a:ext uri="{FF2B5EF4-FFF2-40B4-BE49-F238E27FC236}">
                    <a16:creationId xmlns:a16="http://schemas.microsoft.com/office/drawing/2014/main" id="{51A6B900-9E99-40BF-B536-C05F9414598A}"/>
                  </a:ext>
                </a:extLst>
              </p:cNvPr>
              <p:cNvSpPr>
                <a:spLocks noChangeArrowheads="1"/>
              </p:cNvSpPr>
              <p:nvPr/>
            </p:nvSpPr>
            <p:spPr bwMode="auto">
              <a:xfrm>
                <a:off x="2806439" y="4712788"/>
                <a:ext cx="44392" cy="42328"/>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379" name="Oval 90">
                <a:extLst>
                  <a:ext uri="{FF2B5EF4-FFF2-40B4-BE49-F238E27FC236}">
                    <a16:creationId xmlns:a16="http://schemas.microsoft.com/office/drawing/2014/main" id="{7EDCF21E-387B-481C-AE9E-D2E3CAE803C8}"/>
                  </a:ext>
                </a:extLst>
              </p:cNvPr>
              <p:cNvSpPr>
                <a:spLocks noChangeArrowheads="1"/>
              </p:cNvSpPr>
              <p:nvPr/>
            </p:nvSpPr>
            <p:spPr bwMode="auto">
              <a:xfrm>
                <a:off x="2181898" y="4749278"/>
                <a:ext cx="44392" cy="42328"/>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380" name="Oval 91">
                <a:extLst>
                  <a:ext uri="{FF2B5EF4-FFF2-40B4-BE49-F238E27FC236}">
                    <a16:creationId xmlns:a16="http://schemas.microsoft.com/office/drawing/2014/main" id="{4C70CE83-F150-471C-B00A-A913A5762DF3}"/>
                  </a:ext>
                </a:extLst>
              </p:cNvPr>
              <p:cNvSpPr>
                <a:spLocks noChangeArrowheads="1"/>
              </p:cNvSpPr>
              <p:nvPr/>
            </p:nvSpPr>
            <p:spPr bwMode="auto">
              <a:xfrm>
                <a:off x="2126792" y="4685056"/>
                <a:ext cx="44392" cy="42328"/>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381" name="Oval 92">
                <a:extLst>
                  <a:ext uri="{FF2B5EF4-FFF2-40B4-BE49-F238E27FC236}">
                    <a16:creationId xmlns:a16="http://schemas.microsoft.com/office/drawing/2014/main" id="{F33D9257-BA51-4D70-927E-AE17CB375BD9}"/>
                  </a:ext>
                </a:extLst>
              </p:cNvPr>
              <p:cNvSpPr>
                <a:spLocks noChangeArrowheads="1"/>
              </p:cNvSpPr>
              <p:nvPr/>
            </p:nvSpPr>
            <p:spPr bwMode="auto">
              <a:xfrm>
                <a:off x="2108423" y="4749278"/>
                <a:ext cx="44392" cy="42328"/>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382" name="Oval 93">
                <a:extLst>
                  <a:ext uri="{FF2B5EF4-FFF2-40B4-BE49-F238E27FC236}">
                    <a16:creationId xmlns:a16="http://schemas.microsoft.com/office/drawing/2014/main" id="{99DDCD21-4FD0-4A90-827E-5CCC39786994}"/>
                  </a:ext>
                </a:extLst>
              </p:cNvPr>
              <p:cNvSpPr>
                <a:spLocks noChangeArrowheads="1"/>
              </p:cNvSpPr>
              <p:nvPr/>
            </p:nvSpPr>
            <p:spPr bwMode="auto">
              <a:xfrm>
                <a:off x="2034947" y="4749278"/>
                <a:ext cx="44392" cy="42328"/>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383" name="Oval 94">
                <a:extLst>
                  <a:ext uri="{FF2B5EF4-FFF2-40B4-BE49-F238E27FC236}">
                    <a16:creationId xmlns:a16="http://schemas.microsoft.com/office/drawing/2014/main" id="{6881F565-75F9-4390-BDA3-013CDCB955CA}"/>
                  </a:ext>
                </a:extLst>
              </p:cNvPr>
              <p:cNvSpPr>
                <a:spLocks noChangeArrowheads="1"/>
              </p:cNvSpPr>
              <p:nvPr/>
            </p:nvSpPr>
            <p:spPr bwMode="auto">
              <a:xfrm>
                <a:off x="2347098" y="4938340"/>
                <a:ext cx="44392" cy="42328"/>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384" name="Oval 95">
                <a:extLst>
                  <a:ext uri="{FF2B5EF4-FFF2-40B4-BE49-F238E27FC236}">
                    <a16:creationId xmlns:a16="http://schemas.microsoft.com/office/drawing/2014/main" id="{02C2D787-3C7A-409D-A1A9-A7E60A8802DE}"/>
                  </a:ext>
                </a:extLst>
              </p:cNvPr>
              <p:cNvSpPr>
                <a:spLocks noChangeArrowheads="1"/>
              </p:cNvSpPr>
              <p:nvPr/>
            </p:nvSpPr>
            <p:spPr bwMode="auto">
              <a:xfrm>
                <a:off x="1973718" y="4725924"/>
                <a:ext cx="44392" cy="42328"/>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385" name="Oval 96">
                <a:extLst>
                  <a:ext uri="{FF2B5EF4-FFF2-40B4-BE49-F238E27FC236}">
                    <a16:creationId xmlns:a16="http://schemas.microsoft.com/office/drawing/2014/main" id="{6B96E17B-3BB7-4FCE-BB5B-EA1C7547A0EB}"/>
                  </a:ext>
                </a:extLst>
              </p:cNvPr>
              <p:cNvSpPr>
                <a:spLocks noChangeArrowheads="1"/>
              </p:cNvSpPr>
              <p:nvPr/>
            </p:nvSpPr>
            <p:spPr bwMode="auto">
              <a:xfrm>
                <a:off x="2137507" y="4677758"/>
                <a:ext cx="44392" cy="42328"/>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386" name="Oval 97">
                <a:extLst>
                  <a:ext uri="{FF2B5EF4-FFF2-40B4-BE49-F238E27FC236}">
                    <a16:creationId xmlns:a16="http://schemas.microsoft.com/office/drawing/2014/main" id="{BE5E6739-7A5E-419E-9395-17136733EFE7}"/>
                  </a:ext>
                </a:extLst>
              </p:cNvPr>
              <p:cNvSpPr>
                <a:spLocks noChangeArrowheads="1"/>
              </p:cNvSpPr>
              <p:nvPr/>
            </p:nvSpPr>
            <p:spPr bwMode="auto">
              <a:xfrm>
                <a:off x="2437411" y="4901851"/>
                <a:ext cx="44392" cy="42328"/>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387" name="Oval 98">
                <a:extLst>
                  <a:ext uri="{FF2B5EF4-FFF2-40B4-BE49-F238E27FC236}">
                    <a16:creationId xmlns:a16="http://schemas.microsoft.com/office/drawing/2014/main" id="{97C68837-97F5-4F4B-BF48-058A63B26A91}"/>
                  </a:ext>
                </a:extLst>
              </p:cNvPr>
              <p:cNvSpPr>
                <a:spLocks noChangeArrowheads="1"/>
              </p:cNvSpPr>
              <p:nvPr/>
            </p:nvSpPr>
            <p:spPr bwMode="auto">
              <a:xfrm>
                <a:off x="2064031" y="4677758"/>
                <a:ext cx="44392" cy="42328"/>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388" name="Oval 99">
                <a:extLst>
                  <a:ext uri="{FF2B5EF4-FFF2-40B4-BE49-F238E27FC236}">
                    <a16:creationId xmlns:a16="http://schemas.microsoft.com/office/drawing/2014/main" id="{4E8813ED-FCE9-4285-B460-95A85BB0ACD9}"/>
                  </a:ext>
                </a:extLst>
              </p:cNvPr>
              <p:cNvSpPr>
                <a:spLocks noChangeArrowheads="1"/>
              </p:cNvSpPr>
              <p:nvPr/>
            </p:nvSpPr>
            <p:spPr bwMode="auto">
              <a:xfrm>
                <a:off x="2659488" y="4784308"/>
                <a:ext cx="44392" cy="42328"/>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389" name="Oval 100">
                <a:extLst>
                  <a:ext uri="{FF2B5EF4-FFF2-40B4-BE49-F238E27FC236}">
                    <a16:creationId xmlns:a16="http://schemas.microsoft.com/office/drawing/2014/main" id="{CCAC4FB8-D867-4AC1-B9A5-2A66C67A85DE}"/>
                  </a:ext>
                </a:extLst>
              </p:cNvPr>
              <p:cNvSpPr>
                <a:spLocks noChangeArrowheads="1"/>
              </p:cNvSpPr>
              <p:nvPr/>
            </p:nvSpPr>
            <p:spPr bwMode="auto">
              <a:xfrm>
                <a:off x="2604382" y="4720086"/>
                <a:ext cx="44392" cy="42328"/>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390" name="Oval 101">
                <a:extLst>
                  <a:ext uri="{FF2B5EF4-FFF2-40B4-BE49-F238E27FC236}">
                    <a16:creationId xmlns:a16="http://schemas.microsoft.com/office/drawing/2014/main" id="{9F57C137-6C84-4D5A-9E27-8D350F2A40CB}"/>
                  </a:ext>
                </a:extLst>
              </p:cNvPr>
              <p:cNvSpPr>
                <a:spLocks noChangeArrowheads="1"/>
              </p:cNvSpPr>
              <p:nvPr/>
            </p:nvSpPr>
            <p:spPr bwMode="auto">
              <a:xfrm>
                <a:off x="2586012" y="4784308"/>
                <a:ext cx="44392" cy="42328"/>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391" name="Oval 102">
                <a:extLst>
                  <a:ext uri="{FF2B5EF4-FFF2-40B4-BE49-F238E27FC236}">
                    <a16:creationId xmlns:a16="http://schemas.microsoft.com/office/drawing/2014/main" id="{BB59EB4F-09C6-4D2C-AD06-4CC3B4E7ECAA}"/>
                  </a:ext>
                </a:extLst>
              </p:cNvPr>
              <p:cNvSpPr>
                <a:spLocks noChangeArrowheads="1"/>
              </p:cNvSpPr>
              <p:nvPr/>
            </p:nvSpPr>
            <p:spPr bwMode="auto">
              <a:xfrm>
                <a:off x="2867669" y="4591641"/>
                <a:ext cx="44392" cy="42328"/>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392" name="Oval 103">
                <a:extLst>
                  <a:ext uri="{FF2B5EF4-FFF2-40B4-BE49-F238E27FC236}">
                    <a16:creationId xmlns:a16="http://schemas.microsoft.com/office/drawing/2014/main" id="{F6476EB9-CF3A-4B9B-B1E3-6474225CA1D8}"/>
                  </a:ext>
                </a:extLst>
              </p:cNvPr>
              <p:cNvSpPr>
                <a:spLocks noChangeArrowheads="1"/>
              </p:cNvSpPr>
              <p:nvPr/>
            </p:nvSpPr>
            <p:spPr bwMode="auto">
              <a:xfrm>
                <a:off x="3167573" y="4815734"/>
                <a:ext cx="44392" cy="42328"/>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393" name="Oval 104">
                <a:extLst>
                  <a:ext uri="{FF2B5EF4-FFF2-40B4-BE49-F238E27FC236}">
                    <a16:creationId xmlns:a16="http://schemas.microsoft.com/office/drawing/2014/main" id="{F112A73B-378E-4FC4-99E2-5A1743BBB8EB}"/>
                  </a:ext>
                </a:extLst>
              </p:cNvPr>
              <p:cNvSpPr>
                <a:spLocks noChangeArrowheads="1"/>
              </p:cNvSpPr>
              <p:nvPr/>
            </p:nvSpPr>
            <p:spPr bwMode="auto">
              <a:xfrm>
                <a:off x="3149204" y="4879956"/>
                <a:ext cx="44392" cy="42328"/>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394" name="Oval 105">
                <a:extLst>
                  <a:ext uri="{FF2B5EF4-FFF2-40B4-BE49-F238E27FC236}">
                    <a16:creationId xmlns:a16="http://schemas.microsoft.com/office/drawing/2014/main" id="{F1DA90F9-53C9-4B09-ABB8-EA8C1B55C685}"/>
                  </a:ext>
                </a:extLst>
              </p:cNvPr>
              <p:cNvSpPr>
                <a:spLocks noChangeArrowheads="1"/>
              </p:cNvSpPr>
              <p:nvPr/>
            </p:nvSpPr>
            <p:spPr bwMode="auto">
              <a:xfrm>
                <a:off x="2786420" y="4833250"/>
                <a:ext cx="44392" cy="42328"/>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395" name="Oval 106">
                <a:extLst>
                  <a:ext uri="{FF2B5EF4-FFF2-40B4-BE49-F238E27FC236}">
                    <a16:creationId xmlns:a16="http://schemas.microsoft.com/office/drawing/2014/main" id="{C1E64C72-C378-47D5-AE0C-EE70A6C65F89}"/>
                  </a:ext>
                </a:extLst>
              </p:cNvPr>
              <p:cNvSpPr>
                <a:spLocks noChangeArrowheads="1"/>
              </p:cNvSpPr>
              <p:nvPr/>
            </p:nvSpPr>
            <p:spPr bwMode="auto">
              <a:xfrm>
                <a:off x="2731313" y="4856603"/>
                <a:ext cx="44392" cy="42328"/>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396" name="Oval 107">
                <a:extLst>
                  <a:ext uri="{FF2B5EF4-FFF2-40B4-BE49-F238E27FC236}">
                    <a16:creationId xmlns:a16="http://schemas.microsoft.com/office/drawing/2014/main" id="{DC50F1E2-C668-457C-959D-709D291AE2B3}"/>
                  </a:ext>
                </a:extLst>
              </p:cNvPr>
              <p:cNvSpPr>
                <a:spLocks noChangeArrowheads="1"/>
              </p:cNvSpPr>
              <p:nvPr/>
            </p:nvSpPr>
            <p:spPr bwMode="auto">
              <a:xfrm>
                <a:off x="2712944" y="4920825"/>
                <a:ext cx="44392" cy="42328"/>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397" name="Oval 108">
                <a:extLst>
                  <a:ext uri="{FF2B5EF4-FFF2-40B4-BE49-F238E27FC236}">
                    <a16:creationId xmlns:a16="http://schemas.microsoft.com/office/drawing/2014/main" id="{A9356D4B-2DD0-4F01-8949-77D3C0F55004}"/>
                  </a:ext>
                </a:extLst>
              </p:cNvPr>
              <p:cNvSpPr>
                <a:spLocks noChangeArrowheads="1"/>
              </p:cNvSpPr>
              <p:nvPr/>
            </p:nvSpPr>
            <p:spPr bwMode="auto">
              <a:xfrm>
                <a:off x="2859895" y="4860982"/>
                <a:ext cx="44392" cy="42328"/>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398" name="Oval 109">
                <a:extLst>
                  <a:ext uri="{FF2B5EF4-FFF2-40B4-BE49-F238E27FC236}">
                    <a16:creationId xmlns:a16="http://schemas.microsoft.com/office/drawing/2014/main" id="{7AFE2B5E-15B1-453B-873D-76EA5A5460E4}"/>
                  </a:ext>
                </a:extLst>
              </p:cNvPr>
              <p:cNvSpPr>
                <a:spLocks noChangeArrowheads="1"/>
              </p:cNvSpPr>
              <p:nvPr/>
            </p:nvSpPr>
            <p:spPr bwMode="auto">
              <a:xfrm>
                <a:off x="2510887" y="4903310"/>
                <a:ext cx="44392" cy="42328"/>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399" name="Oval 110">
                <a:extLst>
                  <a:ext uri="{FF2B5EF4-FFF2-40B4-BE49-F238E27FC236}">
                    <a16:creationId xmlns:a16="http://schemas.microsoft.com/office/drawing/2014/main" id="{A11F10E1-2A42-4495-9856-2E1177F90C2C}"/>
                  </a:ext>
                </a:extLst>
              </p:cNvPr>
              <p:cNvSpPr>
                <a:spLocks noChangeArrowheads="1"/>
              </p:cNvSpPr>
              <p:nvPr/>
            </p:nvSpPr>
            <p:spPr bwMode="auto">
              <a:xfrm>
                <a:off x="2608854" y="4849305"/>
                <a:ext cx="44392" cy="42328"/>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400" name="Oval 111">
                <a:extLst>
                  <a:ext uri="{FF2B5EF4-FFF2-40B4-BE49-F238E27FC236}">
                    <a16:creationId xmlns:a16="http://schemas.microsoft.com/office/drawing/2014/main" id="{F77A1111-68D8-4CBB-89EB-53A3EC22B782}"/>
                  </a:ext>
                </a:extLst>
              </p:cNvPr>
              <p:cNvSpPr>
                <a:spLocks noChangeArrowheads="1"/>
              </p:cNvSpPr>
              <p:nvPr/>
            </p:nvSpPr>
            <p:spPr bwMode="auto">
              <a:xfrm>
                <a:off x="2328849" y="4701111"/>
                <a:ext cx="44392" cy="42328"/>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401" name="Oval 112">
                <a:extLst>
                  <a:ext uri="{FF2B5EF4-FFF2-40B4-BE49-F238E27FC236}">
                    <a16:creationId xmlns:a16="http://schemas.microsoft.com/office/drawing/2014/main" id="{46B3EA86-1785-4CF3-8C51-45AE1F80C7E3}"/>
                  </a:ext>
                </a:extLst>
              </p:cNvPr>
              <p:cNvSpPr>
                <a:spLocks noChangeArrowheads="1"/>
              </p:cNvSpPr>
              <p:nvPr/>
            </p:nvSpPr>
            <p:spPr bwMode="auto">
              <a:xfrm>
                <a:off x="2218636" y="4790146"/>
                <a:ext cx="44392" cy="42328"/>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402" name="Oval 113">
                <a:extLst>
                  <a:ext uri="{FF2B5EF4-FFF2-40B4-BE49-F238E27FC236}">
                    <a16:creationId xmlns:a16="http://schemas.microsoft.com/office/drawing/2014/main" id="{B07C6EB3-92C4-4FBB-9988-BB253DE404B1}"/>
                  </a:ext>
                </a:extLst>
              </p:cNvPr>
              <p:cNvSpPr>
                <a:spLocks noChangeArrowheads="1"/>
              </p:cNvSpPr>
              <p:nvPr/>
            </p:nvSpPr>
            <p:spPr bwMode="auto">
              <a:xfrm>
                <a:off x="2304357" y="4800364"/>
                <a:ext cx="44392" cy="42328"/>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403" name="Oval 114">
                <a:extLst>
                  <a:ext uri="{FF2B5EF4-FFF2-40B4-BE49-F238E27FC236}">
                    <a16:creationId xmlns:a16="http://schemas.microsoft.com/office/drawing/2014/main" id="{81F1E299-66C9-4DCC-8A9E-33A4DE208D6D}"/>
                  </a:ext>
                </a:extLst>
              </p:cNvPr>
              <p:cNvSpPr>
                <a:spLocks noChangeArrowheads="1"/>
              </p:cNvSpPr>
              <p:nvPr/>
            </p:nvSpPr>
            <p:spPr bwMode="auto">
              <a:xfrm>
                <a:off x="2394671" y="4800364"/>
                <a:ext cx="44392" cy="42328"/>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404" name="Oval 115">
                <a:extLst>
                  <a:ext uri="{FF2B5EF4-FFF2-40B4-BE49-F238E27FC236}">
                    <a16:creationId xmlns:a16="http://schemas.microsoft.com/office/drawing/2014/main" id="{AE7055A0-384B-45B8-A394-3903D27C7447}"/>
                  </a:ext>
                </a:extLst>
              </p:cNvPr>
              <p:cNvSpPr>
                <a:spLocks noChangeArrowheads="1"/>
              </p:cNvSpPr>
              <p:nvPr/>
            </p:nvSpPr>
            <p:spPr bwMode="auto">
              <a:xfrm>
                <a:off x="2941023" y="4825952"/>
                <a:ext cx="44392" cy="42328"/>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405" name="Oval 116">
                <a:extLst>
                  <a:ext uri="{FF2B5EF4-FFF2-40B4-BE49-F238E27FC236}">
                    <a16:creationId xmlns:a16="http://schemas.microsoft.com/office/drawing/2014/main" id="{3CC63C0B-3D40-44C8-9310-B5CD242B037A}"/>
                  </a:ext>
                </a:extLst>
              </p:cNvPr>
              <p:cNvSpPr>
                <a:spLocks noChangeArrowheads="1"/>
              </p:cNvSpPr>
              <p:nvPr/>
            </p:nvSpPr>
            <p:spPr bwMode="auto">
              <a:xfrm>
                <a:off x="3037460" y="4815734"/>
                <a:ext cx="44392" cy="42328"/>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406" name="Oval 117">
                <a:extLst>
                  <a:ext uri="{FF2B5EF4-FFF2-40B4-BE49-F238E27FC236}">
                    <a16:creationId xmlns:a16="http://schemas.microsoft.com/office/drawing/2014/main" id="{2ED23894-AEEA-4CB9-82F6-75A37B45E644}"/>
                  </a:ext>
                </a:extLst>
              </p:cNvPr>
              <p:cNvSpPr>
                <a:spLocks noChangeArrowheads="1"/>
              </p:cNvSpPr>
              <p:nvPr/>
            </p:nvSpPr>
            <p:spPr bwMode="auto">
              <a:xfrm>
                <a:off x="2737556" y="4782848"/>
                <a:ext cx="44392" cy="42328"/>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407" name="Oval 118">
                <a:extLst>
                  <a:ext uri="{FF2B5EF4-FFF2-40B4-BE49-F238E27FC236}">
                    <a16:creationId xmlns:a16="http://schemas.microsoft.com/office/drawing/2014/main" id="{1F2380C5-A3FB-450F-9F2D-BC6AC9187276}"/>
                  </a:ext>
                </a:extLst>
              </p:cNvPr>
              <p:cNvSpPr>
                <a:spLocks noChangeArrowheads="1"/>
              </p:cNvSpPr>
              <p:nvPr/>
            </p:nvSpPr>
            <p:spPr bwMode="auto">
              <a:xfrm>
                <a:off x="2892161" y="4765333"/>
                <a:ext cx="44392" cy="42328"/>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408" name="Oval 119">
                <a:extLst>
                  <a:ext uri="{FF2B5EF4-FFF2-40B4-BE49-F238E27FC236}">
                    <a16:creationId xmlns:a16="http://schemas.microsoft.com/office/drawing/2014/main" id="{9BA64475-E994-4F4F-AB89-101DE651AAEE}"/>
                  </a:ext>
                </a:extLst>
              </p:cNvPr>
              <p:cNvSpPr>
                <a:spLocks noChangeArrowheads="1"/>
              </p:cNvSpPr>
              <p:nvPr/>
            </p:nvSpPr>
            <p:spPr bwMode="auto">
              <a:xfrm>
                <a:off x="2818685" y="4765333"/>
                <a:ext cx="44392" cy="42328"/>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409" name="Oval 120">
                <a:extLst>
                  <a:ext uri="{FF2B5EF4-FFF2-40B4-BE49-F238E27FC236}">
                    <a16:creationId xmlns:a16="http://schemas.microsoft.com/office/drawing/2014/main" id="{855E6E91-BB99-4D18-A1F9-8B3417FACBF5}"/>
                  </a:ext>
                </a:extLst>
              </p:cNvPr>
              <p:cNvSpPr>
                <a:spLocks noChangeArrowheads="1"/>
              </p:cNvSpPr>
              <p:nvPr/>
            </p:nvSpPr>
            <p:spPr bwMode="auto">
              <a:xfrm>
                <a:off x="3019212" y="4720086"/>
                <a:ext cx="44392" cy="42328"/>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410" name="Oval 121">
                <a:extLst>
                  <a:ext uri="{FF2B5EF4-FFF2-40B4-BE49-F238E27FC236}">
                    <a16:creationId xmlns:a16="http://schemas.microsoft.com/office/drawing/2014/main" id="{837CD32E-B531-4522-BFFF-9D2D3C836D9A}"/>
                  </a:ext>
                </a:extLst>
              </p:cNvPr>
              <p:cNvSpPr>
                <a:spLocks noChangeArrowheads="1"/>
              </p:cNvSpPr>
              <p:nvPr/>
            </p:nvSpPr>
            <p:spPr bwMode="auto">
              <a:xfrm>
                <a:off x="2945736" y="4720086"/>
                <a:ext cx="44392" cy="42328"/>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411" name="Oval 122">
                <a:extLst>
                  <a:ext uri="{FF2B5EF4-FFF2-40B4-BE49-F238E27FC236}">
                    <a16:creationId xmlns:a16="http://schemas.microsoft.com/office/drawing/2014/main" id="{F5678014-41B5-4FED-A6A2-5A38691FB371}"/>
                  </a:ext>
                </a:extLst>
              </p:cNvPr>
              <p:cNvSpPr>
                <a:spLocks noChangeArrowheads="1"/>
              </p:cNvSpPr>
              <p:nvPr/>
            </p:nvSpPr>
            <p:spPr bwMode="auto">
              <a:xfrm>
                <a:off x="2965636" y="4537637"/>
                <a:ext cx="44392" cy="42328"/>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412" name="Oval 123">
                <a:extLst>
                  <a:ext uri="{FF2B5EF4-FFF2-40B4-BE49-F238E27FC236}">
                    <a16:creationId xmlns:a16="http://schemas.microsoft.com/office/drawing/2014/main" id="{F58C252A-2D63-4B8B-8226-EADA34670DE6}"/>
                  </a:ext>
                </a:extLst>
              </p:cNvPr>
              <p:cNvSpPr>
                <a:spLocks noChangeArrowheads="1"/>
              </p:cNvSpPr>
              <p:nvPr/>
            </p:nvSpPr>
            <p:spPr bwMode="auto">
              <a:xfrm>
                <a:off x="2892161" y="4537637"/>
                <a:ext cx="44392" cy="42328"/>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413" name="Oval 124">
                <a:extLst>
                  <a:ext uri="{FF2B5EF4-FFF2-40B4-BE49-F238E27FC236}">
                    <a16:creationId xmlns:a16="http://schemas.microsoft.com/office/drawing/2014/main" id="{29A624D3-E0DA-43E7-811A-2244E7FAAB36}"/>
                  </a:ext>
                </a:extLst>
              </p:cNvPr>
              <p:cNvSpPr>
                <a:spLocks noChangeArrowheads="1"/>
              </p:cNvSpPr>
              <p:nvPr/>
            </p:nvSpPr>
            <p:spPr bwMode="auto">
              <a:xfrm>
                <a:off x="3019212" y="4596021"/>
                <a:ext cx="44392" cy="42328"/>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414" name="Oval 125">
                <a:extLst>
                  <a:ext uri="{FF2B5EF4-FFF2-40B4-BE49-F238E27FC236}">
                    <a16:creationId xmlns:a16="http://schemas.microsoft.com/office/drawing/2014/main" id="{2955F36F-9EFA-4285-BEC2-F3954FE4F6D8}"/>
                  </a:ext>
                </a:extLst>
              </p:cNvPr>
              <p:cNvSpPr>
                <a:spLocks noChangeArrowheads="1"/>
              </p:cNvSpPr>
              <p:nvPr/>
            </p:nvSpPr>
            <p:spPr bwMode="auto">
              <a:xfrm>
                <a:off x="2945736" y="4596021"/>
                <a:ext cx="44392" cy="42328"/>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415" name="Oval 126">
                <a:extLst>
                  <a:ext uri="{FF2B5EF4-FFF2-40B4-BE49-F238E27FC236}">
                    <a16:creationId xmlns:a16="http://schemas.microsoft.com/office/drawing/2014/main" id="{52F096D6-70CB-43CB-AEA6-B5EE0080CB65}"/>
                  </a:ext>
                </a:extLst>
              </p:cNvPr>
              <p:cNvSpPr>
                <a:spLocks noChangeArrowheads="1"/>
              </p:cNvSpPr>
              <p:nvPr/>
            </p:nvSpPr>
            <p:spPr bwMode="auto">
              <a:xfrm>
                <a:off x="3055949" y="4661702"/>
                <a:ext cx="44392" cy="42328"/>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416" name="Oval 127">
                <a:extLst>
                  <a:ext uri="{FF2B5EF4-FFF2-40B4-BE49-F238E27FC236}">
                    <a16:creationId xmlns:a16="http://schemas.microsoft.com/office/drawing/2014/main" id="{D8D5F667-53DC-4F0C-95A1-D36F6422F92A}"/>
                  </a:ext>
                </a:extLst>
              </p:cNvPr>
              <p:cNvSpPr>
                <a:spLocks noChangeArrowheads="1"/>
              </p:cNvSpPr>
              <p:nvPr/>
            </p:nvSpPr>
            <p:spPr bwMode="auto">
              <a:xfrm>
                <a:off x="2982474" y="4661702"/>
                <a:ext cx="44392" cy="42328"/>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417" name="Oval 128">
                <a:extLst>
                  <a:ext uri="{FF2B5EF4-FFF2-40B4-BE49-F238E27FC236}">
                    <a16:creationId xmlns:a16="http://schemas.microsoft.com/office/drawing/2014/main" id="{6DB79089-C2C8-4659-AD0D-3955F5AAC83A}"/>
                  </a:ext>
                </a:extLst>
              </p:cNvPr>
              <p:cNvSpPr>
                <a:spLocks noChangeArrowheads="1"/>
              </p:cNvSpPr>
              <p:nvPr/>
            </p:nvSpPr>
            <p:spPr bwMode="auto">
              <a:xfrm>
                <a:off x="3118709" y="4632510"/>
                <a:ext cx="44392" cy="42328"/>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418" name="Oval 129">
                <a:extLst>
                  <a:ext uri="{FF2B5EF4-FFF2-40B4-BE49-F238E27FC236}">
                    <a16:creationId xmlns:a16="http://schemas.microsoft.com/office/drawing/2014/main" id="{0B46D0B5-B009-4495-A5C7-5B72A3D59540}"/>
                  </a:ext>
                </a:extLst>
              </p:cNvPr>
              <p:cNvSpPr>
                <a:spLocks noChangeArrowheads="1"/>
              </p:cNvSpPr>
              <p:nvPr/>
            </p:nvSpPr>
            <p:spPr bwMode="auto">
              <a:xfrm>
                <a:off x="3092687" y="4572667"/>
                <a:ext cx="44392" cy="42328"/>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419" name="Oval 130">
                <a:extLst>
                  <a:ext uri="{FF2B5EF4-FFF2-40B4-BE49-F238E27FC236}">
                    <a16:creationId xmlns:a16="http://schemas.microsoft.com/office/drawing/2014/main" id="{37FEAA46-AA27-4F2B-923F-687B33514438}"/>
                  </a:ext>
                </a:extLst>
              </p:cNvPr>
              <p:cNvSpPr>
                <a:spLocks noChangeArrowheads="1"/>
              </p:cNvSpPr>
              <p:nvPr/>
            </p:nvSpPr>
            <p:spPr bwMode="auto">
              <a:xfrm>
                <a:off x="2283154" y="4436317"/>
                <a:ext cx="44392" cy="42328"/>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420" name="Oval 131">
                <a:extLst>
                  <a:ext uri="{FF2B5EF4-FFF2-40B4-BE49-F238E27FC236}">
                    <a16:creationId xmlns:a16="http://schemas.microsoft.com/office/drawing/2014/main" id="{6F86568D-B77B-4ED8-910A-B650714BA65B}"/>
                  </a:ext>
                </a:extLst>
              </p:cNvPr>
              <p:cNvSpPr>
                <a:spLocks noChangeArrowheads="1"/>
              </p:cNvSpPr>
              <p:nvPr/>
            </p:nvSpPr>
            <p:spPr bwMode="auto">
              <a:xfrm>
                <a:off x="2301522" y="4348741"/>
                <a:ext cx="44392" cy="42328"/>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421" name="Rettangolo 185">
                <a:extLst>
                  <a:ext uri="{FF2B5EF4-FFF2-40B4-BE49-F238E27FC236}">
                    <a16:creationId xmlns:a16="http://schemas.microsoft.com/office/drawing/2014/main" id="{CCA205AE-812B-4453-B978-0B4A150AD419}"/>
                  </a:ext>
                </a:extLst>
              </p:cNvPr>
              <p:cNvSpPr>
                <a:spLocks noChangeArrowheads="1"/>
              </p:cNvSpPr>
              <p:nvPr/>
            </p:nvSpPr>
            <p:spPr bwMode="auto">
              <a:xfrm>
                <a:off x="3434584" y="4839543"/>
                <a:ext cx="526322" cy="575358"/>
              </a:xfrm>
              <a:prstGeom prst="rect">
                <a:avLst/>
              </a:prstGeom>
              <a:noFill/>
              <a:ln w="9525">
                <a:noFill/>
                <a:miter lim="800000"/>
                <a:headEnd/>
                <a:tailEnd/>
              </a:ln>
            </p:spPr>
            <p:txBody>
              <a:bodyPr wrap="none">
                <a:spAutoFit/>
              </a:bodyPr>
              <a:lstStyle/>
              <a:p>
                <a:pPr marL="0" marR="0" lvl="0" indent="0" algn="ctr" defTabSz="457200" rtl="0" eaLnBrk="0" fontAlgn="auto" latinLnBrk="0" hangingPunct="0">
                  <a:lnSpc>
                    <a:spcPct val="100000"/>
                  </a:lnSpc>
                  <a:spcBef>
                    <a:spcPct val="20000"/>
                  </a:spcBef>
                  <a:spcAft>
                    <a:spcPts val="0"/>
                  </a:spcAft>
                  <a:buClrTx/>
                  <a:buSzTx/>
                  <a:buFontTx/>
                  <a:buNone/>
                  <a:tabLst/>
                  <a:defRPr/>
                </a:pPr>
                <a:r>
                  <a:rPr kumimoji="0" lang="en-US" sz="1600" b="0" i="1" u="none" strike="noStrike" kern="1200" cap="none" spc="0" normalizeH="0" baseline="0" noProof="0" dirty="0">
                    <a:ln>
                      <a:noFill/>
                    </a:ln>
                    <a:solidFill>
                      <a:srgbClr val="000000"/>
                    </a:solidFill>
                    <a:effectLst/>
                    <a:uLnTx/>
                    <a:uFillTx/>
                    <a:latin typeface="Arial" charset="0"/>
                    <a:ea typeface="+mn-ea"/>
                    <a:cs typeface="+mn-cs"/>
                  </a:rPr>
                  <a:t>T</a:t>
                </a:r>
                <a:endParaRPr kumimoji="0" lang="en-US" sz="1600" b="0" i="0" u="none" strike="noStrike" kern="1200" cap="none" spc="0" normalizeH="0" baseline="-25000" noProof="0" dirty="0">
                  <a:ln>
                    <a:noFill/>
                  </a:ln>
                  <a:solidFill>
                    <a:srgbClr val="000000"/>
                  </a:solidFill>
                  <a:effectLst/>
                  <a:uLnTx/>
                  <a:uFillTx/>
                  <a:latin typeface="Arial" charset="0"/>
                  <a:ea typeface="+mn-ea"/>
                  <a:cs typeface="+mn-cs"/>
                </a:endParaRPr>
              </a:p>
            </p:txBody>
          </p:sp>
          <p:sp>
            <p:nvSpPr>
              <p:cNvPr id="422" name="CasellaDiTesto 186">
                <a:extLst>
                  <a:ext uri="{FF2B5EF4-FFF2-40B4-BE49-F238E27FC236}">
                    <a16:creationId xmlns:a16="http://schemas.microsoft.com/office/drawing/2014/main" id="{5E8C9BAF-467A-40C3-B2F3-5CCA75CE0B34}"/>
                  </a:ext>
                </a:extLst>
              </p:cNvPr>
              <p:cNvSpPr txBox="1">
                <a:spLocks noChangeArrowheads="1"/>
              </p:cNvSpPr>
              <p:nvPr/>
            </p:nvSpPr>
            <p:spPr bwMode="auto">
              <a:xfrm>
                <a:off x="793130" y="3554289"/>
                <a:ext cx="545394" cy="575358"/>
              </a:xfrm>
              <a:prstGeom prst="rect">
                <a:avLst/>
              </a:prstGeom>
              <a:noFill/>
              <a:ln w="9525">
                <a:noFill/>
                <a:miter lim="800000"/>
                <a:headEnd/>
                <a:tailEnd/>
              </a:ln>
            </p:spPr>
            <p:txBody>
              <a:bodyPr wrap="none">
                <a:spAutoFit/>
              </a:bodyPr>
              <a:lstStyle/>
              <a:p>
                <a:pPr marL="0" marR="0" lvl="0" indent="0" algn="ctr" defTabSz="457200" rtl="0" eaLnBrk="0" fontAlgn="auto" latinLnBrk="0" hangingPunct="0">
                  <a:lnSpc>
                    <a:spcPct val="100000"/>
                  </a:lnSpc>
                  <a:spcBef>
                    <a:spcPct val="20000"/>
                  </a:spcBef>
                  <a:spcAft>
                    <a:spcPts val="0"/>
                  </a:spcAft>
                  <a:buClrTx/>
                  <a:buSzTx/>
                  <a:buFontTx/>
                  <a:buNone/>
                  <a:tabLst/>
                  <a:defRPr/>
                </a:pPr>
                <a:r>
                  <a:rPr kumimoji="0" lang="en-US" sz="1600" b="0" i="1" u="none" strike="noStrike" kern="1200" cap="none" spc="0" normalizeH="0" baseline="0" noProof="0" dirty="0">
                    <a:ln>
                      <a:noFill/>
                    </a:ln>
                    <a:solidFill>
                      <a:srgbClr val="000000"/>
                    </a:solidFill>
                    <a:effectLst/>
                    <a:uLnTx/>
                    <a:uFillTx/>
                    <a:latin typeface="Arial" charset="0"/>
                    <a:ea typeface="+mn-ea"/>
                    <a:cs typeface="+mn-cs"/>
                  </a:rPr>
                  <a:t>P</a:t>
                </a:r>
                <a:endParaRPr kumimoji="0" lang="en-US" sz="1600" b="0" i="0" u="none" strike="noStrike" kern="1200" cap="none" spc="0" normalizeH="0" baseline="-25000" noProof="0" dirty="0">
                  <a:ln>
                    <a:noFill/>
                  </a:ln>
                  <a:solidFill>
                    <a:srgbClr val="000000"/>
                  </a:solidFill>
                  <a:effectLst/>
                  <a:uLnTx/>
                  <a:uFillTx/>
                  <a:latin typeface="Arial" charset="0"/>
                  <a:ea typeface="+mn-ea"/>
                  <a:cs typeface="+mn-cs"/>
                </a:endParaRPr>
              </a:p>
            </p:txBody>
          </p:sp>
        </p:grpSp>
        <p:sp>
          <p:nvSpPr>
            <p:cNvPr id="295" name="Rettangolo 294">
              <a:extLst>
                <a:ext uri="{FF2B5EF4-FFF2-40B4-BE49-F238E27FC236}">
                  <a16:creationId xmlns:a16="http://schemas.microsoft.com/office/drawing/2014/main" id="{8E11977F-78CF-4DC8-A1B5-31F91A1DC9B0}"/>
                </a:ext>
              </a:extLst>
            </p:cNvPr>
            <p:cNvSpPr/>
            <p:nvPr/>
          </p:nvSpPr>
          <p:spPr>
            <a:xfrm>
              <a:off x="1021516" y="1844824"/>
              <a:ext cx="2288336" cy="830997"/>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mn-ea"/>
                  <a:cs typeface="+mn-cs"/>
                </a:rPr>
                <a:t>Identify historical signal measurements in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mn-ea"/>
                  <a:cs typeface="+mn-cs"/>
                </a:rPr>
                <a:t>normal plant operation</a:t>
              </a:r>
              <a:endParaRPr kumimoji="0" lang="it-IT" sz="1600" b="0" i="0" u="none" strike="noStrike" kern="1200" cap="none" spc="0" normalizeH="0" baseline="0" noProof="0" dirty="0">
                <a:ln>
                  <a:noFill/>
                </a:ln>
                <a:solidFill>
                  <a:prstClr val="black"/>
                </a:solidFill>
                <a:effectLst/>
                <a:uLnTx/>
                <a:uFillTx/>
                <a:latin typeface="Arial" panose="020B0604020202020204"/>
                <a:ea typeface="+mn-ea"/>
                <a:cs typeface="+mn-cs"/>
              </a:endParaRPr>
            </a:p>
          </p:txBody>
        </p:sp>
      </p:grpSp>
      <p:sp>
        <p:nvSpPr>
          <p:cNvPr id="423" name="AutoShape 9">
            <a:extLst>
              <a:ext uri="{FF2B5EF4-FFF2-40B4-BE49-F238E27FC236}">
                <a16:creationId xmlns:a16="http://schemas.microsoft.com/office/drawing/2014/main" id="{4FB51F27-64DC-404E-A94F-CBAC93239147}"/>
              </a:ext>
            </a:extLst>
          </p:cNvPr>
          <p:cNvSpPr>
            <a:spLocks noChangeAspect="1" noChangeArrowheads="1"/>
          </p:cNvSpPr>
          <p:nvPr/>
        </p:nvSpPr>
        <p:spPr bwMode="auto">
          <a:xfrm rot="16200000">
            <a:off x="2809891" y="2349891"/>
            <a:ext cx="812303" cy="99042"/>
          </a:xfrm>
          <a:prstGeom prst="downArrow">
            <a:avLst>
              <a:gd name="adj1" fmla="val 54898"/>
              <a:gd name="adj2" fmla="val 100000"/>
            </a:avLst>
          </a:prstGeom>
          <a:solidFill>
            <a:srgbClr val="00B050"/>
          </a:solidFill>
          <a:ln w="9525">
            <a:solidFill>
              <a:srgbClr val="00B050"/>
            </a:solidFill>
            <a:miter lim="800000"/>
            <a:headEnd/>
            <a:tailEnd/>
          </a:ln>
        </p:spPr>
        <p:txBody>
          <a:bodyPr wrap="none" anchor="ctr"/>
          <a:lstStyle/>
          <a:p>
            <a:pPr marL="0" marR="0" lvl="0" indent="0" algn="ctr" defTabSz="914400" rtl="0" eaLnBrk="0" fontAlgn="auto" latinLnBrk="0" hangingPunct="0">
              <a:lnSpc>
                <a:spcPct val="100000"/>
              </a:lnSpc>
              <a:spcBef>
                <a:spcPct val="20000"/>
              </a:spcBef>
              <a:spcAft>
                <a:spcPts val="0"/>
              </a:spcAft>
              <a:buClrTx/>
              <a:buSzTx/>
              <a:buFontTx/>
              <a:buNone/>
              <a:tabLst/>
              <a:defRPr/>
            </a:pPr>
            <a:endParaRPr kumimoji="0" lang="it-IT" sz="1050" b="0" i="0" u="none" strike="noStrike" kern="0" cap="none" spc="0" normalizeH="0" baseline="0" noProof="0" dirty="0">
              <a:ln>
                <a:noFill/>
              </a:ln>
              <a:solidFill>
                <a:sysClr val="windowText" lastClr="000000"/>
              </a:solidFill>
              <a:effectLst/>
              <a:uLnTx/>
              <a:uFillTx/>
              <a:latin typeface="Arial" panose="020B0604020202020204"/>
              <a:ea typeface="+mn-ea"/>
              <a:cs typeface="+mn-cs"/>
            </a:endParaRPr>
          </a:p>
        </p:txBody>
      </p:sp>
      <p:sp>
        <p:nvSpPr>
          <p:cNvPr id="424" name="Line 3">
            <a:extLst>
              <a:ext uri="{FF2B5EF4-FFF2-40B4-BE49-F238E27FC236}">
                <a16:creationId xmlns:a16="http://schemas.microsoft.com/office/drawing/2014/main" id="{964F4878-FADF-4DC0-BAEC-EFB2790D9309}"/>
              </a:ext>
            </a:extLst>
          </p:cNvPr>
          <p:cNvSpPr>
            <a:spLocks noChangeShapeType="1"/>
          </p:cNvSpPr>
          <p:nvPr/>
        </p:nvSpPr>
        <p:spPr bwMode="auto">
          <a:xfrm flipV="1">
            <a:off x="3668487" y="2336247"/>
            <a:ext cx="0" cy="772954"/>
          </a:xfrm>
          <a:prstGeom prst="line">
            <a:avLst/>
          </a:prstGeom>
          <a:noFill/>
          <a:ln w="9360">
            <a:solidFill>
              <a:srgbClr val="000000"/>
            </a:solidFill>
            <a:miter lim="800000"/>
            <a:headEnd/>
            <a:tailEnd type="triangle" w="med" len="med"/>
          </a:ln>
        </p:spPr>
        <p:txBody>
          <a:bodyPr/>
          <a:lstStyle/>
          <a:p>
            <a:pPr marL="0" marR="0" lvl="0" indent="0" algn="l" defTabSz="457200" rtl="0" eaLnBrk="0"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425" name="Line 4">
            <a:extLst>
              <a:ext uri="{FF2B5EF4-FFF2-40B4-BE49-F238E27FC236}">
                <a16:creationId xmlns:a16="http://schemas.microsoft.com/office/drawing/2014/main" id="{7E8D3099-B9FE-4B46-8DB7-6D63375592F1}"/>
              </a:ext>
            </a:extLst>
          </p:cNvPr>
          <p:cNvSpPr>
            <a:spLocks noChangeShapeType="1"/>
          </p:cNvSpPr>
          <p:nvPr/>
        </p:nvSpPr>
        <p:spPr bwMode="auto">
          <a:xfrm>
            <a:off x="3668487" y="3108772"/>
            <a:ext cx="1275420" cy="430"/>
          </a:xfrm>
          <a:prstGeom prst="line">
            <a:avLst/>
          </a:prstGeom>
          <a:noFill/>
          <a:ln w="9360">
            <a:solidFill>
              <a:srgbClr val="000000"/>
            </a:solidFill>
            <a:miter lim="800000"/>
            <a:headEnd/>
            <a:tailEnd type="triangle" w="med" len="med"/>
          </a:ln>
        </p:spPr>
        <p:txBody>
          <a:bodyPr/>
          <a:lstStyle/>
          <a:p>
            <a:pPr marL="0" marR="0" lvl="0" indent="0" algn="l" defTabSz="457200" rtl="0" eaLnBrk="0"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426" name="Oval 9">
            <a:extLst>
              <a:ext uri="{FF2B5EF4-FFF2-40B4-BE49-F238E27FC236}">
                <a16:creationId xmlns:a16="http://schemas.microsoft.com/office/drawing/2014/main" id="{731BA2CD-7E33-44F5-A4BD-194E0263F78B}"/>
              </a:ext>
            </a:extLst>
          </p:cNvPr>
          <p:cNvSpPr>
            <a:spLocks noChangeArrowheads="1"/>
          </p:cNvSpPr>
          <p:nvPr/>
        </p:nvSpPr>
        <p:spPr bwMode="auto">
          <a:xfrm>
            <a:off x="4115173" y="2618819"/>
            <a:ext cx="26121" cy="24907"/>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427" name="Oval 10">
            <a:extLst>
              <a:ext uri="{FF2B5EF4-FFF2-40B4-BE49-F238E27FC236}">
                <a16:creationId xmlns:a16="http://schemas.microsoft.com/office/drawing/2014/main" id="{A1505589-C9C9-417D-889C-4CA24C9B4103}"/>
              </a:ext>
            </a:extLst>
          </p:cNvPr>
          <p:cNvSpPr>
            <a:spLocks noChangeArrowheads="1"/>
          </p:cNvSpPr>
          <p:nvPr/>
        </p:nvSpPr>
        <p:spPr bwMode="auto">
          <a:xfrm>
            <a:off x="4158408" y="2660044"/>
            <a:ext cx="26121" cy="24907"/>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428" name="Oval 11">
            <a:extLst>
              <a:ext uri="{FF2B5EF4-FFF2-40B4-BE49-F238E27FC236}">
                <a16:creationId xmlns:a16="http://schemas.microsoft.com/office/drawing/2014/main" id="{EA5727DA-41F0-4623-BE1B-6330A04157F7}"/>
              </a:ext>
            </a:extLst>
          </p:cNvPr>
          <p:cNvSpPr>
            <a:spLocks noChangeArrowheads="1"/>
          </p:cNvSpPr>
          <p:nvPr/>
        </p:nvSpPr>
        <p:spPr bwMode="auto">
          <a:xfrm>
            <a:off x="4136791" y="2412693"/>
            <a:ext cx="26121" cy="24907"/>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429" name="Oval 12">
            <a:extLst>
              <a:ext uri="{FF2B5EF4-FFF2-40B4-BE49-F238E27FC236}">
                <a16:creationId xmlns:a16="http://schemas.microsoft.com/office/drawing/2014/main" id="{523B0C68-8F9C-4DCB-A3A1-5276D84902BA}"/>
              </a:ext>
            </a:extLst>
          </p:cNvPr>
          <p:cNvSpPr>
            <a:spLocks noChangeArrowheads="1"/>
          </p:cNvSpPr>
          <p:nvPr/>
        </p:nvSpPr>
        <p:spPr bwMode="auto">
          <a:xfrm>
            <a:off x="4180025" y="2453918"/>
            <a:ext cx="26121" cy="24907"/>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430" name="Oval 13">
            <a:extLst>
              <a:ext uri="{FF2B5EF4-FFF2-40B4-BE49-F238E27FC236}">
                <a16:creationId xmlns:a16="http://schemas.microsoft.com/office/drawing/2014/main" id="{2993D71B-B24C-4E1C-8308-0E3AFAE73D76}"/>
              </a:ext>
            </a:extLst>
          </p:cNvPr>
          <p:cNvSpPr>
            <a:spLocks noChangeArrowheads="1"/>
          </p:cNvSpPr>
          <p:nvPr/>
        </p:nvSpPr>
        <p:spPr bwMode="auto">
          <a:xfrm>
            <a:off x="4223260" y="2453918"/>
            <a:ext cx="26121" cy="24907"/>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431" name="Oval 14">
            <a:extLst>
              <a:ext uri="{FF2B5EF4-FFF2-40B4-BE49-F238E27FC236}">
                <a16:creationId xmlns:a16="http://schemas.microsoft.com/office/drawing/2014/main" id="{ABDB9618-B254-40E8-BA4D-CAF460636266}"/>
              </a:ext>
            </a:extLst>
          </p:cNvPr>
          <p:cNvSpPr>
            <a:spLocks noChangeArrowheads="1"/>
          </p:cNvSpPr>
          <p:nvPr/>
        </p:nvSpPr>
        <p:spPr bwMode="auto">
          <a:xfrm>
            <a:off x="4050321" y="2680657"/>
            <a:ext cx="26121" cy="24907"/>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432" name="Oval 15">
            <a:extLst>
              <a:ext uri="{FF2B5EF4-FFF2-40B4-BE49-F238E27FC236}">
                <a16:creationId xmlns:a16="http://schemas.microsoft.com/office/drawing/2014/main" id="{C15007DF-94DE-4D44-881E-6EC4051D6B75}"/>
              </a:ext>
            </a:extLst>
          </p:cNvPr>
          <p:cNvSpPr>
            <a:spLocks noChangeArrowheads="1"/>
          </p:cNvSpPr>
          <p:nvPr/>
        </p:nvSpPr>
        <p:spPr bwMode="auto">
          <a:xfrm>
            <a:off x="4093556" y="2680657"/>
            <a:ext cx="26121" cy="24907"/>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433" name="Oval 16">
            <a:extLst>
              <a:ext uri="{FF2B5EF4-FFF2-40B4-BE49-F238E27FC236}">
                <a16:creationId xmlns:a16="http://schemas.microsoft.com/office/drawing/2014/main" id="{B9F3F89F-CC75-446E-9C48-3B89B9FDD593}"/>
              </a:ext>
            </a:extLst>
          </p:cNvPr>
          <p:cNvSpPr>
            <a:spLocks noChangeArrowheads="1"/>
          </p:cNvSpPr>
          <p:nvPr/>
        </p:nvSpPr>
        <p:spPr bwMode="auto">
          <a:xfrm>
            <a:off x="4071939" y="2639432"/>
            <a:ext cx="26121" cy="24907"/>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434" name="Oval 17">
            <a:extLst>
              <a:ext uri="{FF2B5EF4-FFF2-40B4-BE49-F238E27FC236}">
                <a16:creationId xmlns:a16="http://schemas.microsoft.com/office/drawing/2014/main" id="{D51D8C3B-60A2-4ED4-87FA-DAF6F880B47D}"/>
              </a:ext>
            </a:extLst>
          </p:cNvPr>
          <p:cNvSpPr>
            <a:spLocks noChangeArrowheads="1"/>
          </p:cNvSpPr>
          <p:nvPr/>
        </p:nvSpPr>
        <p:spPr bwMode="auto">
          <a:xfrm>
            <a:off x="4050321" y="2598207"/>
            <a:ext cx="26121" cy="24907"/>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435" name="Oval 18">
            <a:extLst>
              <a:ext uri="{FF2B5EF4-FFF2-40B4-BE49-F238E27FC236}">
                <a16:creationId xmlns:a16="http://schemas.microsoft.com/office/drawing/2014/main" id="{A140A211-A3DF-4E64-8B71-5BFB91B7D52D}"/>
              </a:ext>
            </a:extLst>
          </p:cNvPr>
          <p:cNvSpPr>
            <a:spLocks noChangeArrowheads="1"/>
          </p:cNvSpPr>
          <p:nvPr/>
        </p:nvSpPr>
        <p:spPr bwMode="auto">
          <a:xfrm>
            <a:off x="4017895" y="2642867"/>
            <a:ext cx="26121" cy="24907"/>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436" name="Oval 19">
            <a:extLst>
              <a:ext uri="{FF2B5EF4-FFF2-40B4-BE49-F238E27FC236}">
                <a16:creationId xmlns:a16="http://schemas.microsoft.com/office/drawing/2014/main" id="{C073767C-2DCC-4C8A-B673-F7E43F71B946}"/>
              </a:ext>
            </a:extLst>
          </p:cNvPr>
          <p:cNvSpPr>
            <a:spLocks noChangeArrowheads="1"/>
          </p:cNvSpPr>
          <p:nvPr/>
        </p:nvSpPr>
        <p:spPr bwMode="auto">
          <a:xfrm>
            <a:off x="4007087" y="2680657"/>
            <a:ext cx="26121" cy="24907"/>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437" name="Oval 20">
            <a:extLst>
              <a:ext uri="{FF2B5EF4-FFF2-40B4-BE49-F238E27FC236}">
                <a16:creationId xmlns:a16="http://schemas.microsoft.com/office/drawing/2014/main" id="{5D05C463-AD57-4379-AB44-DBBF32F39A3C}"/>
              </a:ext>
            </a:extLst>
          </p:cNvPr>
          <p:cNvSpPr>
            <a:spLocks noChangeArrowheads="1"/>
          </p:cNvSpPr>
          <p:nvPr/>
        </p:nvSpPr>
        <p:spPr bwMode="auto">
          <a:xfrm>
            <a:off x="4050321" y="2721883"/>
            <a:ext cx="26121" cy="24907"/>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438" name="Oval 21">
            <a:extLst>
              <a:ext uri="{FF2B5EF4-FFF2-40B4-BE49-F238E27FC236}">
                <a16:creationId xmlns:a16="http://schemas.microsoft.com/office/drawing/2014/main" id="{F01F02AB-4029-4849-B77F-D65B4396107C}"/>
              </a:ext>
            </a:extLst>
          </p:cNvPr>
          <p:cNvSpPr>
            <a:spLocks noChangeArrowheads="1"/>
          </p:cNvSpPr>
          <p:nvPr/>
        </p:nvSpPr>
        <p:spPr bwMode="auto">
          <a:xfrm>
            <a:off x="4093556" y="2763108"/>
            <a:ext cx="26121" cy="24907"/>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439" name="Oval 22">
            <a:extLst>
              <a:ext uri="{FF2B5EF4-FFF2-40B4-BE49-F238E27FC236}">
                <a16:creationId xmlns:a16="http://schemas.microsoft.com/office/drawing/2014/main" id="{00692F5D-CE37-4C01-8435-B1A5BA3643EA}"/>
              </a:ext>
            </a:extLst>
          </p:cNvPr>
          <p:cNvSpPr>
            <a:spLocks noChangeArrowheads="1"/>
          </p:cNvSpPr>
          <p:nvPr/>
        </p:nvSpPr>
        <p:spPr bwMode="auto">
          <a:xfrm>
            <a:off x="4028704" y="2763108"/>
            <a:ext cx="26121" cy="24907"/>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440" name="Oval 23">
            <a:extLst>
              <a:ext uri="{FF2B5EF4-FFF2-40B4-BE49-F238E27FC236}">
                <a16:creationId xmlns:a16="http://schemas.microsoft.com/office/drawing/2014/main" id="{5CB8D97B-3488-4732-A3B6-164F234633D5}"/>
              </a:ext>
            </a:extLst>
          </p:cNvPr>
          <p:cNvSpPr>
            <a:spLocks noChangeArrowheads="1"/>
          </p:cNvSpPr>
          <p:nvPr/>
        </p:nvSpPr>
        <p:spPr bwMode="auto">
          <a:xfrm>
            <a:off x="4198040" y="2498579"/>
            <a:ext cx="26121" cy="24907"/>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441" name="Oval 24">
            <a:extLst>
              <a:ext uri="{FF2B5EF4-FFF2-40B4-BE49-F238E27FC236}">
                <a16:creationId xmlns:a16="http://schemas.microsoft.com/office/drawing/2014/main" id="{9C1154C1-BCD1-459E-B2A3-5D4A876E61CB}"/>
              </a:ext>
            </a:extLst>
          </p:cNvPr>
          <p:cNvSpPr>
            <a:spLocks noChangeArrowheads="1"/>
          </p:cNvSpPr>
          <p:nvPr/>
        </p:nvSpPr>
        <p:spPr bwMode="auto">
          <a:xfrm>
            <a:off x="4136791" y="2577594"/>
            <a:ext cx="26121" cy="24907"/>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442" name="Oval 25">
            <a:extLst>
              <a:ext uri="{FF2B5EF4-FFF2-40B4-BE49-F238E27FC236}">
                <a16:creationId xmlns:a16="http://schemas.microsoft.com/office/drawing/2014/main" id="{FFFCFDEC-20AD-4758-A539-AD1E3F188C8E}"/>
              </a:ext>
            </a:extLst>
          </p:cNvPr>
          <p:cNvSpPr>
            <a:spLocks noChangeArrowheads="1"/>
          </p:cNvSpPr>
          <p:nvPr/>
        </p:nvSpPr>
        <p:spPr bwMode="auto">
          <a:xfrm>
            <a:off x="4240373" y="2577594"/>
            <a:ext cx="26121" cy="24907"/>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443" name="Oval 26">
            <a:extLst>
              <a:ext uri="{FF2B5EF4-FFF2-40B4-BE49-F238E27FC236}">
                <a16:creationId xmlns:a16="http://schemas.microsoft.com/office/drawing/2014/main" id="{F1117452-84A7-42EC-A581-F049848A1760}"/>
              </a:ext>
            </a:extLst>
          </p:cNvPr>
          <p:cNvSpPr>
            <a:spLocks noChangeArrowheads="1"/>
          </p:cNvSpPr>
          <p:nvPr/>
        </p:nvSpPr>
        <p:spPr bwMode="auto">
          <a:xfrm>
            <a:off x="4283608" y="2577594"/>
            <a:ext cx="26121" cy="24907"/>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444" name="Oval 27">
            <a:extLst>
              <a:ext uri="{FF2B5EF4-FFF2-40B4-BE49-F238E27FC236}">
                <a16:creationId xmlns:a16="http://schemas.microsoft.com/office/drawing/2014/main" id="{BAF08EF7-3310-47CE-9EF0-6DBA0005ACA2}"/>
              </a:ext>
            </a:extLst>
          </p:cNvPr>
          <p:cNvSpPr>
            <a:spLocks noChangeArrowheads="1"/>
          </p:cNvSpPr>
          <p:nvPr/>
        </p:nvSpPr>
        <p:spPr bwMode="auto">
          <a:xfrm>
            <a:off x="4261990" y="2536369"/>
            <a:ext cx="26121" cy="24907"/>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445" name="Oval 28">
            <a:extLst>
              <a:ext uri="{FF2B5EF4-FFF2-40B4-BE49-F238E27FC236}">
                <a16:creationId xmlns:a16="http://schemas.microsoft.com/office/drawing/2014/main" id="{3216FD5F-49A0-44FC-92E6-278082D6C82A}"/>
              </a:ext>
            </a:extLst>
          </p:cNvPr>
          <p:cNvSpPr>
            <a:spLocks noChangeArrowheads="1"/>
          </p:cNvSpPr>
          <p:nvPr/>
        </p:nvSpPr>
        <p:spPr bwMode="auto">
          <a:xfrm>
            <a:off x="4240373" y="2495143"/>
            <a:ext cx="26121" cy="24907"/>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446" name="Oval 29">
            <a:extLst>
              <a:ext uri="{FF2B5EF4-FFF2-40B4-BE49-F238E27FC236}">
                <a16:creationId xmlns:a16="http://schemas.microsoft.com/office/drawing/2014/main" id="{EC7A7D05-210B-499E-9588-5DA2DC95A04F}"/>
              </a:ext>
            </a:extLst>
          </p:cNvPr>
          <p:cNvSpPr>
            <a:spLocks noChangeArrowheads="1"/>
          </p:cNvSpPr>
          <p:nvPr/>
        </p:nvSpPr>
        <p:spPr bwMode="auto">
          <a:xfrm>
            <a:off x="4207947" y="2539804"/>
            <a:ext cx="26121" cy="24907"/>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447" name="Oval 30">
            <a:extLst>
              <a:ext uri="{FF2B5EF4-FFF2-40B4-BE49-F238E27FC236}">
                <a16:creationId xmlns:a16="http://schemas.microsoft.com/office/drawing/2014/main" id="{E58CBC23-C6B7-4A3D-843F-B3C33ED585DE}"/>
              </a:ext>
            </a:extLst>
          </p:cNvPr>
          <p:cNvSpPr>
            <a:spLocks noChangeArrowheads="1"/>
          </p:cNvSpPr>
          <p:nvPr/>
        </p:nvSpPr>
        <p:spPr bwMode="auto">
          <a:xfrm>
            <a:off x="4197139" y="2577594"/>
            <a:ext cx="26121" cy="24907"/>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448" name="Oval 31">
            <a:extLst>
              <a:ext uri="{FF2B5EF4-FFF2-40B4-BE49-F238E27FC236}">
                <a16:creationId xmlns:a16="http://schemas.microsoft.com/office/drawing/2014/main" id="{0D843A46-C749-4402-9DF7-EAFAFB7174E0}"/>
              </a:ext>
            </a:extLst>
          </p:cNvPr>
          <p:cNvSpPr>
            <a:spLocks noChangeArrowheads="1"/>
          </p:cNvSpPr>
          <p:nvPr/>
        </p:nvSpPr>
        <p:spPr bwMode="auto">
          <a:xfrm>
            <a:off x="4240373" y="2618819"/>
            <a:ext cx="26121" cy="24907"/>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449" name="Oval 32">
            <a:extLst>
              <a:ext uri="{FF2B5EF4-FFF2-40B4-BE49-F238E27FC236}">
                <a16:creationId xmlns:a16="http://schemas.microsoft.com/office/drawing/2014/main" id="{885E0467-E1C4-4EEE-AFA8-82110979F564}"/>
              </a:ext>
            </a:extLst>
          </p:cNvPr>
          <p:cNvSpPr>
            <a:spLocks noChangeArrowheads="1"/>
          </p:cNvSpPr>
          <p:nvPr/>
        </p:nvSpPr>
        <p:spPr bwMode="auto">
          <a:xfrm>
            <a:off x="4180025" y="2618819"/>
            <a:ext cx="26121" cy="24907"/>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450" name="Oval 33">
            <a:extLst>
              <a:ext uri="{FF2B5EF4-FFF2-40B4-BE49-F238E27FC236}">
                <a16:creationId xmlns:a16="http://schemas.microsoft.com/office/drawing/2014/main" id="{91C33FAA-0377-42E6-8C76-68F990409EDB}"/>
              </a:ext>
            </a:extLst>
          </p:cNvPr>
          <p:cNvSpPr>
            <a:spLocks noChangeArrowheads="1"/>
          </p:cNvSpPr>
          <p:nvPr/>
        </p:nvSpPr>
        <p:spPr bwMode="auto">
          <a:xfrm>
            <a:off x="4218756" y="2660044"/>
            <a:ext cx="26121" cy="24907"/>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451" name="Oval 34">
            <a:extLst>
              <a:ext uri="{FF2B5EF4-FFF2-40B4-BE49-F238E27FC236}">
                <a16:creationId xmlns:a16="http://schemas.microsoft.com/office/drawing/2014/main" id="{FF55AF56-ACDF-4D2F-8F55-BDF103F25F05}"/>
              </a:ext>
            </a:extLst>
          </p:cNvPr>
          <p:cNvSpPr>
            <a:spLocks noChangeArrowheads="1"/>
          </p:cNvSpPr>
          <p:nvPr/>
        </p:nvSpPr>
        <p:spPr bwMode="auto">
          <a:xfrm>
            <a:off x="4197139" y="2779426"/>
            <a:ext cx="26121" cy="24907"/>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452" name="Oval 35">
            <a:extLst>
              <a:ext uri="{FF2B5EF4-FFF2-40B4-BE49-F238E27FC236}">
                <a16:creationId xmlns:a16="http://schemas.microsoft.com/office/drawing/2014/main" id="{5C52AA83-9B5F-47C4-8003-500B253D7A7A}"/>
              </a:ext>
            </a:extLst>
          </p:cNvPr>
          <p:cNvSpPr>
            <a:spLocks noChangeArrowheads="1"/>
          </p:cNvSpPr>
          <p:nvPr/>
        </p:nvSpPr>
        <p:spPr bwMode="auto">
          <a:xfrm>
            <a:off x="4218756" y="2738200"/>
            <a:ext cx="26121" cy="24907"/>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453" name="Oval 36">
            <a:extLst>
              <a:ext uri="{FF2B5EF4-FFF2-40B4-BE49-F238E27FC236}">
                <a16:creationId xmlns:a16="http://schemas.microsoft.com/office/drawing/2014/main" id="{59737502-23DB-47EA-AB39-AE9C3727FE75}"/>
              </a:ext>
            </a:extLst>
          </p:cNvPr>
          <p:cNvSpPr>
            <a:spLocks noChangeArrowheads="1"/>
          </p:cNvSpPr>
          <p:nvPr/>
        </p:nvSpPr>
        <p:spPr bwMode="auto">
          <a:xfrm>
            <a:off x="4197139" y="2696975"/>
            <a:ext cx="26121" cy="24907"/>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454" name="Oval 37">
            <a:extLst>
              <a:ext uri="{FF2B5EF4-FFF2-40B4-BE49-F238E27FC236}">
                <a16:creationId xmlns:a16="http://schemas.microsoft.com/office/drawing/2014/main" id="{2D76CC68-23D1-4AAD-99AE-5D69AEE538E8}"/>
              </a:ext>
            </a:extLst>
          </p:cNvPr>
          <p:cNvSpPr>
            <a:spLocks noChangeArrowheads="1"/>
          </p:cNvSpPr>
          <p:nvPr/>
        </p:nvSpPr>
        <p:spPr bwMode="auto">
          <a:xfrm>
            <a:off x="4164713" y="2741636"/>
            <a:ext cx="26121" cy="24907"/>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455" name="Oval 38">
            <a:extLst>
              <a:ext uri="{FF2B5EF4-FFF2-40B4-BE49-F238E27FC236}">
                <a16:creationId xmlns:a16="http://schemas.microsoft.com/office/drawing/2014/main" id="{19907E24-0227-433F-A8EE-759E0E19B088}"/>
              </a:ext>
            </a:extLst>
          </p:cNvPr>
          <p:cNvSpPr>
            <a:spLocks noChangeArrowheads="1"/>
          </p:cNvSpPr>
          <p:nvPr/>
        </p:nvSpPr>
        <p:spPr bwMode="auto">
          <a:xfrm>
            <a:off x="4153904" y="2779426"/>
            <a:ext cx="26121" cy="24907"/>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456" name="Oval 39">
            <a:extLst>
              <a:ext uri="{FF2B5EF4-FFF2-40B4-BE49-F238E27FC236}">
                <a16:creationId xmlns:a16="http://schemas.microsoft.com/office/drawing/2014/main" id="{B6F8607B-FFA7-4B91-A486-E98CB41543C5}"/>
              </a:ext>
            </a:extLst>
          </p:cNvPr>
          <p:cNvSpPr>
            <a:spLocks noChangeArrowheads="1"/>
          </p:cNvSpPr>
          <p:nvPr/>
        </p:nvSpPr>
        <p:spPr bwMode="auto">
          <a:xfrm>
            <a:off x="4197139" y="2820651"/>
            <a:ext cx="26121" cy="24907"/>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457" name="Oval 40">
            <a:extLst>
              <a:ext uri="{FF2B5EF4-FFF2-40B4-BE49-F238E27FC236}">
                <a16:creationId xmlns:a16="http://schemas.microsoft.com/office/drawing/2014/main" id="{6885390E-D8AB-481E-ADB6-DE1E4B0ED588}"/>
              </a:ext>
            </a:extLst>
          </p:cNvPr>
          <p:cNvSpPr>
            <a:spLocks noChangeArrowheads="1"/>
          </p:cNvSpPr>
          <p:nvPr/>
        </p:nvSpPr>
        <p:spPr bwMode="auto">
          <a:xfrm>
            <a:off x="4115173" y="2721883"/>
            <a:ext cx="26121" cy="24907"/>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458" name="Oval 41">
            <a:extLst>
              <a:ext uri="{FF2B5EF4-FFF2-40B4-BE49-F238E27FC236}">
                <a16:creationId xmlns:a16="http://schemas.microsoft.com/office/drawing/2014/main" id="{DC3FE80B-2C2C-4186-941E-70B06AB5B08F}"/>
              </a:ext>
            </a:extLst>
          </p:cNvPr>
          <p:cNvSpPr>
            <a:spLocks noChangeArrowheads="1"/>
          </p:cNvSpPr>
          <p:nvPr/>
        </p:nvSpPr>
        <p:spPr bwMode="auto">
          <a:xfrm>
            <a:off x="4584245" y="3002684"/>
            <a:ext cx="26121" cy="24907"/>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459" name="Oval 42">
            <a:extLst>
              <a:ext uri="{FF2B5EF4-FFF2-40B4-BE49-F238E27FC236}">
                <a16:creationId xmlns:a16="http://schemas.microsoft.com/office/drawing/2014/main" id="{1496878D-C5AA-474C-9436-1F50E9ECDF4C}"/>
              </a:ext>
            </a:extLst>
          </p:cNvPr>
          <p:cNvSpPr>
            <a:spLocks noChangeArrowheads="1"/>
          </p:cNvSpPr>
          <p:nvPr/>
        </p:nvSpPr>
        <p:spPr bwMode="auto">
          <a:xfrm>
            <a:off x="4605862" y="2961459"/>
            <a:ext cx="26121" cy="24907"/>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460" name="Oval 43">
            <a:extLst>
              <a:ext uri="{FF2B5EF4-FFF2-40B4-BE49-F238E27FC236}">
                <a16:creationId xmlns:a16="http://schemas.microsoft.com/office/drawing/2014/main" id="{818311F2-3985-4CF4-A8BF-72B318484556}"/>
              </a:ext>
            </a:extLst>
          </p:cNvPr>
          <p:cNvSpPr>
            <a:spLocks noChangeArrowheads="1"/>
          </p:cNvSpPr>
          <p:nvPr/>
        </p:nvSpPr>
        <p:spPr bwMode="auto">
          <a:xfrm>
            <a:off x="4584245" y="2920233"/>
            <a:ext cx="26121" cy="24907"/>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461" name="Oval 44">
            <a:extLst>
              <a:ext uri="{FF2B5EF4-FFF2-40B4-BE49-F238E27FC236}">
                <a16:creationId xmlns:a16="http://schemas.microsoft.com/office/drawing/2014/main" id="{8372253C-F4A2-4A93-95A1-24833579B3FB}"/>
              </a:ext>
            </a:extLst>
          </p:cNvPr>
          <p:cNvSpPr>
            <a:spLocks noChangeArrowheads="1"/>
          </p:cNvSpPr>
          <p:nvPr/>
        </p:nvSpPr>
        <p:spPr bwMode="auto">
          <a:xfrm>
            <a:off x="4551819" y="2964894"/>
            <a:ext cx="26121" cy="24907"/>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462" name="Oval 45">
            <a:extLst>
              <a:ext uri="{FF2B5EF4-FFF2-40B4-BE49-F238E27FC236}">
                <a16:creationId xmlns:a16="http://schemas.microsoft.com/office/drawing/2014/main" id="{275404D5-A2FA-4C98-870C-1FAF32267CD3}"/>
              </a:ext>
            </a:extLst>
          </p:cNvPr>
          <p:cNvSpPr>
            <a:spLocks noChangeArrowheads="1"/>
          </p:cNvSpPr>
          <p:nvPr/>
        </p:nvSpPr>
        <p:spPr bwMode="auto">
          <a:xfrm>
            <a:off x="4541011" y="3002684"/>
            <a:ext cx="26121" cy="24907"/>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463" name="Oval 46">
            <a:extLst>
              <a:ext uri="{FF2B5EF4-FFF2-40B4-BE49-F238E27FC236}">
                <a16:creationId xmlns:a16="http://schemas.microsoft.com/office/drawing/2014/main" id="{D09F1F28-FA69-493E-834B-C3C1933C8876}"/>
              </a:ext>
            </a:extLst>
          </p:cNvPr>
          <p:cNvSpPr>
            <a:spLocks noChangeArrowheads="1"/>
          </p:cNvSpPr>
          <p:nvPr/>
        </p:nvSpPr>
        <p:spPr bwMode="auto">
          <a:xfrm>
            <a:off x="4474767" y="2837786"/>
            <a:ext cx="26121" cy="24907"/>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464" name="Oval 47">
            <a:extLst>
              <a:ext uri="{FF2B5EF4-FFF2-40B4-BE49-F238E27FC236}">
                <a16:creationId xmlns:a16="http://schemas.microsoft.com/office/drawing/2014/main" id="{AD7EAD5C-4FFC-45C4-8F8F-543578F2E6A8}"/>
              </a:ext>
            </a:extLst>
          </p:cNvPr>
          <p:cNvSpPr>
            <a:spLocks noChangeArrowheads="1"/>
          </p:cNvSpPr>
          <p:nvPr/>
        </p:nvSpPr>
        <p:spPr bwMode="auto">
          <a:xfrm>
            <a:off x="4353731" y="2915483"/>
            <a:ext cx="26121" cy="24907"/>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465" name="Oval 48">
            <a:extLst>
              <a:ext uri="{FF2B5EF4-FFF2-40B4-BE49-F238E27FC236}">
                <a16:creationId xmlns:a16="http://schemas.microsoft.com/office/drawing/2014/main" id="{4D1882E6-CC57-4F2F-B447-0CF293DCDD67}"/>
              </a:ext>
            </a:extLst>
          </p:cNvPr>
          <p:cNvSpPr>
            <a:spLocks noChangeArrowheads="1"/>
          </p:cNvSpPr>
          <p:nvPr/>
        </p:nvSpPr>
        <p:spPr bwMode="auto">
          <a:xfrm>
            <a:off x="4071939" y="2845558"/>
            <a:ext cx="26121" cy="24907"/>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466" name="Oval 49">
            <a:extLst>
              <a:ext uri="{FF2B5EF4-FFF2-40B4-BE49-F238E27FC236}">
                <a16:creationId xmlns:a16="http://schemas.microsoft.com/office/drawing/2014/main" id="{7371598A-09DE-4FB7-9FD9-1F739DC4A0CF}"/>
              </a:ext>
            </a:extLst>
          </p:cNvPr>
          <p:cNvSpPr>
            <a:spLocks noChangeArrowheads="1"/>
          </p:cNvSpPr>
          <p:nvPr/>
        </p:nvSpPr>
        <p:spPr bwMode="auto">
          <a:xfrm>
            <a:off x="4093556" y="2804333"/>
            <a:ext cx="26121" cy="24907"/>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467" name="Oval 50">
            <a:extLst>
              <a:ext uri="{FF2B5EF4-FFF2-40B4-BE49-F238E27FC236}">
                <a16:creationId xmlns:a16="http://schemas.microsoft.com/office/drawing/2014/main" id="{DD11F3F6-D50D-462C-AA19-4403DDA81530}"/>
              </a:ext>
            </a:extLst>
          </p:cNvPr>
          <p:cNvSpPr>
            <a:spLocks noChangeArrowheads="1"/>
          </p:cNvSpPr>
          <p:nvPr/>
        </p:nvSpPr>
        <p:spPr bwMode="auto">
          <a:xfrm>
            <a:off x="4039513" y="2807768"/>
            <a:ext cx="26121" cy="24907"/>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468" name="Oval 51">
            <a:extLst>
              <a:ext uri="{FF2B5EF4-FFF2-40B4-BE49-F238E27FC236}">
                <a16:creationId xmlns:a16="http://schemas.microsoft.com/office/drawing/2014/main" id="{BF6F182D-6834-4836-A260-5C3CFC6E8D79}"/>
              </a:ext>
            </a:extLst>
          </p:cNvPr>
          <p:cNvSpPr>
            <a:spLocks noChangeArrowheads="1"/>
          </p:cNvSpPr>
          <p:nvPr/>
        </p:nvSpPr>
        <p:spPr bwMode="auto">
          <a:xfrm>
            <a:off x="4028704" y="2845558"/>
            <a:ext cx="26121" cy="24907"/>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469" name="Oval 52">
            <a:extLst>
              <a:ext uri="{FF2B5EF4-FFF2-40B4-BE49-F238E27FC236}">
                <a16:creationId xmlns:a16="http://schemas.microsoft.com/office/drawing/2014/main" id="{2BFC3C1B-CDD6-4E5B-9196-A8AF19BF2559}"/>
              </a:ext>
            </a:extLst>
          </p:cNvPr>
          <p:cNvSpPr>
            <a:spLocks noChangeArrowheads="1"/>
          </p:cNvSpPr>
          <p:nvPr/>
        </p:nvSpPr>
        <p:spPr bwMode="auto">
          <a:xfrm>
            <a:off x="4071939" y="2886784"/>
            <a:ext cx="26121" cy="24907"/>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470" name="Oval 53">
            <a:extLst>
              <a:ext uri="{FF2B5EF4-FFF2-40B4-BE49-F238E27FC236}">
                <a16:creationId xmlns:a16="http://schemas.microsoft.com/office/drawing/2014/main" id="{70CE91C8-13F2-409D-965A-53FFD315895E}"/>
              </a:ext>
            </a:extLst>
          </p:cNvPr>
          <p:cNvSpPr>
            <a:spLocks noChangeArrowheads="1"/>
          </p:cNvSpPr>
          <p:nvPr/>
        </p:nvSpPr>
        <p:spPr bwMode="auto">
          <a:xfrm>
            <a:off x="4118776" y="2515756"/>
            <a:ext cx="26121" cy="24907"/>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471" name="Oval 54">
            <a:extLst>
              <a:ext uri="{FF2B5EF4-FFF2-40B4-BE49-F238E27FC236}">
                <a16:creationId xmlns:a16="http://schemas.microsoft.com/office/drawing/2014/main" id="{DAB250CA-834A-4D99-ADAA-01ACC1680751}"/>
              </a:ext>
            </a:extLst>
          </p:cNvPr>
          <p:cNvSpPr>
            <a:spLocks noChangeArrowheads="1"/>
          </p:cNvSpPr>
          <p:nvPr/>
        </p:nvSpPr>
        <p:spPr bwMode="auto">
          <a:xfrm>
            <a:off x="4140394" y="2474531"/>
            <a:ext cx="26121" cy="24907"/>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472" name="Oval 55">
            <a:extLst>
              <a:ext uri="{FF2B5EF4-FFF2-40B4-BE49-F238E27FC236}">
                <a16:creationId xmlns:a16="http://schemas.microsoft.com/office/drawing/2014/main" id="{018E52E5-EE35-4A2A-9FD6-E798C40E3D78}"/>
              </a:ext>
            </a:extLst>
          </p:cNvPr>
          <p:cNvSpPr>
            <a:spLocks noChangeArrowheads="1"/>
          </p:cNvSpPr>
          <p:nvPr/>
        </p:nvSpPr>
        <p:spPr bwMode="auto">
          <a:xfrm>
            <a:off x="4086350" y="2477967"/>
            <a:ext cx="26121" cy="24907"/>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473" name="Oval 56">
            <a:extLst>
              <a:ext uri="{FF2B5EF4-FFF2-40B4-BE49-F238E27FC236}">
                <a16:creationId xmlns:a16="http://schemas.microsoft.com/office/drawing/2014/main" id="{E6F8DAC3-E661-4CE7-A97B-973CF672AA37}"/>
              </a:ext>
            </a:extLst>
          </p:cNvPr>
          <p:cNvSpPr>
            <a:spLocks noChangeArrowheads="1"/>
          </p:cNvSpPr>
          <p:nvPr/>
        </p:nvSpPr>
        <p:spPr bwMode="auto">
          <a:xfrm>
            <a:off x="4075542" y="2515756"/>
            <a:ext cx="26121" cy="24907"/>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474" name="Oval 57">
            <a:extLst>
              <a:ext uri="{FF2B5EF4-FFF2-40B4-BE49-F238E27FC236}">
                <a16:creationId xmlns:a16="http://schemas.microsoft.com/office/drawing/2014/main" id="{C243D081-D16A-442C-A385-9552BF15A6DF}"/>
              </a:ext>
            </a:extLst>
          </p:cNvPr>
          <p:cNvSpPr>
            <a:spLocks noChangeArrowheads="1"/>
          </p:cNvSpPr>
          <p:nvPr/>
        </p:nvSpPr>
        <p:spPr bwMode="auto">
          <a:xfrm>
            <a:off x="4071939" y="2556982"/>
            <a:ext cx="26121" cy="24907"/>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475" name="Oval 58">
            <a:extLst>
              <a:ext uri="{FF2B5EF4-FFF2-40B4-BE49-F238E27FC236}">
                <a16:creationId xmlns:a16="http://schemas.microsoft.com/office/drawing/2014/main" id="{54EAA19B-289D-4E50-B8CC-EB29CB92B387}"/>
              </a:ext>
            </a:extLst>
          </p:cNvPr>
          <p:cNvSpPr>
            <a:spLocks noChangeArrowheads="1"/>
          </p:cNvSpPr>
          <p:nvPr/>
        </p:nvSpPr>
        <p:spPr bwMode="auto">
          <a:xfrm>
            <a:off x="4239340" y="2844198"/>
            <a:ext cx="26121" cy="24907"/>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476" name="Oval 59">
            <a:extLst>
              <a:ext uri="{FF2B5EF4-FFF2-40B4-BE49-F238E27FC236}">
                <a16:creationId xmlns:a16="http://schemas.microsoft.com/office/drawing/2014/main" id="{6514FA2D-8BD0-4157-B757-DE430EBD28E6}"/>
              </a:ext>
            </a:extLst>
          </p:cNvPr>
          <p:cNvSpPr>
            <a:spLocks noChangeArrowheads="1"/>
          </p:cNvSpPr>
          <p:nvPr/>
        </p:nvSpPr>
        <p:spPr bwMode="auto">
          <a:xfrm>
            <a:off x="4469853" y="2972624"/>
            <a:ext cx="26121" cy="24907"/>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477" name="Oval 60">
            <a:extLst>
              <a:ext uri="{FF2B5EF4-FFF2-40B4-BE49-F238E27FC236}">
                <a16:creationId xmlns:a16="http://schemas.microsoft.com/office/drawing/2014/main" id="{C54F19E8-2B23-432C-BFE2-5F441F7FB9EF}"/>
              </a:ext>
            </a:extLst>
          </p:cNvPr>
          <p:cNvSpPr>
            <a:spLocks noChangeArrowheads="1"/>
          </p:cNvSpPr>
          <p:nvPr/>
        </p:nvSpPr>
        <p:spPr bwMode="auto">
          <a:xfrm>
            <a:off x="4415810" y="2976059"/>
            <a:ext cx="26121" cy="24907"/>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478" name="Oval 61">
            <a:extLst>
              <a:ext uri="{FF2B5EF4-FFF2-40B4-BE49-F238E27FC236}">
                <a16:creationId xmlns:a16="http://schemas.microsoft.com/office/drawing/2014/main" id="{570459EF-2F52-4183-9CA7-8CFCB2EE65F6}"/>
              </a:ext>
            </a:extLst>
          </p:cNvPr>
          <p:cNvSpPr>
            <a:spLocks noChangeArrowheads="1"/>
          </p:cNvSpPr>
          <p:nvPr/>
        </p:nvSpPr>
        <p:spPr bwMode="auto">
          <a:xfrm>
            <a:off x="4196105" y="2844198"/>
            <a:ext cx="26121" cy="24907"/>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479" name="Oval 62">
            <a:extLst>
              <a:ext uri="{FF2B5EF4-FFF2-40B4-BE49-F238E27FC236}">
                <a16:creationId xmlns:a16="http://schemas.microsoft.com/office/drawing/2014/main" id="{20A076CF-CAC2-4D69-94CE-CE2A9C8E5EFA}"/>
              </a:ext>
            </a:extLst>
          </p:cNvPr>
          <p:cNvSpPr>
            <a:spLocks noChangeArrowheads="1"/>
          </p:cNvSpPr>
          <p:nvPr/>
        </p:nvSpPr>
        <p:spPr bwMode="auto">
          <a:xfrm>
            <a:off x="4158408" y="2536369"/>
            <a:ext cx="26121" cy="24907"/>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480" name="Oval 63">
            <a:extLst>
              <a:ext uri="{FF2B5EF4-FFF2-40B4-BE49-F238E27FC236}">
                <a16:creationId xmlns:a16="http://schemas.microsoft.com/office/drawing/2014/main" id="{B66E4AE5-ADD5-40A5-97E0-556EE2E70BC0}"/>
              </a:ext>
            </a:extLst>
          </p:cNvPr>
          <p:cNvSpPr>
            <a:spLocks noChangeArrowheads="1"/>
          </p:cNvSpPr>
          <p:nvPr/>
        </p:nvSpPr>
        <p:spPr bwMode="auto">
          <a:xfrm>
            <a:off x="4051919" y="2773368"/>
            <a:ext cx="26121" cy="24907"/>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481" name="Oval 64">
            <a:extLst>
              <a:ext uri="{FF2B5EF4-FFF2-40B4-BE49-F238E27FC236}">
                <a16:creationId xmlns:a16="http://schemas.microsoft.com/office/drawing/2014/main" id="{798A7ADA-13BD-44D1-BB7B-FF3B780826CA}"/>
              </a:ext>
            </a:extLst>
          </p:cNvPr>
          <p:cNvSpPr>
            <a:spLocks noChangeArrowheads="1"/>
          </p:cNvSpPr>
          <p:nvPr/>
        </p:nvSpPr>
        <p:spPr bwMode="auto">
          <a:xfrm>
            <a:off x="4162010" y="2828381"/>
            <a:ext cx="26121" cy="24907"/>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482" name="Oval 65">
            <a:extLst>
              <a:ext uri="{FF2B5EF4-FFF2-40B4-BE49-F238E27FC236}">
                <a16:creationId xmlns:a16="http://schemas.microsoft.com/office/drawing/2014/main" id="{0C957AC8-F8C3-411C-9DB5-3910AD17F433}"/>
              </a:ext>
            </a:extLst>
          </p:cNvPr>
          <p:cNvSpPr>
            <a:spLocks noChangeArrowheads="1"/>
          </p:cNvSpPr>
          <p:nvPr/>
        </p:nvSpPr>
        <p:spPr bwMode="auto">
          <a:xfrm>
            <a:off x="4019493" y="2735579"/>
            <a:ext cx="26121" cy="24907"/>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483" name="Oval 66">
            <a:extLst>
              <a:ext uri="{FF2B5EF4-FFF2-40B4-BE49-F238E27FC236}">
                <a16:creationId xmlns:a16="http://schemas.microsoft.com/office/drawing/2014/main" id="{ECC98764-68CA-4FCE-A82F-CF93D9678C7C}"/>
              </a:ext>
            </a:extLst>
          </p:cNvPr>
          <p:cNvSpPr>
            <a:spLocks noChangeArrowheads="1"/>
          </p:cNvSpPr>
          <p:nvPr/>
        </p:nvSpPr>
        <p:spPr bwMode="auto">
          <a:xfrm>
            <a:off x="4008684" y="2773368"/>
            <a:ext cx="26121" cy="24907"/>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484" name="Oval 67">
            <a:extLst>
              <a:ext uri="{FF2B5EF4-FFF2-40B4-BE49-F238E27FC236}">
                <a16:creationId xmlns:a16="http://schemas.microsoft.com/office/drawing/2014/main" id="{25FD25DA-8A35-4124-BE4A-A74424DB6E4D}"/>
              </a:ext>
            </a:extLst>
          </p:cNvPr>
          <p:cNvSpPr>
            <a:spLocks noChangeArrowheads="1"/>
          </p:cNvSpPr>
          <p:nvPr/>
        </p:nvSpPr>
        <p:spPr bwMode="auto">
          <a:xfrm>
            <a:off x="4282574" y="2885423"/>
            <a:ext cx="26121" cy="24907"/>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485" name="Oval 68">
            <a:extLst>
              <a:ext uri="{FF2B5EF4-FFF2-40B4-BE49-F238E27FC236}">
                <a16:creationId xmlns:a16="http://schemas.microsoft.com/office/drawing/2014/main" id="{2A888191-9E25-4570-8316-401721ED1620}"/>
              </a:ext>
            </a:extLst>
          </p:cNvPr>
          <p:cNvSpPr>
            <a:spLocks noChangeArrowheads="1"/>
          </p:cNvSpPr>
          <p:nvPr/>
        </p:nvSpPr>
        <p:spPr bwMode="auto">
          <a:xfrm>
            <a:off x="4304192" y="2844198"/>
            <a:ext cx="26121" cy="24907"/>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486" name="Oval 69">
            <a:extLst>
              <a:ext uri="{FF2B5EF4-FFF2-40B4-BE49-F238E27FC236}">
                <a16:creationId xmlns:a16="http://schemas.microsoft.com/office/drawing/2014/main" id="{9F1561CD-D50B-4FBA-B024-79691160F578}"/>
              </a:ext>
            </a:extLst>
          </p:cNvPr>
          <p:cNvSpPr>
            <a:spLocks noChangeArrowheads="1"/>
          </p:cNvSpPr>
          <p:nvPr/>
        </p:nvSpPr>
        <p:spPr bwMode="auto">
          <a:xfrm>
            <a:off x="4336617" y="2884564"/>
            <a:ext cx="26121" cy="24907"/>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487" name="Oval 70">
            <a:extLst>
              <a:ext uri="{FF2B5EF4-FFF2-40B4-BE49-F238E27FC236}">
                <a16:creationId xmlns:a16="http://schemas.microsoft.com/office/drawing/2014/main" id="{F663185D-58D3-45EF-B02E-220DE1B4EC49}"/>
              </a:ext>
            </a:extLst>
          </p:cNvPr>
          <p:cNvSpPr>
            <a:spLocks noChangeArrowheads="1"/>
          </p:cNvSpPr>
          <p:nvPr/>
        </p:nvSpPr>
        <p:spPr bwMode="auto">
          <a:xfrm>
            <a:off x="4239340" y="2885423"/>
            <a:ext cx="26121" cy="24907"/>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488" name="Oval 71">
            <a:extLst>
              <a:ext uri="{FF2B5EF4-FFF2-40B4-BE49-F238E27FC236}">
                <a16:creationId xmlns:a16="http://schemas.microsoft.com/office/drawing/2014/main" id="{E779CCFF-FB29-42A0-B003-B2CB5C017C91}"/>
              </a:ext>
            </a:extLst>
          </p:cNvPr>
          <p:cNvSpPr>
            <a:spLocks noChangeArrowheads="1"/>
          </p:cNvSpPr>
          <p:nvPr/>
        </p:nvSpPr>
        <p:spPr bwMode="auto">
          <a:xfrm>
            <a:off x="4675217" y="2996672"/>
            <a:ext cx="26121" cy="24907"/>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489" name="Oval 72">
            <a:extLst>
              <a:ext uri="{FF2B5EF4-FFF2-40B4-BE49-F238E27FC236}">
                <a16:creationId xmlns:a16="http://schemas.microsoft.com/office/drawing/2014/main" id="{D3664EC5-3560-4E98-AB3F-F30B29ADEDDB}"/>
              </a:ext>
            </a:extLst>
          </p:cNvPr>
          <p:cNvSpPr>
            <a:spLocks noChangeArrowheads="1"/>
          </p:cNvSpPr>
          <p:nvPr/>
        </p:nvSpPr>
        <p:spPr bwMode="auto">
          <a:xfrm>
            <a:off x="4696834" y="2955447"/>
            <a:ext cx="26121" cy="24907"/>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490" name="Oval 73">
            <a:extLst>
              <a:ext uri="{FF2B5EF4-FFF2-40B4-BE49-F238E27FC236}">
                <a16:creationId xmlns:a16="http://schemas.microsoft.com/office/drawing/2014/main" id="{E3649919-BC5B-4547-AE24-2AA7EA31A7F2}"/>
              </a:ext>
            </a:extLst>
          </p:cNvPr>
          <p:cNvSpPr>
            <a:spLocks noChangeArrowheads="1"/>
          </p:cNvSpPr>
          <p:nvPr/>
        </p:nvSpPr>
        <p:spPr bwMode="auto">
          <a:xfrm>
            <a:off x="4642792" y="2958882"/>
            <a:ext cx="26121" cy="24907"/>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491" name="Oval 74">
            <a:extLst>
              <a:ext uri="{FF2B5EF4-FFF2-40B4-BE49-F238E27FC236}">
                <a16:creationId xmlns:a16="http://schemas.microsoft.com/office/drawing/2014/main" id="{188F2223-D243-4CBD-A308-0FA6909A019D}"/>
              </a:ext>
            </a:extLst>
          </p:cNvPr>
          <p:cNvSpPr>
            <a:spLocks noChangeArrowheads="1"/>
          </p:cNvSpPr>
          <p:nvPr/>
        </p:nvSpPr>
        <p:spPr bwMode="auto">
          <a:xfrm>
            <a:off x="4631982" y="2996672"/>
            <a:ext cx="26121" cy="24907"/>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492" name="Oval 75">
            <a:extLst>
              <a:ext uri="{FF2B5EF4-FFF2-40B4-BE49-F238E27FC236}">
                <a16:creationId xmlns:a16="http://schemas.microsoft.com/office/drawing/2014/main" id="{C21605E5-6DAD-4A12-8C0E-7D738536B90F}"/>
              </a:ext>
            </a:extLst>
          </p:cNvPr>
          <p:cNvSpPr>
            <a:spLocks noChangeArrowheads="1"/>
          </p:cNvSpPr>
          <p:nvPr/>
        </p:nvSpPr>
        <p:spPr bwMode="auto">
          <a:xfrm>
            <a:off x="4007087" y="2721883"/>
            <a:ext cx="26121" cy="24907"/>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493" name="Oval 76">
            <a:extLst>
              <a:ext uri="{FF2B5EF4-FFF2-40B4-BE49-F238E27FC236}">
                <a16:creationId xmlns:a16="http://schemas.microsoft.com/office/drawing/2014/main" id="{A70BD9FE-AC42-439C-98E7-5D7434125D88}"/>
              </a:ext>
            </a:extLst>
          </p:cNvPr>
          <p:cNvSpPr>
            <a:spLocks noChangeArrowheads="1"/>
          </p:cNvSpPr>
          <p:nvPr/>
        </p:nvSpPr>
        <p:spPr bwMode="auto">
          <a:xfrm>
            <a:off x="4136791" y="2696975"/>
            <a:ext cx="26121" cy="24907"/>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494" name="Oval 77">
            <a:extLst>
              <a:ext uri="{FF2B5EF4-FFF2-40B4-BE49-F238E27FC236}">
                <a16:creationId xmlns:a16="http://schemas.microsoft.com/office/drawing/2014/main" id="{6F6CB061-D2E1-488D-B026-859649F6CB85}"/>
              </a:ext>
            </a:extLst>
          </p:cNvPr>
          <p:cNvSpPr>
            <a:spLocks noChangeArrowheads="1"/>
          </p:cNvSpPr>
          <p:nvPr/>
        </p:nvSpPr>
        <p:spPr bwMode="auto">
          <a:xfrm>
            <a:off x="4670714" y="3002684"/>
            <a:ext cx="26121" cy="24907"/>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495" name="Oval 78">
            <a:extLst>
              <a:ext uri="{FF2B5EF4-FFF2-40B4-BE49-F238E27FC236}">
                <a16:creationId xmlns:a16="http://schemas.microsoft.com/office/drawing/2014/main" id="{C658AEF5-5C4B-42B6-A2DD-E9D6107FF34F}"/>
              </a:ext>
            </a:extLst>
          </p:cNvPr>
          <p:cNvSpPr>
            <a:spLocks noChangeArrowheads="1"/>
          </p:cNvSpPr>
          <p:nvPr/>
        </p:nvSpPr>
        <p:spPr bwMode="auto">
          <a:xfrm>
            <a:off x="4505052" y="2874258"/>
            <a:ext cx="26121" cy="24907"/>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496" name="Oval 79">
            <a:extLst>
              <a:ext uri="{FF2B5EF4-FFF2-40B4-BE49-F238E27FC236}">
                <a16:creationId xmlns:a16="http://schemas.microsoft.com/office/drawing/2014/main" id="{A82D6940-68EF-40E2-B6E0-E9CEC722E779}"/>
              </a:ext>
            </a:extLst>
          </p:cNvPr>
          <p:cNvSpPr>
            <a:spLocks noChangeArrowheads="1"/>
          </p:cNvSpPr>
          <p:nvPr/>
        </p:nvSpPr>
        <p:spPr bwMode="auto">
          <a:xfrm>
            <a:off x="4107968" y="2546675"/>
            <a:ext cx="26121" cy="24907"/>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497" name="Oval 80">
            <a:extLst>
              <a:ext uri="{FF2B5EF4-FFF2-40B4-BE49-F238E27FC236}">
                <a16:creationId xmlns:a16="http://schemas.microsoft.com/office/drawing/2014/main" id="{343A9817-CFE7-4ADB-B7E3-B7E99872AA39}"/>
              </a:ext>
            </a:extLst>
          </p:cNvPr>
          <p:cNvSpPr>
            <a:spLocks noChangeArrowheads="1"/>
          </p:cNvSpPr>
          <p:nvPr/>
        </p:nvSpPr>
        <p:spPr bwMode="auto">
          <a:xfrm>
            <a:off x="4201642" y="2412693"/>
            <a:ext cx="26121" cy="24907"/>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498" name="Oval 81">
            <a:extLst>
              <a:ext uri="{FF2B5EF4-FFF2-40B4-BE49-F238E27FC236}">
                <a16:creationId xmlns:a16="http://schemas.microsoft.com/office/drawing/2014/main" id="{D95F6EC9-0A18-4B40-8500-2887AC22BA9B}"/>
              </a:ext>
            </a:extLst>
          </p:cNvPr>
          <p:cNvSpPr>
            <a:spLocks noChangeArrowheads="1"/>
          </p:cNvSpPr>
          <p:nvPr/>
        </p:nvSpPr>
        <p:spPr bwMode="auto">
          <a:xfrm>
            <a:off x="4266494" y="2453918"/>
            <a:ext cx="26121" cy="24907"/>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499" name="Oval 82">
            <a:extLst>
              <a:ext uri="{FF2B5EF4-FFF2-40B4-BE49-F238E27FC236}">
                <a16:creationId xmlns:a16="http://schemas.microsoft.com/office/drawing/2014/main" id="{910405E0-AEB2-47FF-9FE9-B78ECF540FCC}"/>
              </a:ext>
            </a:extLst>
          </p:cNvPr>
          <p:cNvSpPr>
            <a:spLocks noChangeArrowheads="1"/>
          </p:cNvSpPr>
          <p:nvPr/>
        </p:nvSpPr>
        <p:spPr bwMode="auto">
          <a:xfrm>
            <a:off x="4288112" y="2495143"/>
            <a:ext cx="26121" cy="24907"/>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500" name="Oval 83">
            <a:extLst>
              <a:ext uri="{FF2B5EF4-FFF2-40B4-BE49-F238E27FC236}">
                <a16:creationId xmlns:a16="http://schemas.microsoft.com/office/drawing/2014/main" id="{3831ED68-9768-4500-A879-61C106E53C81}"/>
              </a:ext>
            </a:extLst>
          </p:cNvPr>
          <p:cNvSpPr>
            <a:spLocks noChangeArrowheads="1"/>
          </p:cNvSpPr>
          <p:nvPr/>
        </p:nvSpPr>
        <p:spPr bwMode="auto">
          <a:xfrm>
            <a:off x="4028704" y="2886784"/>
            <a:ext cx="26121" cy="24907"/>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501" name="Oval 84">
            <a:extLst>
              <a:ext uri="{FF2B5EF4-FFF2-40B4-BE49-F238E27FC236}">
                <a16:creationId xmlns:a16="http://schemas.microsoft.com/office/drawing/2014/main" id="{C224E549-A919-466D-9AFB-D6545E86BD3B}"/>
              </a:ext>
            </a:extLst>
          </p:cNvPr>
          <p:cNvSpPr>
            <a:spLocks noChangeArrowheads="1"/>
          </p:cNvSpPr>
          <p:nvPr/>
        </p:nvSpPr>
        <p:spPr bwMode="auto">
          <a:xfrm>
            <a:off x="3985469" y="2804333"/>
            <a:ext cx="26121" cy="24907"/>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502" name="Oval 85">
            <a:extLst>
              <a:ext uri="{FF2B5EF4-FFF2-40B4-BE49-F238E27FC236}">
                <a16:creationId xmlns:a16="http://schemas.microsoft.com/office/drawing/2014/main" id="{AC8D3B4F-20CC-41B4-9E70-2A50EE63B80B}"/>
              </a:ext>
            </a:extLst>
          </p:cNvPr>
          <p:cNvSpPr>
            <a:spLocks noChangeArrowheads="1"/>
          </p:cNvSpPr>
          <p:nvPr/>
        </p:nvSpPr>
        <p:spPr bwMode="auto">
          <a:xfrm>
            <a:off x="4761687" y="2992377"/>
            <a:ext cx="26121" cy="24907"/>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503" name="Oval 86">
            <a:extLst>
              <a:ext uri="{FF2B5EF4-FFF2-40B4-BE49-F238E27FC236}">
                <a16:creationId xmlns:a16="http://schemas.microsoft.com/office/drawing/2014/main" id="{58809539-A59B-4CE8-8A83-B90858B8116F}"/>
              </a:ext>
            </a:extLst>
          </p:cNvPr>
          <p:cNvSpPr>
            <a:spLocks noChangeArrowheads="1"/>
          </p:cNvSpPr>
          <p:nvPr/>
        </p:nvSpPr>
        <p:spPr bwMode="auto">
          <a:xfrm>
            <a:off x="4718452" y="2992377"/>
            <a:ext cx="26121" cy="24907"/>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504" name="Oval 87">
            <a:extLst>
              <a:ext uri="{FF2B5EF4-FFF2-40B4-BE49-F238E27FC236}">
                <a16:creationId xmlns:a16="http://schemas.microsoft.com/office/drawing/2014/main" id="{3003FC6F-439F-4FAE-A1FE-42B74153199B}"/>
              </a:ext>
            </a:extLst>
          </p:cNvPr>
          <p:cNvSpPr>
            <a:spLocks noChangeArrowheads="1"/>
          </p:cNvSpPr>
          <p:nvPr/>
        </p:nvSpPr>
        <p:spPr bwMode="auto">
          <a:xfrm>
            <a:off x="4596025" y="2863952"/>
            <a:ext cx="26121" cy="24907"/>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505" name="Oval 88">
            <a:extLst>
              <a:ext uri="{FF2B5EF4-FFF2-40B4-BE49-F238E27FC236}">
                <a16:creationId xmlns:a16="http://schemas.microsoft.com/office/drawing/2014/main" id="{D92E1149-C5E4-4E28-8C83-C5B841DF8D08}"/>
              </a:ext>
            </a:extLst>
          </p:cNvPr>
          <p:cNvSpPr>
            <a:spLocks noChangeArrowheads="1"/>
          </p:cNvSpPr>
          <p:nvPr/>
        </p:nvSpPr>
        <p:spPr bwMode="auto">
          <a:xfrm>
            <a:off x="4617642" y="2822726"/>
            <a:ext cx="26121" cy="24907"/>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506" name="Oval 89">
            <a:extLst>
              <a:ext uri="{FF2B5EF4-FFF2-40B4-BE49-F238E27FC236}">
                <a16:creationId xmlns:a16="http://schemas.microsoft.com/office/drawing/2014/main" id="{3BD0F157-90C7-4D6C-9547-2CF18B4B11B6}"/>
              </a:ext>
            </a:extLst>
          </p:cNvPr>
          <p:cNvSpPr>
            <a:spLocks noChangeArrowheads="1"/>
          </p:cNvSpPr>
          <p:nvPr/>
        </p:nvSpPr>
        <p:spPr bwMode="auto">
          <a:xfrm>
            <a:off x="4552790" y="2863952"/>
            <a:ext cx="26121" cy="24907"/>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507" name="Oval 90">
            <a:extLst>
              <a:ext uri="{FF2B5EF4-FFF2-40B4-BE49-F238E27FC236}">
                <a16:creationId xmlns:a16="http://schemas.microsoft.com/office/drawing/2014/main" id="{5E023069-2B2C-4B60-808C-8A80714BD739}"/>
              </a:ext>
            </a:extLst>
          </p:cNvPr>
          <p:cNvSpPr>
            <a:spLocks noChangeArrowheads="1"/>
          </p:cNvSpPr>
          <p:nvPr/>
        </p:nvSpPr>
        <p:spPr bwMode="auto">
          <a:xfrm>
            <a:off x="4185296" y="2885423"/>
            <a:ext cx="26121" cy="24907"/>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508" name="Oval 91">
            <a:extLst>
              <a:ext uri="{FF2B5EF4-FFF2-40B4-BE49-F238E27FC236}">
                <a16:creationId xmlns:a16="http://schemas.microsoft.com/office/drawing/2014/main" id="{7D186531-4843-4EDC-A23D-F1F512ECD2C9}"/>
              </a:ext>
            </a:extLst>
          </p:cNvPr>
          <p:cNvSpPr>
            <a:spLocks noChangeArrowheads="1"/>
          </p:cNvSpPr>
          <p:nvPr/>
        </p:nvSpPr>
        <p:spPr bwMode="auto">
          <a:xfrm>
            <a:off x="4152870" y="2847633"/>
            <a:ext cx="26121" cy="24907"/>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509" name="Oval 92">
            <a:extLst>
              <a:ext uri="{FF2B5EF4-FFF2-40B4-BE49-F238E27FC236}">
                <a16:creationId xmlns:a16="http://schemas.microsoft.com/office/drawing/2014/main" id="{31956606-869F-46A6-A7A6-9258B14E131E}"/>
              </a:ext>
            </a:extLst>
          </p:cNvPr>
          <p:cNvSpPr>
            <a:spLocks noChangeArrowheads="1"/>
          </p:cNvSpPr>
          <p:nvPr/>
        </p:nvSpPr>
        <p:spPr bwMode="auto">
          <a:xfrm>
            <a:off x="4142062" y="2885423"/>
            <a:ext cx="26121" cy="24907"/>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510" name="Oval 93">
            <a:extLst>
              <a:ext uri="{FF2B5EF4-FFF2-40B4-BE49-F238E27FC236}">
                <a16:creationId xmlns:a16="http://schemas.microsoft.com/office/drawing/2014/main" id="{8CF3C8FA-C4A1-4B88-B92C-BEF1D5B11831}"/>
              </a:ext>
            </a:extLst>
          </p:cNvPr>
          <p:cNvSpPr>
            <a:spLocks noChangeArrowheads="1"/>
          </p:cNvSpPr>
          <p:nvPr/>
        </p:nvSpPr>
        <p:spPr bwMode="auto">
          <a:xfrm>
            <a:off x="4098827" y="2885423"/>
            <a:ext cx="26121" cy="24907"/>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511" name="Oval 94">
            <a:extLst>
              <a:ext uri="{FF2B5EF4-FFF2-40B4-BE49-F238E27FC236}">
                <a16:creationId xmlns:a16="http://schemas.microsoft.com/office/drawing/2014/main" id="{EC600E00-A9B4-4508-9E6E-DD8AAB638B59}"/>
              </a:ext>
            </a:extLst>
          </p:cNvPr>
          <p:cNvSpPr>
            <a:spLocks noChangeArrowheads="1"/>
          </p:cNvSpPr>
          <p:nvPr/>
        </p:nvSpPr>
        <p:spPr bwMode="auto">
          <a:xfrm>
            <a:off x="4282503" y="2996672"/>
            <a:ext cx="26121" cy="24907"/>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512" name="Oval 95">
            <a:extLst>
              <a:ext uri="{FF2B5EF4-FFF2-40B4-BE49-F238E27FC236}">
                <a16:creationId xmlns:a16="http://schemas.microsoft.com/office/drawing/2014/main" id="{031C8826-405D-4E3A-B84E-F1CCB0A80DFF}"/>
              </a:ext>
            </a:extLst>
          </p:cNvPr>
          <p:cNvSpPr>
            <a:spLocks noChangeArrowheads="1"/>
          </p:cNvSpPr>
          <p:nvPr/>
        </p:nvSpPr>
        <p:spPr bwMode="auto">
          <a:xfrm>
            <a:off x="4062798" y="2871681"/>
            <a:ext cx="26121" cy="24907"/>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513" name="Oval 96">
            <a:extLst>
              <a:ext uri="{FF2B5EF4-FFF2-40B4-BE49-F238E27FC236}">
                <a16:creationId xmlns:a16="http://schemas.microsoft.com/office/drawing/2014/main" id="{B08132B1-FD30-4CD2-AD11-C565E82B335C}"/>
              </a:ext>
            </a:extLst>
          </p:cNvPr>
          <p:cNvSpPr>
            <a:spLocks noChangeArrowheads="1"/>
          </p:cNvSpPr>
          <p:nvPr/>
        </p:nvSpPr>
        <p:spPr bwMode="auto">
          <a:xfrm>
            <a:off x="4159175" y="2843339"/>
            <a:ext cx="26121" cy="24907"/>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514" name="Oval 97">
            <a:extLst>
              <a:ext uri="{FF2B5EF4-FFF2-40B4-BE49-F238E27FC236}">
                <a16:creationId xmlns:a16="http://schemas.microsoft.com/office/drawing/2014/main" id="{430845D0-AD6E-4C90-ADE3-F6007A45A9D9}"/>
              </a:ext>
            </a:extLst>
          </p:cNvPr>
          <p:cNvSpPr>
            <a:spLocks noChangeArrowheads="1"/>
          </p:cNvSpPr>
          <p:nvPr/>
        </p:nvSpPr>
        <p:spPr bwMode="auto">
          <a:xfrm>
            <a:off x="4335646" y="2975201"/>
            <a:ext cx="26121" cy="24907"/>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515" name="Oval 98">
            <a:extLst>
              <a:ext uri="{FF2B5EF4-FFF2-40B4-BE49-F238E27FC236}">
                <a16:creationId xmlns:a16="http://schemas.microsoft.com/office/drawing/2014/main" id="{1DB1FB9E-2350-4CF5-9DB6-4F488A8A4CFC}"/>
              </a:ext>
            </a:extLst>
          </p:cNvPr>
          <p:cNvSpPr>
            <a:spLocks noChangeArrowheads="1"/>
          </p:cNvSpPr>
          <p:nvPr/>
        </p:nvSpPr>
        <p:spPr bwMode="auto">
          <a:xfrm>
            <a:off x="4115940" y="2843339"/>
            <a:ext cx="26121" cy="24907"/>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516" name="Oval 99">
            <a:extLst>
              <a:ext uri="{FF2B5EF4-FFF2-40B4-BE49-F238E27FC236}">
                <a16:creationId xmlns:a16="http://schemas.microsoft.com/office/drawing/2014/main" id="{2C853084-8FB8-4344-A3B8-D9865E996F1A}"/>
              </a:ext>
            </a:extLst>
          </p:cNvPr>
          <p:cNvSpPr>
            <a:spLocks noChangeArrowheads="1"/>
          </p:cNvSpPr>
          <p:nvPr/>
        </p:nvSpPr>
        <p:spPr bwMode="auto">
          <a:xfrm>
            <a:off x="4466321" y="2906036"/>
            <a:ext cx="26121" cy="24907"/>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517" name="Oval 100">
            <a:extLst>
              <a:ext uri="{FF2B5EF4-FFF2-40B4-BE49-F238E27FC236}">
                <a16:creationId xmlns:a16="http://schemas.microsoft.com/office/drawing/2014/main" id="{71F263D1-EE4F-465B-B7F7-A220CC3E4832}"/>
              </a:ext>
            </a:extLst>
          </p:cNvPr>
          <p:cNvSpPr>
            <a:spLocks noChangeArrowheads="1"/>
          </p:cNvSpPr>
          <p:nvPr/>
        </p:nvSpPr>
        <p:spPr bwMode="auto">
          <a:xfrm>
            <a:off x="4433895" y="2868246"/>
            <a:ext cx="26121" cy="24907"/>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518" name="Oval 101">
            <a:extLst>
              <a:ext uri="{FF2B5EF4-FFF2-40B4-BE49-F238E27FC236}">
                <a16:creationId xmlns:a16="http://schemas.microsoft.com/office/drawing/2014/main" id="{5F285649-E2E6-4510-B7B2-8BBF15FEA2E4}"/>
              </a:ext>
            </a:extLst>
          </p:cNvPr>
          <p:cNvSpPr>
            <a:spLocks noChangeArrowheads="1"/>
          </p:cNvSpPr>
          <p:nvPr/>
        </p:nvSpPr>
        <p:spPr bwMode="auto">
          <a:xfrm>
            <a:off x="4423086" y="2906036"/>
            <a:ext cx="26121" cy="24907"/>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519" name="Oval 102">
            <a:extLst>
              <a:ext uri="{FF2B5EF4-FFF2-40B4-BE49-F238E27FC236}">
                <a16:creationId xmlns:a16="http://schemas.microsoft.com/office/drawing/2014/main" id="{79792B5D-2768-4061-A1E2-6605C35E148C}"/>
              </a:ext>
            </a:extLst>
          </p:cNvPr>
          <p:cNvSpPr>
            <a:spLocks noChangeArrowheads="1"/>
          </p:cNvSpPr>
          <p:nvPr/>
        </p:nvSpPr>
        <p:spPr bwMode="auto">
          <a:xfrm>
            <a:off x="4588819" y="2792666"/>
            <a:ext cx="26121" cy="24907"/>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520" name="Oval 103">
            <a:extLst>
              <a:ext uri="{FF2B5EF4-FFF2-40B4-BE49-F238E27FC236}">
                <a16:creationId xmlns:a16="http://schemas.microsoft.com/office/drawing/2014/main" id="{7607F0D0-DC3A-4AB7-91D9-355CB39B4159}"/>
              </a:ext>
            </a:extLst>
          </p:cNvPr>
          <p:cNvSpPr>
            <a:spLocks noChangeArrowheads="1"/>
          </p:cNvSpPr>
          <p:nvPr/>
        </p:nvSpPr>
        <p:spPr bwMode="auto">
          <a:xfrm>
            <a:off x="4765290" y="2924527"/>
            <a:ext cx="26121" cy="24907"/>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521" name="Oval 104">
            <a:extLst>
              <a:ext uri="{FF2B5EF4-FFF2-40B4-BE49-F238E27FC236}">
                <a16:creationId xmlns:a16="http://schemas.microsoft.com/office/drawing/2014/main" id="{B47690EB-6DF8-4762-BA6C-C05BB14C9F2A}"/>
              </a:ext>
            </a:extLst>
          </p:cNvPr>
          <p:cNvSpPr>
            <a:spLocks noChangeArrowheads="1"/>
          </p:cNvSpPr>
          <p:nvPr/>
        </p:nvSpPr>
        <p:spPr bwMode="auto">
          <a:xfrm>
            <a:off x="4754481" y="2962317"/>
            <a:ext cx="26121" cy="24907"/>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522" name="Oval 105">
            <a:extLst>
              <a:ext uri="{FF2B5EF4-FFF2-40B4-BE49-F238E27FC236}">
                <a16:creationId xmlns:a16="http://schemas.microsoft.com/office/drawing/2014/main" id="{7FA0D128-FC47-4DF9-A99C-946EB9370868}"/>
              </a:ext>
            </a:extLst>
          </p:cNvPr>
          <p:cNvSpPr>
            <a:spLocks noChangeArrowheads="1"/>
          </p:cNvSpPr>
          <p:nvPr/>
        </p:nvSpPr>
        <p:spPr bwMode="auto">
          <a:xfrm>
            <a:off x="4541011" y="2934834"/>
            <a:ext cx="26121" cy="24907"/>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523" name="Oval 106">
            <a:extLst>
              <a:ext uri="{FF2B5EF4-FFF2-40B4-BE49-F238E27FC236}">
                <a16:creationId xmlns:a16="http://schemas.microsoft.com/office/drawing/2014/main" id="{76167CF0-F2F0-48FB-964D-B2F262AB40C8}"/>
              </a:ext>
            </a:extLst>
          </p:cNvPr>
          <p:cNvSpPr>
            <a:spLocks noChangeArrowheads="1"/>
          </p:cNvSpPr>
          <p:nvPr/>
        </p:nvSpPr>
        <p:spPr bwMode="auto">
          <a:xfrm>
            <a:off x="4508584" y="2948576"/>
            <a:ext cx="26121" cy="24907"/>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524" name="Oval 107">
            <a:extLst>
              <a:ext uri="{FF2B5EF4-FFF2-40B4-BE49-F238E27FC236}">
                <a16:creationId xmlns:a16="http://schemas.microsoft.com/office/drawing/2014/main" id="{932DBCB5-6E64-4486-9602-A222279CF2A3}"/>
              </a:ext>
            </a:extLst>
          </p:cNvPr>
          <p:cNvSpPr>
            <a:spLocks noChangeArrowheads="1"/>
          </p:cNvSpPr>
          <p:nvPr/>
        </p:nvSpPr>
        <p:spPr bwMode="auto">
          <a:xfrm>
            <a:off x="4497776" y="2986365"/>
            <a:ext cx="26121" cy="24907"/>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525" name="Oval 108">
            <a:extLst>
              <a:ext uri="{FF2B5EF4-FFF2-40B4-BE49-F238E27FC236}">
                <a16:creationId xmlns:a16="http://schemas.microsoft.com/office/drawing/2014/main" id="{C91B35DE-A083-4F30-BD0E-708BDB87DCDB}"/>
              </a:ext>
            </a:extLst>
          </p:cNvPr>
          <p:cNvSpPr>
            <a:spLocks noChangeArrowheads="1"/>
          </p:cNvSpPr>
          <p:nvPr/>
        </p:nvSpPr>
        <p:spPr bwMode="auto">
          <a:xfrm>
            <a:off x="4584245" y="2951152"/>
            <a:ext cx="26121" cy="24907"/>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526" name="Oval 109">
            <a:extLst>
              <a:ext uri="{FF2B5EF4-FFF2-40B4-BE49-F238E27FC236}">
                <a16:creationId xmlns:a16="http://schemas.microsoft.com/office/drawing/2014/main" id="{54F9CF51-0C18-4F02-9315-ECCD313F60D8}"/>
              </a:ext>
            </a:extLst>
          </p:cNvPr>
          <p:cNvSpPr>
            <a:spLocks noChangeArrowheads="1"/>
          </p:cNvSpPr>
          <p:nvPr/>
        </p:nvSpPr>
        <p:spPr bwMode="auto">
          <a:xfrm>
            <a:off x="4378881" y="2976059"/>
            <a:ext cx="26121" cy="24907"/>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527" name="Oval 110">
            <a:extLst>
              <a:ext uri="{FF2B5EF4-FFF2-40B4-BE49-F238E27FC236}">
                <a16:creationId xmlns:a16="http://schemas.microsoft.com/office/drawing/2014/main" id="{3E35F5E3-85DD-4D8A-94F0-D4773C50EC70}"/>
              </a:ext>
            </a:extLst>
          </p:cNvPr>
          <p:cNvSpPr>
            <a:spLocks noChangeArrowheads="1"/>
          </p:cNvSpPr>
          <p:nvPr/>
        </p:nvSpPr>
        <p:spPr bwMode="auto">
          <a:xfrm>
            <a:off x="4436527" y="2944281"/>
            <a:ext cx="26121" cy="24907"/>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528" name="Oval 111">
            <a:extLst>
              <a:ext uri="{FF2B5EF4-FFF2-40B4-BE49-F238E27FC236}">
                <a16:creationId xmlns:a16="http://schemas.microsoft.com/office/drawing/2014/main" id="{8D8753C5-3146-4606-950A-3158157412C2}"/>
              </a:ext>
            </a:extLst>
          </p:cNvPr>
          <p:cNvSpPr>
            <a:spLocks noChangeArrowheads="1"/>
          </p:cNvSpPr>
          <p:nvPr/>
        </p:nvSpPr>
        <p:spPr bwMode="auto">
          <a:xfrm>
            <a:off x="4271765" y="2857081"/>
            <a:ext cx="26121" cy="24907"/>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529" name="Oval 112">
            <a:extLst>
              <a:ext uri="{FF2B5EF4-FFF2-40B4-BE49-F238E27FC236}">
                <a16:creationId xmlns:a16="http://schemas.microsoft.com/office/drawing/2014/main" id="{4CE14101-8F58-4CA3-8E76-45E084211BA0}"/>
              </a:ext>
            </a:extLst>
          </p:cNvPr>
          <p:cNvSpPr>
            <a:spLocks noChangeArrowheads="1"/>
          </p:cNvSpPr>
          <p:nvPr/>
        </p:nvSpPr>
        <p:spPr bwMode="auto">
          <a:xfrm>
            <a:off x="4206914" y="2909471"/>
            <a:ext cx="26121" cy="24907"/>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530" name="Oval 113">
            <a:extLst>
              <a:ext uri="{FF2B5EF4-FFF2-40B4-BE49-F238E27FC236}">
                <a16:creationId xmlns:a16="http://schemas.microsoft.com/office/drawing/2014/main" id="{ACF209C8-E962-4963-A536-52F979EC695D}"/>
              </a:ext>
            </a:extLst>
          </p:cNvPr>
          <p:cNvSpPr>
            <a:spLocks noChangeArrowheads="1"/>
          </p:cNvSpPr>
          <p:nvPr/>
        </p:nvSpPr>
        <p:spPr bwMode="auto">
          <a:xfrm>
            <a:off x="4257354" y="2915483"/>
            <a:ext cx="26121" cy="24907"/>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531" name="Oval 114">
            <a:extLst>
              <a:ext uri="{FF2B5EF4-FFF2-40B4-BE49-F238E27FC236}">
                <a16:creationId xmlns:a16="http://schemas.microsoft.com/office/drawing/2014/main" id="{CD3AE927-4441-4E21-A2E8-5FDB2879DE8D}"/>
              </a:ext>
            </a:extLst>
          </p:cNvPr>
          <p:cNvSpPr>
            <a:spLocks noChangeArrowheads="1"/>
          </p:cNvSpPr>
          <p:nvPr/>
        </p:nvSpPr>
        <p:spPr bwMode="auto">
          <a:xfrm>
            <a:off x="4310497" y="2915483"/>
            <a:ext cx="26121" cy="24907"/>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532" name="Oval 115">
            <a:extLst>
              <a:ext uri="{FF2B5EF4-FFF2-40B4-BE49-F238E27FC236}">
                <a16:creationId xmlns:a16="http://schemas.microsoft.com/office/drawing/2014/main" id="{D7C4D3E8-B60C-4F9D-A186-919E5B326C71}"/>
              </a:ext>
            </a:extLst>
          </p:cNvPr>
          <p:cNvSpPr>
            <a:spLocks noChangeArrowheads="1"/>
          </p:cNvSpPr>
          <p:nvPr/>
        </p:nvSpPr>
        <p:spPr bwMode="auto">
          <a:xfrm>
            <a:off x="4631982" y="2930540"/>
            <a:ext cx="26121" cy="24907"/>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533" name="Oval 116">
            <a:extLst>
              <a:ext uri="{FF2B5EF4-FFF2-40B4-BE49-F238E27FC236}">
                <a16:creationId xmlns:a16="http://schemas.microsoft.com/office/drawing/2014/main" id="{CC996EA8-E3D8-46F8-A4D0-F731017AA5C7}"/>
              </a:ext>
            </a:extLst>
          </p:cNvPr>
          <p:cNvSpPr>
            <a:spLocks noChangeArrowheads="1"/>
          </p:cNvSpPr>
          <p:nvPr/>
        </p:nvSpPr>
        <p:spPr bwMode="auto">
          <a:xfrm>
            <a:off x="4688728" y="2924527"/>
            <a:ext cx="26121" cy="24907"/>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534" name="Oval 117">
            <a:extLst>
              <a:ext uri="{FF2B5EF4-FFF2-40B4-BE49-F238E27FC236}">
                <a16:creationId xmlns:a16="http://schemas.microsoft.com/office/drawing/2014/main" id="{464DBADF-32CB-4578-AC0E-35C114E5BA5C}"/>
              </a:ext>
            </a:extLst>
          </p:cNvPr>
          <p:cNvSpPr>
            <a:spLocks noChangeArrowheads="1"/>
          </p:cNvSpPr>
          <p:nvPr/>
        </p:nvSpPr>
        <p:spPr bwMode="auto">
          <a:xfrm>
            <a:off x="4512258" y="2905176"/>
            <a:ext cx="26121" cy="24907"/>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535" name="Oval 118">
            <a:extLst>
              <a:ext uri="{FF2B5EF4-FFF2-40B4-BE49-F238E27FC236}">
                <a16:creationId xmlns:a16="http://schemas.microsoft.com/office/drawing/2014/main" id="{E4F19BDB-D9F7-4CA1-8CBD-0E41540415F1}"/>
              </a:ext>
            </a:extLst>
          </p:cNvPr>
          <p:cNvSpPr>
            <a:spLocks noChangeArrowheads="1"/>
          </p:cNvSpPr>
          <p:nvPr/>
        </p:nvSpPr>
        <p:spPr bwMode="auto">
          <a:xfrm>
            <a:off x="4603231" y="2894870"/>
            <a:ext cx="26121" cy="24907"/>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536" name="Oval 119">
            <a:extLst>
              <a:ext uri="{FF2B5EF4-FFF2-40B4-BE49-F238E27FC236}">
                <a16:creationId xmlns:a16="http://schemas.microsoft.com/office/drawing/2014/main" id="{B3A8FED9-E4BE-4D85-98D1-298B9EA2EDFD}"/>
              </a:ext>
            </a:extLst>
          </p:cNvPr>
          <p:cNvSpPr>
            <a:spLocks noChangeArrowheads="1"/>
          </p:cNvSpPr>
          <p:nvPr/>
        </p:nvSpPr>
        <p:spPr bwMode="auto">
          <a:xfrm>
            <a:off x="4559996" y="2894870"/>
            <a:ext cx="26121" cy="24907"/>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537" name="Oval 120">
            <a:extLst>
              <a:ext uri="{FF2B5EF4-FFF2-40B4-BE49-F238E27FC236}">
                <a16:creationId xmlns:a16="http://schemas.microsoft.com/office/drawing/2014/main" id="{FB165853-F82F-4503-A839-A8632890BD1C}"/>
              </a:ext>
            </a:extLst>
          </p:cNvPr>
          <p:cNvSpPr>
            <a:spLocks noChangeArrowheads="1"/>
          </p:cNvSpPr>
          <p:nvPr/>
        </p:nvSpPr>
        <p:spPr bwMode="auto">
          <a:xfrm>
            <a:off x="4677991" y="2868246"/>
            <a:ext cx="26121" cy="24907"/>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538" name="Oval 121">
            <a:extLst>
              <a:ext uri="{FF2B5EF4-FFF2-40B4-BE49-F238E27FC236}">
                <a16:creationId xmlns:a16="http://schemas.microsoft.com/office/drawing/2014/main" id="{36F2321B-E6A6-43FF-A9F2-5F91ACFD0ED1}"/>
              </a:ext>
            </a:extLst>
          </p:cNvPr>
          <p:cNvSpPr>
            <a:spLocks noChangeArrowheads="1"/>
          </p:cNvSpPr>
          <p:nvPr/>
        </p:nvSpPr>
        <p:spPr bwMode="auto">
          <a:xfrm>
            <a:off x="4634756" y="2868246"/>
            <a:ext cx="26121" cy="24907"/>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539" name="Oval 122">
            <a:extLst>
              <a:ext uri="{FF2B5EF4-FFF2-40B4-BE49-F238E27FC236}">
                <a16:creationId xmlns:a16="http://schemas.microsoft.com/office/drawing/2014/main" id="{26ABD7F8-593B-4299-8158-ED2569A2FDD8}"/>
              </a:ext>
            </a:extLst>
          </p:cNvPr>
          <p:cNvSpPr>
            <a:spLocks noChangeArrowheads="1"/>
          </p:cNvSpPr>
          <p:nvPr/>
        </p:nvSpPr>
        <p:spPr bwMode="auto">
          <a:xfrm>
            <a:off x="4646465" y="2760889"/>
            <a:ext cx="26121" cy="24907"/>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540" name="Oval 123">
            <a:extLst>
              <a:ext uri="{FF2B5EF4-FFF2-40B4-BE49-F238E27FC236}">
                <a16:creationId xmlns:a16="http://schemas.microsoft.com/office/drawing/2014/main" id="{2416A665-52F1-47CC-B3E6-28D5CC31C969}"/>
              </a:ext>
            </a:extLst>
          </p:cNvPr>
          <p:cNvSpPr>
            <a:spLocks noChangeArrowheads="1"/>
          </p:cNvSpPr>
          <p:nvPr/>
        </p:nvSpPr>
        <p:spPr bwMode="auto">
          <a:xfrm>
            <a:off x="4603231" y="2760889"/>
            <a:ext cx="26121" cy="24907"/>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541" name="Oval 124">
            <a:extLst>
              <a:ext uri="{FF2B5EF4-FFF2-40B4-BE49-F238E27FC236}">
                <a16:creationId xmlns:a16="http://schemas.microsoft.com/office/drawing/2014/main" id="{0BCC1019-CBAE-41BA-8FC4-EE6C047C0181}"/>
              </a:ext>
            </a:extLst>
          </p:cNvPr>
          <p:cNvSpPr>
            <a:spLocks noChangeArrowheads="1"/>
          </p:cNvSpPr>
          <p:nvPr/>
        </p:nvSpPr>
        <p:spPr bwMode="auto">
          <a:xfrm>
            <a:off x="4677991" y="2795243"/>
            <a:ext cx="26121" cy="24907"/>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542" name="Oval 125">
            <a:extLst>
              <a:ext uri="{FF2B5EF4-FFF2-40B4-BE49-F238E27FC236}">
                <a16:creationId xmlns:a16="http://schemas.microsoft.com/office/drawing/2014/main" id="{1A297950-5FE4-4AC7-8334-0ECDF0C77029}"/>
              </a:ext>
            </a:extLst>
          </p:cNvPr>
          <p:cNvSpPr>
            <a:spLocks noChangeArrowheads="1"/>
          </p:cNvSpPr>
          <p:nvPr/>
        </p:nvSpPr>
        <p:spPr bwMode="auto">
          <a:xfrm>
            <a:off x="4634756" y="2795243"/>
            <a:ext cx="26121" cy="24907"/>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543" name="Oval 126">
            <a:extLst>
              <a:ext uri="{FF2B5EF4-FFF2-40B4-BE49-F238E27FC236}">
                <a16:creationId xmlns:a16="http://schemas.microsoft.com/office/drawing/2014/main" id="{08B13704-0FB0-4FE4-BD34-F2978F9059D0}"/>
              </a:ext>
            </a:extLst>
          </p:cNvPr>
          <p:cNvSpPr>
            <a:spLocks noChangeArrowheads="1"/>
          </p:cNvSpPr>
          <p:nvPr/>
        </p:nvSpPr>
        <p:spPr bwMode="auto">
          <a:xfrm>
            <a:off x="4699608" y="2833891"/>
            <a:ext cx="26121" cy="24907"/>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544" name="Oval 127">
            <a:extLst>
              <a:ext uri="{FF2B5EF4-FFF2-40B4-BE49-F238E27FC236}">
                <a16:creationId xmlns:a16="http://schemas.microsoft.com/office/drawing/2014/main" id="{7FA8B373-7FAD-4484-9604-84A5FC1A5FDE}"/>
              </a:ext>
            </a:extLst>
          </p:cNvPr>
          <p:cNvSpPr>
            <a:spLocks noChangeArrowheads="1"/>
          </p:cNvSpPr>
          <p:nvPr/>
        </p:nvSpPr>
        <p:spPr bwMode="auto">
          <a:xfrm>
            <a:off x="4656373" y="2833891"/>
            <a:ext cx="26121" cy="24907"/>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545" name="Oval 128">
            <a:extLst>
              <a:ext uri="{FF2B5EF4-FFF2-40B4-BE49-F238E27FC236}">
                <a16:creationId xmlns:a16="http://schemas.microsoft.com/office/drawing/2014/main" id="{D4AA0D9F-B6FE-41E3-AF8D-059A1405C2D6}"/>
              </a:ext>
            </a:extLst>
          </p:cNvPr>
          <p:cNvSpPr>
            <a:spLocks noChangeArrowheads="1"/>
          </p:cNvSpPr>
          <p:nvPr/>
        </p:nvSpPr>
        <p:spPr bwMode="auto">
          <a:xfrm>
            <a:off x="4736537" y="2816714"/>
            <a:ext cx="26121" cy="24907"/>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546" name="Oval 129">
            <a:extLst>
              <a:ext uri="{FF2B5EF4-FFF2-40B4-BE49-F238E27FC236}">
                <a16:creationId xmlns:a16="http://schemas.microsoft.com/office/drawing/2014/main" id="{DEF4C133-7CDB-449F-9AF8-FDBA6F9BADEA}"/>
              </a:ext>
            </a:extLst>
          </p:cNvPr>
          <p:cNvSpPr>
            <a:spLocks noChangeArrowheads="1"/>
          </p:cNvSpPr>
          <p:nvPr/>
        </p:nvSpPr>
        <p:spPr bwMode="auto">
          <a:xfrm>
            <a:off x="4721225" y="2781501"/>
            <a:ext cx="26121" cy="24907"/>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547" name="Oval 130">
            <a:extLst>
              <a:ext uri="{FF2B5EF4-FFF2-40B4-BE49-F238E27FC236}">
                <a16:creationId xmlns:a16="http://schemas.microsoft.com/office/drawing/2014/main" id="{0F055272-61BF-43B7-9979-99DC507C6398}"/>
              </a:ext>
            </a:extLst>
          </p:cNvPr>
          <p:cNvSpPr>
            <a:spLocks noChangeArrowheads="1"/>
          </p:cNvSpPr>
          <p:nvPr/>
        </p:nvSpPr>
        <p:spPr bwMode="auto">
          <a:xfrm>
            <a:off x="4244877" y="2701270"/>
            <a:ext cx="26121" cy="24907"/>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548" name="Oval 131">
            <a:extLst>
              <a:ext uri="{FF2B5EF4-FFF2-40B4-BE49-F238E27FC236}">
                <a16:creationId xmlns:a16="http://schemas.microsoft.com/office/drawing/2014/main" id="{95A7C221-D1B6-42BC-AFF6-99FF818B6B16}"/>
              </a:ext>
            </a:extLst>
          </p:cNvPr>
          <p:cNvSpPr>
            <a:spLocks noChangeArrowheads="1"/>
          </p:cNvSpPr>
          <p:nvPr/>
        </p:nvSpPr>
        <p:spPr bwMode="auto">
          <a:xfrm>
            <a:off x="4255686" y="2649738"/>
            <a:ext cx="26121" cy="24907"/>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549" name="Rettangolo 185">
            <a:extLst>
              <a:ext uri="{FF2B5EF4-FFF2-40B4-BE49-F238E27FC236}">
                <a16:creationId xmlns:a16="http://schemas.microsoft.com/office/drawing/2014/main" id="{01647800-C5C6-4798-8119-53386BE07B81}"/>
              </a:ext>
            </a:extLst>
          </p:cNvPr>
          <p:cNvSpPr>
            <a:spLocks noChangeArrowheads="1"/>
          </p:cNvSpPr>
          <p:nvPr/>
        </p:nvSpPr>
        <p:spPr bwMode="auto">
          <a:xfrm>
            <a:off x="4922405" y="2938537"/>
            <a:ext cx="309700" cy="338554"/>
          </a:xfrm>
          <a:prstGeom prst="rect">
            <a:avLst/>
          </a:prstGeom>
          <a:noFill/>
          <a:ln w="9525">
            <a:noFill/>
            <a:miter lim="800000"/>
            <a:headEnd/>
            <a:tailEnd/>
          </a:ln>
        </p:spPr>
        <p:txBody>
          <a:bodyPr wrap="none">
            <a:spAutoFit/>
          </a:bodyPr>
          <a:lstStyle/>
          <a:p>
            <a:pPr marL="0" marR="0" lvl="0" indent="0" algn="ctr" defTabSz="457200" rtl="0" eaLnBrk="0" fontAlgn="auto" latinLnBrk="0" hangingPunct="0">
              <a:lnSpc>
                <a:spcPct val="100000"/>
              </a:lnSpc>
              <a:spcBef>
                <a:spcPct val="20000"/>
              </a:spcBef>
              <a:spcAft>
                <a:spcPts val="0"/>
              </a:spcAft>
              <a:buClrTx/>
              <a:buSzTx/>
              <a:buFontTx/>
              <a:buNone/>
              <a:tabLst/>
              <a:defRPr/>
            </a:pPr>
            <a:r>
              <a:rPr kumimoji="0" lang="en-US" sz="1600" b="0" i="1" u="none" strike="noStrike" kern="1200" cap="none" spc="0" normalizeH="0" baseline="0" noProof="0" dirty="0">
                <a:ln>
                  <a:noFill/>
                </a:ln>
                <a:solidFill>
                  <a:srgbClr val="000000"/>
                </a:solidFill>
                <a:effectLst/>
                <a:uLnTx/>
                <a:uFillTx/>
                <a:latin typeface="Arial" charset="0"/>
                <a:ea typeface="+mn-ea"/>
                <a:cs typeface="+mn-cs"/>
              </a:rPr>
              <a:t>T</a:t>
            </a:r>
            <a:endParaRPr kumimoji="0" lang="en-US" sz="1600" b="0" i="0" u="none" strike="noStrike" kern="1200" cap="none" spc="0" normalizeH="0" baseline="-25000" noProof="0" dirty="0">
              <a:ln>
                <a:noFill/>
              </a:ln>
              <a:solidFill>
                <a:srgbClr val="000000"/>
              </a:solidFill>
              <a:effectLst/>
              <a:uLnTx/>
              <a:uFillTx/>
              <a:latin typeface="Arial" charset="0"/>
              <a:ea typeface="+mn-ea"/>
              <a:cs typeface="+mn-cs"/>
            </a:endParaRPr>
          </a:p>
        </p:txBody>
      </p:sp>
      <p:sp>
        <p:nvSpPr>
          <p:cNvPr id="550" name="CasellaDiTesto 186">
            <a:extLst>
              <a:ext uri="{FF2B5EF4-FFF2-40B4-BE49-F238E27FC236}">
                <a16:creationId xmlns:a16="http://schemas.microsoft.com/office/drawing/2014/main" id="{41FF0270-13A7-4314-8805-38CFE159FEF1}"/>
              </a:ext>
            </a:extLst>
          </p:cNvPr>
          <p:cNvSpPr txBox="1">
            <a:spLocks noChangeArrowheads="1"/>
          </p:cNvSpPr>
          <p:nvPr/>
        </p:nvSpPr>
        <p:spPr bwMode="auto">
          <a:xfrm>
            <a:off x="3368114" y="2182264"/>
            <a:ext cx="320922" cy="338554"/>
          </a:xfrm>
          <a:prstGeom prst="rect">
            <a:avLst/>
          </a:prstGeom>
          <a:noFill/>
          <a:ln w="9525">
            <a:noFill/>
            <a:miter lim="800000"/>
            <a:headEnd/>
            <a:tailEnd/>
          </a:ln>
        </p:spPr>
        <p:txBody>
          <a:bodyPr wrap="none">
            <a:spAutoFit/>
          </a:bodyPr>
          <a:lstStyle/>
          <a:p>
            <a:pPr marL="0" marR="0" lvl="0" indent="0" algn="ctr" defTabSz="457200" rtl="0" eaLnBrk="0" fontAlgn="auto" latinLnBrk="0" hangingPunct="0">
              <a:lnSpc>
                <a:spcPct val="100000"/>
              </a:lnSpc>
              <a:spcBef>
                <a:spcPct val="20000"/>
              </a:spcBef>
              <a:spcAft>
                <a:spcPts val="0"/>
              </a:spcAft>
              <a:buClrTx/>
              <a:buSzTx/>
              <a:buFontTx/>
              <a:buNone/>
              <a:tabLst/>
              <a:defRPr/>
            </a:pPr>
            <a:r>
              <a:rPr kumimoji="0" lang="en-US" sz="1600" b="0" i="1" u="none" strike="noStrike" kern="1200" cap="none" spc="0" normalizeH="0" baseline="0" noProof="0" dirty="0">
                <a:ln>
                  <a:noFill/>
                </a:ln>
                <a:solidFill>
                  <a:srgbClr val="000000"/>
                </a:solidFill>
                <a:effectLst/>
                <a:uLnTx/>
                <a:uFillTx/>
                <a:latin typeface="Arial" charset="0"/>
                <a:ea typeface="+mn-ea"/>
                <a:cs typeface="+mn-cs"/>
              </a:rPr>
              <a:t>P</a:t>
            </a:r>
            <a:endParaRPr kumimoji="0" lang="en-US" sz="1600" b="0" i="0" u="none" strike="noStrike" kern="1200" cap="none" spc="0" normalizeH="0" baseline="-25000" noProof="0" dirty="0">
              <a:ln>
                <a:noFill/>
              </a:ln>
              <a:solidFill>
                <a:srgbClr val="000000"/>
              </a:solidFill>
              <a:effectLst/>
              <a:uLnTx/>
              <a:uFillTx/>
              <a:latin typeface="Arial" charset="0"/>
              <a:ea typeface="+mn-ea"/>
              <a:cs typeface="+mn-cs"/>
            </a:endParaRPr>
          </a:p>
        </p:txBody>
      </p:sp>
      <p:sp>
        <p:nvSpPr>
          <p:cNvPr id="551" name="Figura a mano libera 951">
            <a:extLst>
              <a:ext uri="{FF2B5EF4-FFF2-40B4-BE49-F238E27FC236}">
                <a16:creationId xmlns:a16="http://schemas.microsoft.com/office/drawing/2014/main" id="{CB23303F-68A8-433B-A686-35B0AEFBFBD5}"/>
              </a:ext>
            </a:extLst>
          </p:cNvPr>
          <p:cNvSpPr/>
          <p:nvPr/>
        </p:nvSpPr>
        <p:spPr bwMode="auto">
          <a:xfrm>
            <a:off x="3942704" y="2386382"/>
            <a:ext cx="912205" cy="688181"/>
          </a:xfrm>
          <a:custGeom>
            <a:avLst/>
            <a:gdLst>
              <a:gd name="connsiteX0" fmla="*/ 76386 w 912205"/>
              <a:gd name="connsiteY0" fmla="*/ 240506 h 688181"/>
              <a:gd name="connsiteX1" fmla="*/ 76386 w 912205"/>
              <a:gd name="connsiteY1" fmla="*/ 240506 h 688181"/>
              <a:gd name="connsiteX2" fmla="*/ 83530 w 912205"/>
              <a:gd name="connsiteY2" fmla="*/ 221456 h 688181"/>
              <a:gd name="connsiteX3" fmla="*/ 88292 w 912205"/>
              <a:gd name="connsiteY3" fmla="*/ 214312 h 688181"/>
              <a:gd name="connsiteX4" fmla="*/ 93055 w 912205"/>
              <a:gd name="connsiteY4" fmla="*/ 195262 h 688181"/>
              <a:gd name="connsiteX5" fmla="*/ 97817 w 912205"/>
              <a:gd name="connsiteY5" fmla="*/ 185737 h 688181"/>
              <a:gd name="connsiteX6" fmla="*/ 100198 w 912205"/>
              <a:gd name="connsiteY6" fmla="*/ 169069 h 688181"/>
              <a:gd name="connsiteX7" fmla="*/ 107342 w 912205"/>
              <a:gd name="connsiteY7" fmla="*/ 152400 h 688181"/>
              <a:gd name="connsiteX8" fmla="*/ 114486 w 912205"/>
              <a:gd name="connsiteY8" fmla="*/ 135731 h 688181"/>
              <a:gd name="connsiteX9" fmla="*/ 119248 w 912205"/>
              <a:gd name="connsiteY9" fmla="*/ 128587 h 688181"/>
              <a:gd name="connsiteX10" fmla="*/ 121630 w 912205"/>
              <a:gd name="connsiteY10" fmla="*/ 121444 h 688181"/>
              <a:gd name="connsiteX11" fmla="*/ 126392 w 912205"/>
              <a:gd name="connsiteY11" fmla="*/ 114300 h 688181"/>
              <a:gd name="connsiteX12" fmla="*/ 131155 w 912205"/>
              <a:gd name="connsiteY12" fmla="*/ 100012 h 688181"/>
              <a:gd name="connsiteX13" fmla="*/ 133536 w 912205"/>
              <a:gd name="connsiteY13" fmla="*/ 92869 h 688181"/>
              <a:gd name="connsiteX14" fmla="*/ 138298 w 912205"/>
              <a:gd name="connsiteY14" fmla="*/ 69056 h 688181"/>
              <a:gd name="connsiteX15" fmla="*/ 143061 w 912205"/>
              <a:gd name="connsiteY15" fmla="*/ 54769 h 688181"/>
              <a:gd name="connsiteX16" fmla="*/ 147823 w 912205"/>
              <a:gd name="connsiteY16" fmla="*/ 47625 h 688181"/>
              <a:gd name="connsiteX17" fmla="*/ 152586 w 912205"/>
              <a:gd name="connsiteY17" fmla="*/ 33337 h 688181"/>
              <a:gd name="connsiteX18" fmla="*/ 162111 w 912205"/>
              <a:gd name="connsiteY18" fmla="*/ 19050 h 688181"/>
              <a:gd name="connsiteX19" fmla="*/ 171636 w 912205"/>
              <a:gd name="connsiteY19" fmla="*/ 4762 h 688181"/>
              <a:gd name="connsiteX20" fmla="*/ 178780 w 912205"/>
              <a:gd name="connsiteY20" fmla="*/ 2381 h 688181"/>
              <a:gd name="connsiteX21" fmla="*/ 162111 w 912205"/>
              <a:gd name="connsiteY21" fmla="*/ 7144 h 688181"/>
              <a:gd name="connsiteX22" fmla="*/ 174017 w 912205"/>
              <a:gd name="connsiteY22" fmla="*/ 4762 h 688181"/>
              <a:gd name="connsiteX23" fmla="*/ 212117 w 912205"/>
              <a:gd name="connsiteY23" fmla="*/ 0 h 688181"/>
              <a:gd name="connsiteX24" fmla="*/ 297842 w 912205"/>
              <a:gd name="connsiteY24" fmla="*/ 2381 h 688181"/>
              <a:gd name="connsiteX25" fmla="*/ 326417 w 912205"/>
              <a:gd name="connsiteY25" fmla="*/ 7144 h 688181"/>
              <a:gd name="connsiteX26" fmla="*/ 345467 w 912205"/>
              <a:gd name="connsiteY26" fmla="*/ 9525 h 688181"/>
              <a:gd name="connsiteX27" fmla="*/ 359755 w 912205"/>
              <a:gd name="connsiteY27" fmla="*/ 19050 h 688181"/>
              <a:gd name="connsiteX28" fmla="*/ 366898 w 912205"/>
              <a:gd name="connsiteY28" fmla="*/ 23812 h 688181"/>
              <a:gd name="connsiteX29" fmla="*/ 378805 w 912205"/>
              <a:gd name="connsiteY29" fmla="*/ 33337 h 688181"/>
              <a:gd name="connsiteX30" fmla="*/ 383567 w 912205"/>
              <a:gd name="connsiteY30" fmla="*/ 40481 h 688181"/>
              <a:gd name="connsiteX31" fmla="*/ 390711 w 912205"/>
              <a:gd name="connsiteY31" fmla="*/ 47625 h 688181"/>
              <a:gd name="connsiteX32" fmla="*/ 397855 w 912205"/>
              <a:gd name="connsiteY32" fmla="*/ 61912 h 688181"/>
              <a:gd name="connsiteX33" fmla="*/ 402617 w 912205"/>
              <a:gd name="connsiteY33" fmla="*/ 69056 h 688181"/>
              <a:gd name="connsiteX34" fmla="*/ 409761 w 912205"/>
              <a:gd name="connsiteY34" fmla="*/ 92869 h 688181"/>
              <a:gd name="connsiteX35" fmla="*/ 407380 w 912205"/>
              <a:gd name="connsiteY35" fmla="*/ 159544 h 688181"/>
              <a:gd name="connsiteX36" fmla="*/ 404998 w 912205"/>
              <a:gd name="connsiteY36" fmla="*/ 173831 h 688181"/>
              <a:gd name="connsiteX37" fmla="*/ 402617 w 912205"/>
              <a:gd name="connsiteY37" fmla="*/ 192881 h 688181"/>
              <a:gd name="connsiteX38" fmla="*/ 395473 w 912205"/>
              <a:gd name="connsiteY38" fmla="*/ 214312 h 688181"/>
              <a:gd name="connsiteX39" fmla="*/ 390711 w 912205"/>
              <a:gd name="connsiteY39" fmla="*/ 230981 h 688181"/>
              <a:gd name="connsiteX40" fmla="*/ 388330 w 912205"/>
              <a:gd name="connsiteY40" fmla="*/ 240506 h 688181"/>
              <a:gd name="connsiteX41" fmla="*/ 385948 w 912205"/>
              <a:gd name="connsiteY41" fmla="*/ 247650 h 688181"/>
              <a:gd name="connsiteX42" fmla="*/ 383567 w 912205"/>
              <a:gd name="connsiteY42" fmla="*/ 257175 h 688181"/>
              <a:gd name="connsiteX43" fmla="*/ 378805 w 912205"/>
              <a:gd name="connsiteY43" fmla="*/ 271462 h 688181"/>
              <a:gd name="connsiteX44" fmla="*/ 374042 w 912205"/>
              <a:gd name="connsiteY44" fmla="*/ 285750 h 688181"/>
              <a:gd name="connsiteX45" fmla="*/ 371661 w 912205"/>
              <a:gd name="connsiteY45" fmla="*/ 292894 h 688181"/>
              <a:gd name="connsiteX46" fmla="*/ 366898 w 912205"/>
              <a:gd name="connsiteY46" fmla="*/ 314325 h 688181"/>
              <a:gd name="connsiteX47" fmla="*/ 362136 w 912205"/>
              <a:gd name="connsiteY47" fmla="*/ 333375 h 688181"/>
              <a:gd name="connsiteX48" fmla="*/ 359755 w 912205"/>
              <a:gd name="connsiteY48" fmla="*/ 342900 h 688181"/>
              <a:gd name="connsiteX49" fmla="*/ 354992 w 912205"/>
              <a:gd name="connsiteY49" fmla="*/ 350044 h 688181"/>
              <a:gd name="connsiteX50" fmla="*/ 347848 w 912205"/>
              <a:gd name="connsiteY50" fmla="*/ 364331 h 688181"/>
              <a:gd name="connsiteX51" fmla="*/ 345467 w 912205"/>
              <a:gd name="connsiteY51" fmla="*/ 371475 h 688181"/>
              <a:gd name="connsiteX52" fmla="*/ 350230 w 912205"/>
              <a:gd name="connsiteY52" fmla="*/ 385762 h 688181"/>
              <a:gd name="connsiteX53" fmla="*/ 364517 w 912205"/>
              <a:gd name="connsiteY53" fmla="*/ 390525 h 688181"/>
              <a:gd name="connsiteX54" fmla="*/ 374042 w 912205"/>
              <a:gd name="connsiteY54" fmla="*/ 395287 h 688181"/>
              <a:gd name="connsiteX55" fmla="*/ 385948 w 912205"/>
              <a:gd name="connsiteY55" fmla="*/ 402431 h 688181"/>
              <a:gd name="connsiteX56" fmla="*/ 397855 w 912205"/>
              <a:gd name="connsiteY56" fmla="*/ 404812 h 688181"/>
              <a:gd name="connsiteX57" fmla="*/ 412142 w 912205"/>
              <a:gd name="connsiteY57" fmla="*/ 409575 h 688181"/>
              <a:gd name="connsiteX58" fmla="*/ 469292 w 912205"/>
              <a:gd name="connsiteY58" fmla="*/ 414337 h 688181"/>
              <a:gd name="connsiteX59" fmla="*/ 476436 w 912205"/>
              <a:gd name="connsiteY59" fmla="*/ 416719 h 688181"/>
              <a:gd name="connsiteX60" fmla="*/ 500248 w 912205"/>
              <a:gd name="connsiteY60" fmla="*/ 409575 h 688181"/>
              <a:gd name="connsiteX61" fmla="*/ 533586 w 912205"/>
              <a:gd name="connsiteY61" fmla="*/ 404812 h 688181"/>
              <a:gd name="connsiteX62" fmla="*/ 552636 w 912205"/>
              <a:gd name="connsiteY62" fmla="*/ 400050 h 688181"/>
              <a:gd name="connsiteX63" fmla="*/ 559780 w 912205"/>
              <a:gd name="connsiteY63" fmla="*/ 395287 h 688181"/>
              <a:gd name="connsiteX64" fmla="*/ 564542 w 912205"/>
              <a:gd name="connsiteY64" fmla="*/ 388144 h 688181"/>
              <a:gd name="connsiteX65" fmla="*/ 571686 w 912205"/>
              <a:gd name="connsiteY65" fmla="*/ 385762 h 688181"/>
              <a:gd name="connsiteX66" fmla="*/ 600261 w 912205"/>
              <a:gd name="connsiteY66" fmla="*/ 359569 h 688181"/>
              <a:gd name="connsiteX67" fmla="*/ 602642 w 912205"/>
              <a:gd name="connsiteY67" fmla="*/ 352425 h 688181"/>
              <a:gd name="connsiteX68" fmla="*/ 619311 w 912205"/>
              <a:gd name="connsiteY68" fmla="*/ 340519 h 688181"/>
              <a:gd name="connsiteX69" fmla="*/ 631217 w 912205"/>
              <a:gd name="connsiteY69" fmla="*/ 330994 h 688181"/>
              <a:gd name="connsiteX70" fmla="*/ 635980 w 912205"/>
              <a:gd name="connsiteY70" fmla="*/ 323850 h 688181"/>
              <a:gd name="connsiteX71" fmla="*/ 645505 w 912205"/>
              <a:gd name="connsiteY71" fmla="*/ 319087 h 688181"/>
              <a:gd name="connsiteX72" fmla="*/ 650267 w 912205"/>
              <a:gd name="connsiteY72" fmla="*/ 311944 h 688181"/>
              <a:gd name="connsiteX73" fmla="*/ 669317 w 912205"/>
              <a:gd name="connsiteY73" fmla="*/ 300037 h 688181"/>
              <a:gd name="connsiteX74" fmla="*/ 676461 w 912205"/>
              <a:gd name="connsiteY74" fmla="*/ 297656 h 688181"/>
              <a:gd name="connsiteX75" fmla="*/ 726467 w 912205"/>
              <a:gd name="connsiteY75" fmla="*/ 300037 h 688181"/>
              <a:gd name="connsiteX76" fmla="*/ 750280 w 912205"/>
              <a:gd name="connsiteY76" fmla="*/ 304800 h 688181"/>
              <a:gd name="connsiteX77" fmla="*/ 795523 w 912205"/>
              <a:gd name="connsiteY77" fmla="*/ 335756 h 688181"/>
              <a:gd name="connsiteX78" fmla="*/ 814573 w 912205"/>
              <a:gd name="connsiteY78" fmla="*/ 347662 h 688181"/>
              <a:gd name="connsiteX79" fmla="*/ 826480 w 912205"/>
              <a:gd name="connsiteY79" fmla="*/ 357187 h 688181"/>
              <a:gd name="connsiteX80" fmla="*/ 840767 w 912205"/>
              <a:gd name="connsiteY80" fmla="*/ 371475 h 688181"/>
              <a:gd name="connsiteX81" fmla="*/ 852673 w 912205"/>
              <a:gd name="connsiteY81" fmla="*/ 378619 h 688181"/>
              <a:gd name="connsiteX82" fmla="*/ 859817 w 912205"/>
              <a:gd name="connsiteY82" fmla="*/ 385762 h 688181"/>
              <a:gd name="connsiteX83" fmla="*/ 878867 w 912205"/>
              <a:gd name="connsiteY83" fmla="*/ 395287 h 688181"/>
              <a:gd name="connsiteX84" fmla="*/ 881248 w 912205"/>
              <a:gd name="connsiteY84" fmla="*/ 402431 h 688181"/>
              <a:gd name="connsiteX85" fmla="*/ 888392 w 912205"/>
              <a:gd name="connsiteY85" fmla="*/ 414337 h 688181"/>
              <a:gd name="connsiteX86" fmla="*/ 890773 w 912205"/>
              <a:gd name="connsiteY86" fmla="*/ 428625 h 688181"/>
              <a:gd name="connsiteX87" fmla="*/ 895536 w 912205"/>
              <a:gd name="connsiteY87" fmla="*/ 438150 h 688181"/>
              <a:gd name="connsiteX88" fmla="*/ 902680 w 912205"/>
              <a:gd name="connsiteY88" fmla="*/ 461962 h 688181"/>
              <a:gd name="connsiteX89" fmla="*/ 905061 w 912205"/>
              <a:gd name="connsiteY89" fmla="*/ 469106 h 688181"/>
              <a:gd name="connsiteX90" fmla="*/ 907442 w 912205"/>
              <a:gd name="connsiteY90" fmla="*/ 481012 h 688181"/>
              <a:gd name="connsiteX91" fmla="*/ 912205 w 912205"/>
              <a:gd name="connsiteY91" fmla="*/ 495300 h 688181"/>
              <a:gd name="connsiteX92" fmla="*/ 909823 w 912205"/>
              <a:gd name="connsiteY92" fmla="*/ 583406 h 688181"/>
              <a:gd name="connsiteX93" fmla="*/ 907442 w 912205"/>
              <a:gd name="connsiteY93" fmla="*/ 592931 h 688181"/>
              <a:gd name="connsiteX94" fmla="*/ 897917 w 912205"/>
              <a:gd name="connsiteY94" fmla="*/ 619125 h 688181"/>
              <a:gd name="connsiteX95" fmla="*/ 888392 w 912205"/>
              <a:gd name="connsiteY95" fmla="*/ 633412 h 688181"/>
              <a:gd name="connsiteX96" fmla="*/ 883630 w 912205"/>
              <a:gd name="connsiteY96" fmla="*/ 642937 h 688181"/>
              <a:gd name="connsiteX97" fmla="*/ 876486 w 912205"/>
              <a:gd name="connsiteY97" fmla="*/ 647700 h 688181"/>
              <a:gd name="connsiteX98" fmla="*/ 869342 w 912205"/>
              <a:gd name="connsiteY98" fmla="*/ 654844 h 688181"/>
              <a:gd name="connsiteX99" fmla="*/ 862198 w 912205"/>
              <a:gd name="connsiteY99" fmla="*/ 659606 h 688181"/>
              <a:gd name="connsiteX100" fmla="*/ 855055 w 912205"/>
              <a:gd name="connsiteY100" fmla="*/ 666750 h 688181"/>
              <a:gd name="connsiteX101" fmla="*/ 847911 w 912205"/>
              <a:gd name="connsiteY101" fmla="*/ 669131 h 688181"/>
              <a:gd name="connsiteX102" fmla="*/ 833623 w 912205"/>
              <a:gd name="connsiteY102" fmla="*/ 676275 h 688181"/>
              <a:gd name="connsiteX103" fmla="*/ 816955 w 912205"/>
              <a:gd name="connsiteY103" fmla="*/ 683419 h 688181"/>
              <a:gd name="connsiteX104" fmla="*/ 762186 w 912205"/>
              <a:gd name="connsiteY104" fmla="*/ 681037 h 688181"/>
              <a:gd name="connsiteX105" fmla="*/ 752661 w 912205"/>
              <a:gd name="connsiteY105" fmla="*/ 678656 h 688181"/>
              <a:gd name="connsiteX106" fmla="*/ 740755 w 912205"/>
              <a:gd name="connsiteY106" fmla="*/ 676275 h 688181"/>
              <a:gd name="connsiteX107" fmla="*/ 721705 w 912205"/>
              <a:gd name="connsiteY107" fmla="*/ 671512 h 688181"/>
              <a:gd name="connsiteX108" fmla="*/ 705036 w 912205"/>
              <a:gd name="connsiteY108" fmla="*/ 669131 h 688181"/>
              <a:gd name="connsiteX109" fmla="*/ 647886 w 912205"/>
              <a:gd name="connsiteY109" fmla="*/ 659606 h 688181"/>
              <a:gd name="connsiteX110" fmla="*/ 638361 w 912205"/>
              <a:gd name="connsiteY110" fmla="*/ 657225 h 688181"/>
              <a:gd name="connsiteX111" fmla="*/ 607405 w 912205"/>
              <a:gd name="connsiteY111" fmla="*/ 652462 h 688181"/>
              <a:gd name="connsiteX112" fmla="*/ 574067 w 912205"/>
              <a:gd name="connsiteY112" fmla="*/ 652462 h 688181"/>
              <a:gd name="connsiteX113" fmla="*/ 555017 w 912205"/>
              <a:gd name="connsiteY113" fmla="*/ 654844 h 688181"/>
              <a:gd name="connsiteX114" fmla="*/ 543111 w 912205"/>
              <a:gd name="connsiteY114" fmla="*/ 657225 h 688181"/>
              <a:gd name="connsiteX115" fmla="*/ 528823 w 912205"/>
              <a:gd name="connsiteY115" fmla="*/ 659606 h 688181"/>
              <a:gd name="connsiteX116" fmla="*/ 521680 w 912205"/>
              <a:gd name="connsiteY116" fmla="*/ 664369 h 688181"/>
              <a:gd name="connsiteX117" fmla="*/ 509773 w 912205"/>
              <a:gd name="connsiteY117" fmla="*/ 669131 h 688181"/>
              <a:gd name="connsiteX118" fmla="*/ 488342 w 912205"/>
              <a:gd name="connsiteY118" fmla="*/ 676275 h 688181"/>
              <a:gd name="connsiteX119" fmla="*/ 481198 w 912205"/>
              <a:gd name="connsiteY119" fmla="*/ 678656 h 688181"/>
              <a:gd name="connsiteX120" fmla="*/ 471673 w 912205"/>
              <a:gd name="connsiteY120" fmla="*/ 683419 h 688181"/>
              <a:gd name="connsiteX121" fmla="*/ 447861 w 912205"/>
              <a:gd name="connsiteY121" fmla="*/ 688181 h 688181"/>
              <a:gd name="connsiteX122" fmla="*/ 402617 w 912205"/>
              <a:gd name="connsiteY122" fmla="*/ 685800 h 688181"/>
              <a:gd name="connsiteX123" fmla="*/ 369280 w 912205"/>
              <a:gd name="connsiteY123" fmla="*/ 681037 h 688181"/>
              <a:gd name="connsiteX124" fmla="*/ 352611 w 912205"/>
              <a:gd name="connsiteY124" fmla="*/ 678656 h 688181"/>
              <a:gd name="connsiteX125" fmla="*/ 335942 w 912205"/>
              <a:gd name="connsiteY125" fmla="*/ 666750 h 688181"/>
              <a:gd name="connsiteX126" fmla="*/ 328798 w 912205"/>
              <a:gd name="connsiteY126" fmla="*/ 659606 h 688181"/>
              <a:gd name="connsiteX127" fmla="*/ 314511 w 912205"/>
              <a:gd name="connsiteY127" fmla="*/ 650081 h 688181"/>
              <a:gd name="connsiteX128" fmla="*/ 312130 w 912205"/>
              <a:gd name="connsiteY128" fmla="*/ 642937 h 688181"/>
              <a:gd name="connsiteX129" fmla="*/ 304986 w 912205"/>
              <a:gd name="connsiteY129" fmla="*/ 635794 h 688181"/>
              <a:gd name="connsiteX130" fmla="*/ 281173 w 912205"/>
              <a:gd name="connsiteY130" fmla="*/ 619125 h 688181"/>
              <a:gd name="connsiteX131" fmla="*/ 266886 w 912205"/>
              <a:gd name="connsiteY131" fmla="*/ 609600 h 688181"/>
              <a:gd name="connsiteX132" fmla="*/ 259742 w 912205"/>
              <a:gd name="connsiteY132" fmla="*/ 604837 h 688181"/>
              <a:gd name="connsiteX133" fmla="*/ 252598 w 912205"/>
              <a:gd name="connsiteY133" fmla="*/ 602456 h 688181"/>
              <a:gd name="connsiteX134" fmla="*/ 235930 w 912205"/>
              <a:gd name="connsiteY134" fmla="*/ 592931 h 688181"/>
              <a:gd name="connsiteX135" fmla="*/ 219261 w 912205"/>
              <a:gd name="connsiteY135" fmla="*/ 590550 h 688181"/>
              <a:gd name="connsiteX136" fmla="*/ 190686 w 912205"/>
              <a:gd name="connsiteY136" fmla="*/ 585787 h 688181"/>
              <a:gd name="connsiteX137" fmla="*/ 181161 w 912205"/>
              <a:gd name="connsiteY137" fmla="*/ 583406 h 688181"/>
              <a:gd name="connsiteX138" fmla="*/ 164492 w 912205"/>
              <a:gd name="connsiteY138" fmla="*/ 581025 h 688181"/>
              <a:gd name="connsiteX139" fmla="*/ 116867 w 912205"/>
              <a:gd name="connsiteY139" fmla="*/ 573881 h 688181"/>
              <a:gd name="connsiteX140" fmla="*/ 109723 w 912205"/>
              <a:gd name="connsiteY140" fmla="*/ 569119 h 688181"/>
              <a:gd name="connsiteX141" fmla="*/ 93055 w 912205"/>
              <a:gd name="connsiteY141" fmla="*/ 566737 h 688181"/>
              <a:gd name="connsiteX142" fmla="*/ 88292 w 912205"/>
              <a:gd name="connsiteY142" fmla="*/ 554831 h 688181"/>
              <a:gd name="connsiteX143" fmla="*/ 71623 w 912205"/>
              <a:gd name="connsiteY143" fmla="*/ 540544 h 688181"/>
              <a:gd name="connsiteX144" fmla="*/ 54955 w 912205"/>
              <a:gd name="connsiteY144" fmla="*/ 531019 h 688181"/>
              <a:gd name="connsiteX145" fmla="*/ 47811 w 912205"/>
              <a:gd name="connsiteY145" fmla="*/ 526256 h 688181"/>
              <a:gd name="connsiteX146" fmla="*/ 40667 w 912205"/>
              <a:gd name="connsiteY146" fmla="*/ 523875 h 688181"/>
              <a:gd name="connsiteX147" fmla="*/ 33523 w 912205"/>
              <a:gd name="connsiteY147" fmla="*/ 509587 h 688181"/>
              <a:gd name="connsiteX148" fmla="*/ 21617 w 912205"/>
              <a:gd name="connsiteY148" fmla="*/ 492919 h 688181"/>
              <a:gd name="connsiteX149" fmla="*/ 14473 w 912205"/>
              <a:gd name="connsiteY149" fmla="*/ 485775 h 688181"/>
              <a:gd name="connsiteX150" fmla="*/ 9711 w 912205"/>
              <a:gd name="connsiteY150" fmla="*/ 478631 h 688181"/>
              <a:gd name="connsiteX151" fmla="*/ 7330 w 912205"/>
              <a:gd name="connsiteY151" fmla="*/ 466725 h 688181"/>
              <a:gd name="connsiteX152" fmla="*/ 2567 w 912205"/>
              <a:gd name="connsiteY152" fmla="*/ 452437 h 688181"/>
              <a:gd name="connsiteX153" fmla="*/ 186 w 912205"/>
              <a:gd name="connsiteY153" fmla="*/ 438150 h 688181"/>
              <a:gd name="connsiteX154" fmla="*/ 7330 w 912205"/>
              <a:gd name="connsiteY154" fmla="*/ 373856 h 688181"/>
              <a:gd name="connsiteX155" fmla="*/ 12092 w 912205"/>
              <a:gd name="connsiteY155" fmla="*/ 366712 h 688181"/>
              <a:gd name="connsiteX156" fmla="*/ 16855 w 912205"/>
              <a:gd name="connsiteY156" fmla="*/ 350044 h 688181"/>
              <a:gd name="connsiteX157" fmla="*/ 21617 w 912205"/>
              <a:gd name="connsiteY157" fmla="*/ 342900 h 688181"/>
              <a:gd name="connsiteX158" fmla="*/ 31142 w 912205"/>
              <a:gd name="connsiteY158" fmla="*/ 321469 h 688181"/>
              <a:gd name="connsiteX159" fmla="*/ 38286 w 912205"/>
              <a:gd name="connsiteY159" fmla="*/ 302419 h 688181"/>
              <a:gd name="connsiteX160" fmla="*/ 43048 w 912205"/>
              <a:gd name="connsiteY160" fmla="*/ 295275 h 688181"/>
              <a:gd name="connsiteX161" fmla="*/ 47811 w 912205"/>
              <a:gd name="connsiteY161" fmla="*/ 280987 h 688181"/>
              <a:gd name="connsiteX162" fmla="*/ 52573 w 912205"/>
              <a:gd name="connsiteY162" fmla="*/ 266700 h 688181"/>
              <a:gd name="connsiteX163" fmla="*/ 54955 w 912205"/>
              <a:gd name="connsiteY163" fmla="*/ 259556 h 688181"/>
              <a:gd name="connsiteX164" fmla="*/ 59717 w 912205"/>
              <a:gd name="connsiteY164" fmla="*/ 252412 h 688181"/>
              <a:gd name="connsiteX165" fmla="*/ 62098 w 912205"/>
              <a:gd name="connsiteY165" fmla="*/ 245269 h 688181"/>
              <a:gd name="connsiteX166" fmla="*/ 76386 w 912205"/>
              <a:gd name="connsiteY166" fmla="*/ 240506 h 68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Lst>
            <a:rect l="l" t="t" r="r" b="b"/>
            <a:pathLst>
              <a:path w="912205" h="688181">
                <a:moveTo>
                  <a:pt x="76386" y="240506"/>
                </a:moveTo>
                <a:lnTo>
                  <a:pt x="76386" y="240506"/>
                </a:lnTo>
                <a:cubicBezTo>
                  <a:pt x="78767" y="234156"/>
                  <a:pt x="80724" y="227630"/>
                  <a:pt x="83530" y="221456"/>
                </a:cubicBezTo>
                <a:cubicBezTo>
                  <a:pt x="84714" y="218851"/>
                  <a:pt x="87012" y="216872"/>
                  <a:pt x="88292" y="214312"/>
                </a:cubicBezTo>
                <a:cubicBezTo>
                  <a:pt x="91855" y="207186"/>
                  <a:pt x="90339" y="203410"/>
                  <a:pt x="93055" y="195262"/>
                </a:cubicBezTo>
                <a:cubicBezTo>
                  <a:pt x="94178" y="191894"/>
                  <a:pt x="96230" y="188912"/>
                  <a:pt x="97817" y="185737"/>
                </a:cubicBezTo>
                <a:cubicBezTo>
                  <a:pt x="98611" y="180181"/>
                  <a:pt x="99097" y="174572"/>
                  <a:pt x="100198" y="169069"/>
                </a:cubicBezTo>
                <a:cubicBezTo>
                  <a:pt x="101593" y="162092"/>
                  <a:pt x="104440" y="159172"/>
                  <a:pt x="107342" y="152400"/>
                </a:cubicBezTo>
                <a:cubicBezTo>
                  <a:pt x="113067" y="139039"/>
                  <a:pt x="105458" y="151530"/>
                  <a:pt x="114486" y="135731"/>
                </a:cubicBezTo>
                <a:cubicBezTo>
                  <a:pt x="115906" y="133246"/>
                  <a:pt x="117968" y="131147"/>
                  <a:pt x="119248" y="128587"/>
                </a:cubicBezTo>
                <a:cubicBezTo>
                  <a:pt x="120371" y="126342"/>
                  <a:pt x="120507" y="123689"/>
                  <a:pt x="121630" y="121444"/>
                </a:cubicBezTo>
                <a:cubicBezTo>
                  <a:pt x="122910" y="118884"/>
                  <a:pt x="125230" y="116915"/>
                  <a:pt x="126392" y="114300"/>
                </a:cubicBezTo>
                <a:cubicBezTo>
                  <a:pt x="128431" y="109712"/>
                  <a:pt x="129567" y="104775"/>
                  <a:pt x="131155" y="100012"/>
                </a:cubicBezTo>
                <a:cubicBezTo>
                  <a:pt x="131949" y="97631"/>
                  <a:pt x="133044" y="95330"/>
                  <a:pt x="133536" y="92869"/>
                </a:cubicBezTo>
                <a:cubicBezTo>
                  <a:pt x="135123" y="84931"/>
                  <a:pt x="135738" y="76735"/>
                  <a:pt x="138298" y="69056"/>
                </a:cubicBezTo>
                <a:cubicBezTo>
                  <a:pt x="139886" y="64294"/>
                  <a:pt x="140277" y="58946"/>
                  <a:pt x="143061" y="54769"/>
                </a:cubicBezTo>
                <a:cubicBezTo>
                  <a:pt x="144648" y="52388"/>
                  <a:pt x="146661" y="50240"/>
                  <a:pt x="147823" y="47625"/>
                </a:cubicBezTo>
                <a:cubicBezTo>
                  <a:pt x="149862" y="43037"/>
                  <a:pt x="149801" y="37514"/>
                  <a:pt x="152586" y="33337"/>
                </a:cubicBezTo>
                <a:lnTo>
                  <a:pt x="162111" y="19050"/>
                </a:lnTo>
                <a:cubicBezTo>
                  <a:pt x="164607" y="11560"/>
                  <a:pt x="163991" y="9858"/>
                  <a:pt x="171636" y="4762"/>
                </a:cubicBezTo>
                <a:cubicBezTo>
                  <a:pt x="173725" y="3370"/>
                  <a:pt x="181215" y="1772"/>
                  <a:pt x="178780" y="2381"/>
                </a:cubicBezTo>
                <a:cubicBezTo>
                  <a:pt x="173174" y="3783"/>
                  <a:pt x="167280" y="4560"/>
                  <a:pt x="162111" y="7144"/>
                </a:cubicBezTo>
                <a:cubicBezTo>
                  <a:pt x="158491" y="8954"/>
                  <a:pt x="170010" y="5334"/>
                  <a:pt x="174017" y="4762"/>
                </a:cubicBezTo>
                <a:cubicBezTo>
                  <a:pt x="186687" y="2952"/>
                  <a:pt x="212117" y="0"/>
                  <a:pt x="212117" y="0"/>
                </a:cubicBezTo>
                <a:lnTo>
                  <a:pt x="297842" y="2381"/>
                </a:lnTo>
                <a:cubicBezTo>
                  <a:pt x="326673" y="3691"/>
                  <a:pt x="307343" y="3965"/>
                  <a:pt x="326417" y="7144"/>
                </a:cubicBezTo>
                <a:cubicBezTo>
                  <a:pt x="332729" y="8196"/>
                  <a:pt x="339117" y="8731"/>
                  <a:pt x="345467" y="9525"/>
                </a:cubicBezTo>
                <a:lnTo>
                  <a:pt x="359755" y="19050"/>
                </a:lnTo>
                <a:lnTo>
                  <a:pt x="366898" y="23812"/>
                </a:lnTo>
                <a:cubicBezTo>
                  <a:pt x="380550" y="44289"/>
                  <a:pt x="362371" y="20189"/>
                  <a:pt x="378805" y="33337"/>
                </a:cubicBezTo>
                <a:cubicBezTo>
                  <a:pt x="381040" y="35125"/>
                  <a:pt x="381735" y="38282"/>
                  <a:pt x="383567" y="40481"/>
                </a:cubicBezTo>
                <a:cubicBezTo>
                  <a:pt x="385723" y="43068"/>
                  <a:pt x="388555" y="45038"/>
                  <a:pt x="390711" y="47625"/>
                </a:cubicBezTo>
                <a:cubicBezTo>
                  <a:pt x="399237" y="57857"/>
                  <a:pt x="392487" y="51178"/>
                  <a:pt x="397855" y="61912"/>
                </a:cubicBezTo>
                <a:cubicBezTo>
                  <a:pt x="399135" y="64472"/>
                  <a:pt x="401455" y="66441"/>
                  <a:pt x="402617" y="69056"/>
                </a:cubicBezTo>
                <a:cubicBezTo>
                  <a:pt x="405932" y="76514"/>
                  <a:pt x="407781" y="84950"/>
                  <a:pt x="409761" y="92869"/>
                </a:cubicBezTo>
                <a:cubicBezTo>
                  <a:pt x="408967" y="115094"/>
                  <a:pt x="408686" y="137343"/>
                  <a:pt x="407380" y="159544"/>
                </a:cubicBezTo>
                <a:cubicBezTo>
                  <a:pt x="407096" y="164364"/>
                  <a:pt x="405681" y="169051"/>
                  <a:pt x="404998" y="173831"/>
                </a:cubicBezTo>
                <a:cubicBezTo>
                  <a:pt x="404093" y="180166"/>
                  <a:pt x="403958" y="186624"/>
                  <a:pt x="402617" y="192881"/>
                </a:cubicBezTo>
                <a:cubicBezTo>
                  <a:pt x="399020" y="209670"/>
                  <a:pt x="398464" y="202347"/>
                  <a:pt x="395473" y="214312"/>
                </a:cubicBezTo>
                <a:cubicBezTo>
                  <a:pt x="388030" y="244088"/>
                  <a:pt x="397543" y="207068"/>
                  <a:pt x="390711" y="230981"/>
                </a:cubicBezTo>
                <a:cubicBezTo>
                  <a:pt x="389812" y="234128"/>
                  <a:pt x="389229" y="237359"/>
                  <a:pt x="388330" y="240506"/>
                </a:cubicBezTo>
                <a:cubicBezTo>
                  <a:pt x="387640" y="242920"/>
                  <a:pt x="386638" y="245236"/>
                  <a:pt x="385948" y="247650"/>
                </a:cubicBezTo>
                <a:cubicBezTo>
                  <a:pt x="385049" y="250797"/>
                  <a:pt x="384507" y="254040"/>
                  <a:pt x="383567" y="257175"/>
                </a:cubicBezTo>
                <a:cubicBezTo>
                  <a:pt x="382125" y="261983"/>
                  <a:pt x="380392" y="266700"/>
                  <a:pt x="378805" y="271462"/>
                </a:cubicBezTo>
                <a:lnTo>
                  <a:pt x="374042" y="285750"/>
                </a:lnTo>
                <a:cubicBezTo>
                  <a:pt x="373248" y="288131"/>
                  <a:pt x="372153" y="290433"/>
                  <a:pt x="371661" y="292894"/>
                </a:cubicBezTo>
                <a:cubicBezTo>
                  <a:pt x="364480" y="328802"/>
                  <a:pt x="373624" y="284060"/>
                  <a:pt x="366898" y="314325"/>
                </a:cubicBezTo>
                <a:cubicBezTo>
                  <a:pt x="359630" y="347027"/>
                  <a:pt x="368522" y="311020"/>
                  <a:pt x="362136" y="333375"/>
                </a:cubicBezTo>
                <a:cubicBezTo>
                  <a:pt x="361237" y="336522"/>
                  <a:pt x="361044" y="339892"/>
                  <a:pt x="359755" y="342900"/>
                </a:cubicBezTo>
                <a:cubicBezTo>
                  <a:pt x="358628" y="345531"/>
                  <a:pt x="356580" y="347663"/>
                  <a:pt x="354992" y="350044"/>
                </a:cubicBezTo>
                <a:cubicBezTo>
                  <a:pt x="349007" y="368000"/>
                  <a:pt x="357082" y="345864"/>
                  <a:pt x="347848" y="364331"/>
                </a:cubicBezTo>
                <a:cubicBezTo>
                  <a:pt x="346725" y="366576"/>
                  <a:pt x="346261" y="369094"/>
                  <a:pt x="345467" y="371475"/>
                </a:cubicBezTo>
                <a:cubicBezTo>
                  <a:pt x="347055" y="376237"/>
                  <a:pt x="346680" y="382212"/>
                  <a:pt x="350230" y="385762"/>
                </a:cubicBezTo>
                <a:cubicBezTo>
                  <a:pt x="353780" y="389312"/>
                  <a:pt x="359856" y="388661"/>
                  <a:pt x="364517" y="390525"/>
                </a:cubicBezTo>
                <a:cubicBezTo>
                  <a:pt x="367813" y="391843"/>
                  <a:pt x="370939" y="393563"/>
                  <a:pt x="374042" y="395287"/>
                </a:cubicBezTo>
                <a:cubicBezTo>
                  <a:pt x="378088" y="397535"/>
                  <a:pt x="381651" y="400712"/>
                  <a:pt x="385948" y="402431"/>
                </a:cubicBezTo>
                <a:cubicBezTo>
                  <a:pt x="389706" y="403934"/>
                  <a:pt x="393950" y="403747"/>
                  <a:pt x="397855" y="404812"/>
                </a:cubicBezTo>
                <a:cubicBezTo>
                  <a:pt x="402698" y="406133"/>
                  <a:pt x="407132" y="409262"/>
                  <a:pt x="412142" y="409575"/>
                </a:cubicBezTo>
                <a:cubicBezTo>
                  <a:pt x="456629" y="412355"/>
                  <a:pt x="437615" y="410378"/>
                  <a:pt x="469292" y="414337"/>
                </a:cubicBezTo>
                <a:cubicBezTo>
                  <a:pt x="471673" y="415131"/>
                  <a:pt x="473926" y="416719"/>
                  <a:pt x="476436" y="416719"/>
                </a:cubicBezTo>
                <a:cubicBezTo>
                  <a:pt x="480150" y="416719"/>
                  <a:pt x="499239" y="409850"/>
                  <a:pt x="500248" y="409575"/>
                </a:cubicBezTo>
                <a:cubicBezTo>
                  <a:pt x="512087" y="406347"/>
                  <a:pt x="520769" y="406643"/>
                  <a:pt x="533586" y="404812"/>
                </a:cubicBezTo>
                <a:cubicBezTo>
                  <a:pt x="543644" y="403375"/>
                  <a:pt x="544325" y="402820"/>
                  <a:pt x="552636" y="400050"/>
                </a:cubicBezTo>
                <a:cubicBezTo>
                  <a:pt x="555017" y="398462"/>
                  <a:pt x="557756" y="397311"/>
                  <a:pt x="559780" y="395287"/>
                </a:cubicBezTo>
                <a:cubicBezTo>
                  <a:pt x="561803" y="393264"/>
                  <a:pt x="562307" y="389932"/>
                  <a:pt x="564542" y="388144"/>
                </a:cubicBezTo>
                <a:cubicBezTo>
                  <a:pt x="566502" y="386576"/>
                  <a:pt x="569305" y="386556"/>
                  <a:pt x="571686" y="385762"/>
                </a:cubicBezTo>
                <a:cubicBezTo>
                  <a:pt x="593542" y="363906"/>
                  <a:pt x="583552" y="372100"/>
                  <a:pt x="600261" y="359569"/>
                </a:cubicBezTo>
                <a:cubicBezTo>
                  <a:pt x="601055" y="357188"/>
                  <a:pt x="601035" y="354353"/>
                  <a:pt x="602642" y="352425"/>
                </a:cubicBezTo>
                <a:cubicBezTo>
                  <a:pt x="604490" y="350207"/>
                  <a:pt x="616051" y="342692"/>
                  <a:pt x="619311" y="340519"/>
                </a:cubicBezTo>
                <a:cubicBezTo>
                  <a:pt x="632956" y="320048"/>
                  <a:pt x="614788" y="344137"/>
                  <a:pt x="631217" y="330994"/>
                </a:cubicBezTo>
                <a:cubicBezTo>
                  <a:pt x="633452" y="329206"/>
                  <a:pt x="633781" y="325682"/>
                  <a:pt x="635980" y="323850"/>
                </a:cubicBezTo>
                <a:cubicBezTo>
                  <a:pt x="638707" y="321577"/>
                  <a:pt x="642330" y="320675"/>
                  <a:pt x="645505" y="319087"/>
                </a:cubicBezTo>
                <a:cubicBezTo>
                  <a:pt x="647092" y="316706"/>
                  <a:pt x="648244" y="313967"/>
                  <a:pt x="650267" y="311944"/>
                </a:cubicBezTo>
                <a:cubicBezTo>
                  <a:pt x="655394" y="306817"/>
                  <a:pt x="662716" y="302866"/>
                  <a:pt x="669317" y="300037"/>
                </a:cubicBezTo>
                <a:cubicBezTo>
                  <a:pt x="671624" y="299048"/>
                  <a:pt x="674080" y="298450"/>
                  <a:pt x="676461" y="297656"/>
                </a:cubicBezTo>
                <a:cubicBezTo>
                  <a:pt x="693130" y="298450"/>
                  <a:pt x="709857" y="298430"/>
                  <a:pt x="726467" y="300037"/>
                </a:cubicBezTo>
                <a:cubicBezTo>
                  <a:pt x="734524" y="300817"/>
                  <a:pt x="750280" y="304800"/>
                  <a:pt x="750280" y="304800"/>
                </a:cubicBezTo>
                <a:cubicBezTo>
                  <a:pt x="759809" y="311397"/>
                  <a:pt x="782712" y="327520"/>
                  <a:pt x="795523" y="335756"/>
                </a:cubicBezTo>
                <a:cubicBezTo>
                  <a:pt x="801822" y="339805"/>
                  <a:pt x="808726" y="342984"/>
                  <a:pt x="814573" y="347662"/>
                </a:cubicBezTo>
                <a:cubicBezTo>
                  <a:pt x="818542" y="350837"/>
                  <a:pt x="822719" y="353768"/>
                  <a:pt x="826480" y="357187"/>
                </a:cubicBezTo>
                <a:cubicBezTo>
                  <a:pt x="831464" y="361718"/>
                  <a:pt x="835554" y="367210"/>
                  <a:pt x="840767" y="371475"/>
                </a:cubicBezTo>
                <a:cubicBezTo>
                  <a:pt x="844349" y="374406"/>
                  <a:pt x="848970" y="375842"/>
                  <a:pt x="852673" y="378619"/>
                </a:cubicBezTo>
                <a:cubicBezTo>
                  <a:pt x="855367" y="380639"/>
                  <a:pt x="856976" y="383954"/>
                  <a:pt x="859817" y="385762"/>
                </a:cubicBezTo>
                <a:cubicBezTo>
                  <a:pt x="865807" y="389573"/>
                  <a:pt x="878867" y="395287"/>
                  <a:pt x="878867" y="395287"/>
                </a:cubicBezTo>
                <a:cubicBezTo>
                  <a:pt x="879661" y="397668"/>
                  <a:pt x="880125" y="400186"/>
                  <a:pt x="881248" y="402431"/>
                </a:cubicBezTo>
                <a:cubicBezTo>
                  <a:pt x="883318" y="406571"/>
                  <a:pt x="886810" y="409987"/>
                  <a:pt x="888392" y="414337"/>
                </a:cubicBezTo>
                <a:cubicBezTo>
                  <a:pt x="890042" y="418875"/>
                  <a:pt x="889386" y="424000"/>
                  <a:pt x="890773" y="428625"/>
                </a:cubicBezTo>
                <a:cubicBezTo>
                  <a:pt x="891793" y="432025"/>
                  <a:pt x="893948" y="434975"/>
                  <a:pt x="895536" y="438150"/>
                </a:cubicBezTo>
                <a:cubicBezTo>
                  <a:pt x="899135" y="452549"/>
                  <a:pt x="896880" y="444564"/>
                  <a:pt x="902680" y="461962"/>
                </a:cubicBezTo>
                <a:cubicBezTo>
                  <a:pt x="903474" y="464343"/>
                  <a:pt x="904569" y="466645"/>
                  <a:pt x="905061" y="469106"/>
                </a:cubicBezTo>
                <a:cubicBezTo>
                  <a:pt x="905855" y="473075"/>
                  <a:pt x="906377" y="477107"/>
                  <a:pt x="907442" y="481012"/>
                </a:cubicBezTo>
                <a:cubicBezTo>
                  <a:pt x="908763" y="485855"/>
                  <a:pt x="912205" y="495300"/>
                  <a:pt x="912205" y="495300"/>
                </a:cubicBezTo>
                <a:cubicBezTo>
                  <a:pt x="911411" y="524669"/>
                  <a:pt x="911255" y="554062"/>
                  <a:pt x="909823" y="583406"/>
                </a:cubicBezTo>
                <a:cubicBezTo>
                  <a:pt x="909664" y="586675"/>
                  <a:pt x="908382" y="589796"/>
                  <a:pt x="907442" y="592931"/>
                </a:cubicBezTo>
                <a:cubicBezTo>
                  <a:pt x="906144" y="597259"/>
                  <a:pt x="900445" y="614491"/>
                  <a:pt x="897917" y="619125"/>
                </a:cubicBezTo>
                <a:cubicBezTo>
                  <a:pt x="895176" y="624150"/>
                  <a:pt x="890951" y="628292"/>
                  <a:pt x="888392" y="633412"/>
                </a:cubicBezTo>
                <a:cubicBezTo>
                  <a:pt x="886805" y="636587"/>
                  <a:pt x="885902" y="640210"/>
                  <a:pt x="883630" y="642937"/>
                </a:cubicBezTo>
                <a:cubicBezTo>
                  <a:pt x="881798" y="645136"/>
                  <a:pt x="878685" y="645868"/>
                  <a:pt x="876486" y="647700"/>
                </a:cubicBezTo>
                <a:cubicBezTo>
                  <a:pt x="873899" y="649856"/>
                  <a:pt x="871929" y="652688"/>
                  <a:pt x="869342" y="654844"/>
                </a:cubicBezTo>
                <a:cubicBezTo>
                  <a:pt x="867143" y="656676"/>
                  <a:pt x="864397" y="657774"/>
                  <a:pt x="862198" y="659606"/>
                </a:cubicBezTo>
                <a:cubicBezTo>
                  <a:pt x="859611" y="661762"/>
                  <a:pt x="857857" y="664882"/>
                  <a:pt x="855055" y="666750"/>
                </a:cubicBezTo>
                <a:cubicBezTo>
                  <a:pt x="852966" y="668142"/>
                  <a:pt x="850292" y="668337"/>
                  <a:pt x="847911" y="669131"/>
                </a:cubicBezTo>
                <a:cubicBezTo>
                  <a:pt x="827442" y="682778"/>
                  <a:pt x="853337" y="666419"/>
                  <a:pt x="833623" y="676275"/>
                </a:cubicBezTo>
                <a:cubicBezTo>
                  <a:pt x="817175" y="684498"/>
                  <a:pt x="836784" y="678460"/>
                  <a:pt x="816955" y="683419"/>
                </a:cubicBezTo>
                <a:cubicBezTo>
                  <a:pt x="798699" y="682625"/>
                  <a:pt x="780410" y="682387"/>
                  <a:pt x="762186" y="681037"/>
                </a:cubicBezTo>
                <a:cubicBezTo>
                  <a:pt x="758922" y="680795"/>
                  <a:pt x="755856" y="679366"/>
                  <a:pt x="752661" y="678656"/>
                </a:cubicBezTo>
                <a:cubicBezTo>
                  <a:pt x="748710" y="677778"/>
                  <a:pt x="744699" y="677185"/>
                  <a:pt x="740755" y="676275"/>
                </a:cubicBezTo>
                <a:cubicBezTo>
                  <a:pt x="734377" y="674803"/>
                  <a:pt x="728185" y="672438"/>
                  <a:pt x="721705" y="671512"/>
                </a:cubicBezTo>
                <a:lnTo>
                  <a:pt x="705036" y="669131"/>
                </a:lnTo>
                <a:cubicBezTo>
                  <a:pt x="672285" y="658213"/>
                  <a:pt x="691118" y="662488"/>
                  <a:pt x="647886" y="659606"/>
                </a:cubicBezTo>
                <a:cubicBezTo>
                  <a:pt x="644711" y="658812"/>
                  <a:pt x="641570" y="657867"/>
                  <a:pt x="638361" y="657225"/>
                </a:cubicBezTo>
                <a:cubicBezTo>
                  <a:pt x="630116" y="655576"/>
                  <a:pt x="615393" y="653604"/>
                  <a:pt x="607405" y="652462"/>
                </a:cubicBezTo>
                <a:cubicBezTo>
                  <a:pt x="592213" y="647399"/>
                  <a:pt x="601820" y="649540"/>
                  <a:pt x="574067" y="652462"/>
                </a:cubicBezTo>
                <a:cubicBezTo>
                  <a:pt x="567703" y="653132"/>
                  <a:pt x="561342" y="653871"/>
                  <a:pt x="555017" y="654844"/>
                </a:cubicBezTo>
                <a:cubicBezTo>
                  <a:pt x="551017" y="655459"/>
                  <a:pt x="547093" y="656501"/>
                  <a:pt x="543111" y="657225"/>
                </a:cubicBezTo>
                <a:cubicBezTo>
                  <a:pt x="538361" y="658089"/>
                  <a:pt x="533586" y="658812"/>
                  <a:pt x="528823" y="659606"/>
                </a:cubicBezTo>
                <a:cubicBezTo>
                  <a:pt x="526442" y="661194"/>
                  <a:pt x="524240" y="663089"/>
                  <a:pt x="521680" y="664369"/>
                </a:cubicBezTo>
                <a:cubicBezTo>
                  <a:pt x="517857" y="666281"/>
                  <a:pt x="513790" y="667670"/>
                  <a:pt x="509773" y="669131"/>
                </a:cubicBezTo>
                <a:cubicBezTo>
                  <a:pt x="509722" y="669150"/>
                  <a:pt x="491940" y="675076"/>
                  <a:pt x="488342" y="676275"/>
                </a:cubicBezTo>
                <a:cubicBezTo>
                  <a:pt x="485961" y="677069"/>
                  <a:pt x="483443" y="677533"/>
                  <a:pt x="481198" y="678656"/>
                </a:cubicBezTo>
                <a:cubicBezTo>
                  <a:pt x="478023" y="680244"/>
                  <a:pt x="475086" y="682444"/>
                  <a:pt x="471673" y="683419"/>
                </a:cubicBezTo>
                <a:cubicBezTo>
                  <a:pt x="463890" y="685643"/>
                  <a:pt x="447861" y="688181"/>
                  <a:pt x="447861" y="688181"/>
                </a:cubicBezTo>
                <a:cubicBezTo>
                  <a:pt x="432780" y="687387"/>
                  <a:pt x="417678" y="686916"/>
                  <a:pt x="402617" y="685800"/>
                </a:cubicBezTo>
                <a:cubicBezTo>
                  <a:pt x="389589" y="684835"/>
                  <a:pt x="381722" y="682951"/>
                  <a:pt x="369280" y="681037"/>
                </a:cubicBezTo>
                <a:cubicBezTo>
                  <a:pt x="363733" y="680183"/>
                  <a:pt x="358167" y="679450"/>
                  <a:pt x="352611" y="678656"/>
                </a:cubicBezTo>
                <a:cubicBezTo>
                  <a:pt x="346954" y="674885"/>
                  <a:pt x="341115" y="671184"/>
                  <a:pt x="335942" y="666750"/>
                </a:cubicBezTo>
                <a:cubicBezTo>
                  <a:pt x="333385" y="664558"/>
                  <a:pt x="331456" y="661674"/>
                  <a:pt x="328798" y="659606"/>
                </a:cubicBezTo>
                <a:cubicBezTo>
                  <a:pt x="324280" y="656092"/>
                  <a:pt x="314511" y="650081"/>
                  <a:pt x="314511" y="650081"/>
                </a:cubicBezTo>
                <a:cubicBezTo>
                  <a:pt x="313717" y="647700"/>
                  <a:pt x="313522" y="645026"/>
                  <a:pt x="312130" y="642937"/>
                </a:cubicBezTo>
                <a:cubicBezTo>
                  <a:pt x="310262" y="640135"/>
                  <a:pt x="307543" y="637985"/>
                  <a:pt x="304986" y="635794"/>
                </a:cubicBezTo>
                <a:cubicBezTo>
                  <a:pt x="298810" y="630500"/>
                  <a:pt x="287329" y="623229"/>
                  <a:pt x="281173" y="619125"/>
                </a:cubicBezTo>
                <a:lnTo>
                  <a:pt x="266886" y="609600"/>
                </a:lnTo>
                <a:cubicBezTo>
                  <a:pt x="264505" y="608012"/>
                  <a:pt x="262457" y="605742"/>
                  <a:pt x="259742" y="604837"/>
                </a:cubicBezTo>
                <a:lnTo>
                  <a:pt x="252598" y="602456"/>
                </a:lnTo>
                <a:cubicBezTo>
                  <a:pt x="248123" y="599472"/>
                  <a:pt x="241041" y="594325"/>
                  <a:pt x="235930" y="592931"/>
                </a:cubicBezTo>
                <a:cubicBezTo>
                  <a:pt x="230515" y="591454"/>
                  <a:pt x="224817" y="591344"/>
                  <a:pt x="219261" y="590550"/>
                </a:cubicBezTo>
                <a:cubicBezTo>
                  <a:pt x="203309" y="585233"/>
                  <a:pt x="220308" y="590345"/>
                  <a:pt x="190686" y="585787"/>
                </a:cubicBezTo>
                <a:cubicBezTo>
                  <a:pt x="187451" y="585289"/>
                  <a:pt x="184381" y="583991"/>
                  <a:pt x="181161" y="583406"/>
                </a:cubicBezTo>
                <a:cubicBezTo>
                  <a:pt x="175639" y="582402"/>
                  <a:pt x="170058" y="581751"/>
                  <a:pt x="164492" y="581025"/>
                </a:cubicBezTo>
                <a:cubicBezTo>
                  <a:pt x="121268" y="575387"/>
                  <a:pt x="139289" y="579486"/>
                  <a:pt x="116867" y="573881"/>
                </a:cubicBezTo>
                <a:cubicBezTo>
                  <a:pt x="114486" y="572294"/>
                  <a:pt x="112464" y="569941"/>
                  <a:pt x="109723" y="569119"/>
                </a:cubicBezTo>
                <a:cubicBezTo>
                  <a:pt x="104347" y="567506"/>
                  <a:pt x="97725" y="569850"/>
                  <a:pt x="93055" y="566737"/>
                </a:cubicBezTo>
                <a:cubicBezTo>
                  <a:pt x="89498" y="564366"/>
                  <a:pt x="90663" y="558388"/>
                  <a:pt x="88292" y="554831"/>
                </a:cubicBezTo>
                <a:cubicBezTo>
                  <a:pt x="83056" y="546977"/>
                  <a:pt x="78480" y="545442"/>
                  <a:pt x="71623" y="540544"/>
                </a:cubicBezTo>
                <a:cubicBezTo>
                  <a:pt x="59007" y="531533"/>
                  <a:pt x="66548" y="534883"/>
                  <a:pt x="54955" y="531019"/>
                </a:cubicBezTo>
                <a:cubicBezTo>
                  <a:pt x="52574" y="529431"/>
                  <a:pt x="50371" y="527536"/>
                  <a:pt x="47811" y="526256"/>
                </a:cubicBezTo>
                <a:cubicBezTo>
                  <a:pt x="45566" y="525133"/>
                  <a:pt x="42627" y="525443"/>
                  <a:pt x="40667" y="523875"/>
                </a:cubicBezTo>
                <a:cubicBezTo>
                  <a:pt x="34983" y="519328"/>
                  <a:pt x="36398" y="515336"/>
                  <a:pt x="33523" y="509587"/>
                </a:cubicBezTo>
                <a:cubicBezTo>
                  <a:pt x="32015" y="506571"/>
                  <a:pt x="22912" y="494430"/>
                  <a:pt x="21617" y="492919"/>
                </a:cubicBezTo>
                <a:cubicBezTo>
                  <a:pt x="19425" y="490362"/>
                  <a:pt x="16629" y="488362"/>
                  <a:pt x="14473" y="485775"/>
                </a:cubicBezTo>
                <a:cubicBezTo>
                  <a:pt x="12641" y="483576"/>
                  <a:pt x="11298" y="481012"/>
                  <a:pt x="9711" y="478631"/>
                </a:cubicBezTo>
                <a:cubicBezTo>
                  <a:pt x="8917" y="474662"/>
                  <a:pt x="8395" y="470630"/>
                  <a:pt x="7330" y="466725"/>
                </a:cubicBezTo>
                <a:cubicBezTo>
                  <a:pt x="6009" y="461882"/>
                  <a:pt x="3392" y="457389"/>
                  <a:pt x="2567" y="452437"/>
                </a:cubicBezTo>
                <a:lnTo>
                  <a:pt x="186" y="438150"/>
                </a:lnTo>
                <a:cubicBezTo>
                  <a:pt x="239" y="437027"/>
                  <a:pt x="-1938" y="387760"/>
                  <a:pt x="7330" y="373856"/>
                </a:cubicBezTo>
                <a:lnTo>
                  <a:pt x="12092" y="366712"/>
                </a:lnTo>
                <a:cubicBezTo>
                  <a:pt x="12857" y="363652"/>
                  <a:pt x="15144" y="353466"/>
                  <a:pt x="16855" y="350044"/>
                </a:cubicBezTo>
                <a:cubicBezTo>
                  <a:pt x="18135" y="347484"/>
                  <a:pt x="20455" y="345515"/>
                  <a:pt x="21617" y="342900"/>
                </a:cubicBezTo>
                <a:cubicBezTo>
                  <a:pt x="32950" y="317399"/>
                  <a:pt x="20366" y="337633"/>
                  <a:pt x="31142" y="321469"/>
                </a:cubicBezTo>
                <a:cubicBezTo>
                  <a:pt x="33747" y="311049"/>
                  <a:pt x="32750" y="312107"/>
                  <a:pt x="38286" y="302419"/>
                </a:cubicBezTo>
                <a:cubicBezTo>
                  <a:pt x="39706" y="299934"/>
                  <a:pt x="41886" y="297890"/>
                  <a:pt x="43048" y="295275"/>
                </a:cubicBezTo>
                <a:cubicBezTo>
                  <a:pt x="45087" y="290687"/>
                  <a:pt x="46223" y="285750"/>
                  <a:pt x="47811" y="280987"/>
                </a:cubicBezTo>
                <a:lnTo>
                  <a:pt x="52573" y="266700"/>
                </a:lnTo>
                <a:cubicBezTo>
                  <a:pt x="53367" y="264319"/>
                  <a:pt x="53563" y="261645"/>
                  <a:pt x="54955" y="259556"/>
                </a:cubicBezTo>
                <a:cubicBezTo>
                  <a:pt x="56542" y="257175"/>
                  <a:pt x="58437" y="254972"/>
                  <a:pt x="59717" y="252412"/>
                </a:cubicBezTo>
                <a:cubicBezTo>
                  <a:pt x="60839" y="250167"/>
                  <a:pt x="60976" y="247514"/>
                  <a:pt x="62098" y="245269"/>
                </a:cubicBezTo>
                <a:cubicBezTo>
                  <a:pt x="65101" y="239263"/>
                  <a:pt x="74005" y="241300"/>
                  <a:pt x="76386" y="240506"/>
                </a:cubicBezTo>
                <a:close/>
              </a:path>
            </a:pathLst>
          </a:custGeom>
          <a:solidFill>
            <a:srgbClr val="FF0000"/>
          </a:solidFill>
          <a:ln w="9525" cap="flat" cmpd="sng" algn="ctr">
            <a:solidFill>
              <a:srgbClr val="FF0000"/>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lvl="0" indent="0" algn="l" defTabSz="914400" rtl="0" eaLnBrk="0" fontAlgn="base" latinLnBrk="0" hangingPunct="0">
              <a:lnSpc>
                <a:spcPct val="100000"/>
              </a:lnSpc>
              <a:spcBef>
                <a:spcPct val="20000"/>
              </a:spcBef>
              <a:spcAft>
                <a:spcPct val="0"/>
              </a:spcAft>
              <a:buClrTx/>
              <a:buSzTx/>
              <a:buFontTx/>
              <a:buNone/>
              <a:tabLst/>
              <a:defRPr/>
            </a:pPr>
            <a:endParaRPr kumimoji="0" lang="it-IT" sz="2400" b="0" i="0" u="none" strike="noStrike" kern="1200" cap="none" spc="0" normalizeH="0" baseline="0" noProof="0">
              <a:ln>
                <a:noFill/>
              </a:ln>
              <a:solidFill>
                <a:prstClr val="black"/>
              </a:solidFill>
              <a:effectLst/>
              <a:uLnTx/>
              <a:uFillTx/>
              <a:latin typeface="Arial" charset="0"/>
              <a:ea typeface="+mn-ea"/>
              <a:cs typeface="+mn-cs"/>
            </a:endParaRPr>
          </a:p>
        </p:txBody>
      </p:sp>
      <p:sp>
        <p:nvSpPr>
          <p:cNvPr id="552" name="AutoShape 9">
            <a:extLst>
              <a:ext uri="{FF2B5EF4-FFF2-40B4-BE49-F238E27FC236}">
                <a16:creationId xmlns:a16="http://schemas.microsoft.com/office/drawing/2014/main" id="{5DA92CFB-B999-4E3D-B192-746C80129715}"/>
              </a:ext>
            </a:extLst>
          </p:cNvPr>
          <p:cNvSpPr>
            <a:spLocks noChangeAspect="1" noChangeArrowheads="1"/>
          </p:cNvSpPr>
          <p:nvPr/>
        </p:nvSpPr>
        <p:spPr bwMode="auto">
          <a:xfrm rot="16200000">
            <a:off x="5123850" y="2465865"/>
            <a:ext cx="812303" cy="99042"/>
          </a:xfrm>
          <a:prstGeom prst="downArrow">
            <a:avLst>
              <a:gd name="adj1" fmla="val 54898"/>
              <a:gd name="adj2" fmla="val 100000"/>
            </a:avLst>
          </a:prstGeom>
          <a:solidFill>
            <a:srgbClr val="00B050"/>
          </a:solidFill>
          <a:ln w="9525">
            <a:solidFill>
              <a:srgbClr val="00B050"/>
            </a:solidFill>
            <a:miter lim="800000"/>
            <a:headEnd/>
            <a:tailEnd/>
          </a:ln>
        </p:spPr>
        <p:txBody>
          <a:bodyPr wrap="none" anchor="ctr"/>
          <a:lstStyle/>
          <a:p>
            <a:pPr marL="0" marR="0" lvl="0" indent="0" algn="ctr" defTabSz="914400" rtl="0" eaLnBrk="0" fontAlgn="auto" latinLnBrk="0" hangingPunct="0">
              <a:lnSpc>
                <a:spcPct val="100000"/>
              </a:lnSpc>
              <a:spcBef>
                <a:spcPct val="20000"/>
              </a:spcBef>
              <a:spcAft>
                <a:spcPts val="0"/>
              </a:spcAft>
              <a:buClrTx/>
              <a:buSzTx/>
              <a:buFontTx/>
              <a:buNone/>
              <a:tabLst/>
              <a:defRPr/>
            </a:pPr>
            <a:endParaRPr kumimoji="0" lang="it-IT" sz="1050" b="0" i="0" u="none" strike="noStrike" kern="0" cap="none" spc="0" normalizeH="0" baseline="0" noProof="0" dirty="0">
              <a:ln>
                <a:noFill/>
              </a:ln>
              <a:solidFill>
                <a:sysClr val="windowText" lastClr="000000"/>
              </a:solidFill>
              <a:effectLst/>
              <a:uLnTx/>
              <a:uFillTx/>
              <a:latin typeface="Arial" panose="020B0604020202020204"/>
              <a:ea typeface="+mn-ea"/>
              <a:cs typeface="+mn-cs"/>
            </a:endParaRPr>
          </a:p>
        </p:txBody>
      </p:sp>
      <p:sp>
        <p:nvSpPr>
          <p:cNvPr id="553" name="Rettangolo 552">
            <a:extLst>
              <a:ext uri="{FF2B5EF4-FFF2-40B4-BE49-F238E27FC236}">
                <a16:creationId xmlns:a16="http://schemas.microsoft.com/office/drawing/2014/main" id="{6CACE9C7-BD4A-4949-A315-048321A36239}"/>
              </a:ext>
            </a:extLst>
          </p:cNvPr>
          <p:cNvSpPr/>
          <p:nvPr/>
        </p:nvSpPr>
        <p:spPr>
          <a:xfrm>
            <a:off x="3478955" y="1794540"/>
            <a:ext cx="1980192" cy="338554"/>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it-IT" sz="1600" b="0" i="0" u="none" strike="noStrike" kern="1200" cap="none" spc="0" normalizeH="0" baseline="0" noProof="0" dirty="0" err="1">
                <a:ln>
                  <a:noFill/>
                </a:ln>
                <a:solidFill>
                  <a:prstClr val="black"/>
                </a:solidFill>
                <a:effectLst/>
                <a:uLnTx/>
                <a:uFillTx/>
                <a:latin typeface="Calibri" panose="020F0502020204030204" pitchFamily="34" charset="0"/>
                <a:ea typeface="+mn-ea"/>
                <a:cs typeface="+mn-cs"/>
              </a:rPr>
              <a:t>Develop</a:t>
            </a:r>
            <a:r>
              <a:rPr kumimoji="0" lang="it-IT" sz="1600" b="0" i="0" u="none" strike="noStrike" kern="1200" cap="none" spc="0" normalizeH="0" baseline="0" noProof="0" dirty="0">
                <a:ln>
                  <a:noFill/>
                </a:ln>
                <a:solidFill>
                  <a:prstClr val="black"/>
                </a:solidFill>
                <a:effectLst/>
                <a:uLnTx/>
                <a:uFillTx/>
                <a:latin typeface="Calibri" panose="020F0502020204030204" pitchFamily="34" charset="0"/>
                <a:ea typeface="+mn-ea"/>
                <a:cs typeface="+mn-cs"/>
              </a:rPr>
              <a:t> the model</a:t>
            </a:r>
          </a:p>
        </p:txBody>
      </p:sp>
      <p:sp>
        <p:nvSpPr>
          <p:cNvPr id="554" name="Rettangolo 553">
            <a:extLst>
              <a:ext uri="{FF2B5EF4-FFF2-40B4-BE49-F238E27FC236}">
                <a16:creationId xmlns:a16="http://schemas.microsoft.com/office/drawing/2014/main" id="{9469AF54-ACD0-4F16-80FA-24D8870061FB}"/>
              </a:ext>
            </a:extLst>
          </p:cNvPr>
          <p:cNvSpPr/>
          <p:nvPr/>
        </p:nvSpPr>
        <p:spPr>
          <a:xfrm>
            <a:off x="6250601" y="1648847"/>
            <a:ext cx="2281839" cy="584775"/>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1" i="1" u="none" strike="noStrike" kern="1200" cap="none" spc="0" normalizeH="0" baseline="0" noProof="0" dirty="0">
                <a:ln>
                  <a:noFill/>
                </a:ln>
                <a:solidFill>
                  <a:srgbClr val="FF0000"/>
                </a:solidFill>
                <a:effectLst/>
                <a:uLnTx/>
                <a:uFillTx/>
                <a:latin typeface="Calibri" panose="020F0502020204030204" pitchFamily="34" charset="0"/>
                <a:ea typeface="+mn-ea"/>
                <a:cs typeface="+mn-cs"/>
              </a:rPr>
              <a:t>Plant operations slowly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1" i="1" u="none" strike="noStrike" kern="1200" cap="none" spc="0" normalizeH="0" baseline="0" noProof="0" dirty="0">
                <a:ln>
                  <a:noFill/>
                </a:ln>
                <a:solidFill>
                  <a:srgbClr val="FF0000"/>
                </a:solidFill>
                <a:effectLst/>
                <a:uLnTx/>
                <a:uFillTx/>
                <a:latin typeface="Calibri" panose="020F0502020204030204" pitchFamily="34" charset="0"/>
                <a:ea typeface="+mn-ea"/>
                <a:cs typeface="+mn-cs"/>
              </a:rPr>
              <a:t>change with time</a:t>
            </a:r>
            <a:r>
              <a:rPr kumimoji="0" lang="en-US" sz="1600" b="0" i="1" u="none" strike="noStrike" kern="1200" cap="none" spc="0" normalizeH="0" baseline="0" noProof="0" dirty="0">
                <a:ln>
                  <a:noFill/>
                </a:ln>
                <a:solidFill>
                  <a:prstClr val="black"/>
                </a:solidFill>
                <a:effectLst/>
                <a:uLnTx/>
                <a:uFillTx/>
                <a:latin typeface="Calibri" panose="020F0502020204030204" pitchFamily="34" charset="0"/>
                <a:ea typeface="+mn-ea"/>
                <a:cs typeface="+mn-cs"/>
              </a:rPr>
              <a:t>  </a:t>
            </a:r>
          </a:p>
        </p:txBody>
      </p:sp>
    </p:spTree>
    <p:extLst>
      <p:ext uri="{BB962C8B-B14F-4D97-AF65-F5344CB8AC3E}">
        <p14:creationId xmlns:p14="http://schemas.microsoft.com/office/powerpoint/2010/main" val="41076102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6145F1C-9EBC-4DD9-9AE1-3F7CD1FBA7CC}"/>
              </a:ext>
            </a:extLst>
          </p:cNvPr>
          <p:cNvSpPr>
            <a:spLocks noGrp="1"/>
          </p:cNvSpPr>
          <p:nvPr>
            <p:ph type="title"/>
          </p:nvPr>
        </p:nvSpPr>
        <p:spPr/>
        <p:txBody>
          <a:bodyPr/>
          <a:lstStyle/>
          <a:p>
            <a:endParaRPr lang="it-IT"/>
          </a:p>
        </p:txBody>
      </p:sp>
      <p:sp>
        <p:nvSpPr>
          <p:cNvPr id="3" name="Segnaposto contenuto 2">
            <a:extLst>
              <a:ext uri="{FF2B5EF4-FFF2-40B4-BE49-F238E27FC236}">
                <a16:creationId xmlns:a16="http://schemas.microsoft.com/office/drawing/2014/main" id="{26B1EE55-CDF5-434B-A741-B8D485989B82}"/>
              </a:ext>
            </a:extLst>
          </p:cNvPr>
          <p:cNvSpPr>
            <a:spLocks noGrp="1"/>
          </p:cNvSpPr>
          <p:nvPr>
            <p:ph idx="1"/>
          </p:nvPr>
        </p:nvSpPr>
        <p:spPr/>
        <p:txBody>
          <a:bodyPr/>
          <a:lstStyle/>
          <a:p>
            <a:endParaRPr lang="it-IT"/>
          </a:p>
        </p:txBody>
      </p:sp>
      <p:sp>
        <p:nvSpPr>
          <p:cNvPr id="4" name="Segnaposto numero diapositiva 3">
            <a:extLst>
              <a:ext uri="{FF2B5EF4-FFF2-40B4-BE49-F238E27FC236}">
                <a16:creationId xmlns:a16="http://schemas.microsoft.com/office/drawing/2014/main" id="{94A921FB-23A4-4D7B-B882-8BF3D3063292}"/>
              </a:ext>
            </a:extLst>
          </p:cNvPr>
          <p:cNvSpPr>
            <a:spLocks noGrp="1"/>
          </p:cNvSpPr>
          <p:nvPr>
            <p:ph type="sldNum" sz="quarter" idx="12"/>
          </p:nvPr>
        </p:nvSpPr>
        <p:spPr/>
        <p:txBody>
          <a:bodyPr/>
          <a:lstStyle/>
          <a:p>
            <a:fld id="{6CF46B70-BEEE-447A-8354-9995F2AD6C56}" type="slidenum">
              <a:rPr lang="en-US" smtClean="0"/>
              <a:pPr/>
              <a:t>11</a:t>
            </a:fld>
            <a:endParaRPr lang="en-US" dirty="0"/>
          </a:p>
        </p:txBody>
      </p:sp>
    </p:spTree>
    <p:extLst>
      <p:ext uri="{BB962C8B-B14F-4D97-AF65-F5344CB8AC3E}">
        <p14:creationId xmlns:p14="http://schemas.microsoft.com/office/powerpoint/2010/main" val="122422106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494FCD8-A570-40A3-9643-7D51E14F2459}"/>
              </a:ext>
            </a:extLst>
          </p:cNvPr>
          <p:cNvSpPr>
            <a:spLocks noGrp="1"/>
          </p:cNvSpPr>
          <p:nvPr>
            <p:ph type="title"/>
          </p:nvPr>
        </p:nvSpPr>
        <p:spPr/>
        <p:txBody>
          <a:bodyPr/>
          <a:lstStyle/>
          <a:p>
            <a:r>
              <a:rPr lang="it-IT" dirty="0"/>
              <a:t>Fault </a:t>
            </a:r>
            <a:r>
              <a:rPr lang="it-IT" dirty="0" err="1"/>
              <a:t>Detection</a:t>
            </a:r>
            <a:r>
              <a:rPr lang="it-IT" dirty="0"/>
              <a:t>: Challenge II</a:t>
            </a:r>
          </a:p>
        </p:txBody>
      </p:sp>
      <p:sp>
        <p:nvSpPr>
          <p:cNvPr id="4" name="Segnaposto numero diapositiva 3">
            <a:extLst>
              <a:ext uri="{FF2B5EF4-FFF2-40B4-BE49-F238E27FC236}">
                <a16:creationId xmlns:a16="http://schemas.microsoft.com/office/drawing/2014/main" id="{F882F0EB-1E8E-48E4-87EB-8899B787D3E0}"/>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CF46B70-BEEE-447A-8354-9995F2AD6C56}" type="slidenum">
              <a:rPr kumimoji="0" lang="en-US" sz="1200" b="0" i="0" u="none" strike="noStrike" kern="1200" cap="none" spc="0" normalizeH="0" baseline="0" noProof="0" smtClean="0">
                <a:ln>
                  <a:noFill/>
                </a:ln>
                <a:solidFill>
                  <a:srgbClr val="E7E6E6">
                    <a:lumMod val="90000"/>
                  </a:srgbClr>
                </a:solidFill>
                <a:effectLst/>
                <a:uLnTx/>
                <a:uFillTx/>
                <a:latin typeface="Arial" panose="020B0604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110</a:t>
            </a:fld>
            <a:endParaRPr kumimoji="0" lang="en-US" sz="1200" b="0" i="0" u="none" strike="noStrike" kern="1200" cap="none" spc="0" normalizeH="0" baseline="0" noProof="0" dirty="0">
              <a:ln>
                <a:noFill/>
              </a:ln>
              <a:solidFill>
                <a:srgbClr val="E7E6E6">
                  <a:lumMod val="90000"/>
                </a:srgbClr>
              </a:solidFill>
              <a:effectLst/>
              <a:uLnTx/>
              <a:uFillTx/>
              <a:latin typeface="Arial" panose="020B0604020202020204"/>
              <a:ea typeface="+mn-ea"/>
              <a:cs typeface="+mn-cs"/>
            </a:endParaRPr>
          </a:p>
        </p:txBody>
      </p:sp>
      <p:sp>
        <p:nvSpPr>
          <p:cNvPr id="555" name="Segnaposto contenuto 3">
            <a:extLst>
              <a:ext uri="{FF2B5EF4-FFF2-40B4-BE49-F238E27FC236}">
                <a16:creationId xmlns:a16="http://schemas.microsoft.com/office/drawing/2014/main" id="{6B557FCD-DD18-425F-952D-DD184FA15E98}"/>
              </a:ext>
            </a:extLst>
          </p:cNvPr>
          <p:cNvSpPr>
            <a:spLocks noGrp="1"/>
          </p:cNvSpPr>
          <p:nvPr>
            <p:ph idx="1"/>
          </p:nvPr>
        </p:nvSpPr>
        <p:spPr>
          <a:xfrm>
            <a:off x="719138" y="1052736"/>
            <a:ext cx="8245350" cy="4953000"/>
          </a:xfrm>
        </p:spPr>
        <p:txBody>
          <a:bodyPr/>
          <a:lstStyle/>
          <a:p>
            <a:r>
              <a:rPr lang="it-IT" dirty="0">
                <a:latin typeface="Calibri" panose="020F0502020204030204" pitchFamily="34" charset="0"/>
              </a:rPr>
              <a:t>The </a:t>
            </a:r>
            <a:r>
              <a:rPr lang="it-IT" dirty="0" err="1">
                <a:latin typeface="Calibri" panose="020F0502020204030204" pitchFamily="34" charset="0"/>
              </a:rPr>
              <a:t>detection</a:t>
            </a:r>
            <a:r>
              <a:rPr lang="it-IT" dirty="0">
                <a:latin typeface="Calibri" panose="020F0502020204030204" pitchFamily="34" charset="0"/>
              </a:rPr>
              <a:t> model </a:t>
            </a:r>
            <a:r>
              <a:rPr lang="it-IT" dirty="0" err="1">
                <a:latin typeface="Calibri" panose="020F0502020204030204" pitchFamily="34" charset="0"/>
              </a:rPr>
              <a:t>should</a:t>
            </a:r>
            <a:r>
              <a:rPr lang="it-IT" dirty="0">
                <a:latin typeface="Calibri" panose="020F0502020204030204" pitchFamily="34" charset="0"/>
              </a:rPr>
              <a:t> be </a:t>
            </a:r>
            <a:r>
              <a:rPr lang="it-IT" dirty="0" err="1">
                <a:latin typeface="Calibri" panose="020F0502020204030204" pitchFamily="34" charset="0"/>
              </a:rPr>
              <a:t>able</a:t>
            </a:r>
            <a:r>
              <a:rPr lang="it-IT" dirty="0">
                <a:latin typeface="Calibri" panose="020F0502020204030204" pitchFamily="34" charset="0"/>
              </a:rPr>
              <a:t> to </a:t>
            </a:r>
            <a:r>
              <a:rPr lang="it-IT" dirty="0" err="1">
                <a:latin typeface="Calibri" panose="020F0502020204030204" pitchFamily="34" charset="0"/>
              </a:rPr>
              <a:t>follow</a:t>
            </a:r>
            <a:r>
              <a:rPr lang="it-IT" dirty="0">
                <a:latin typeface="Calibri" panose="020F0502020204030204" pitchFamily="34" charset="0"/>
              </a:rPr>
              <a:t> the </a:t>
            </a:r>
            <a:r>
              <a:rPr lang="it-IT" dirty="0" err="1">
                <a:latin typeface="Calibri" panose="020F0502020204030204" pitchFamily="34" charset="0"/>
              </a:rPr>
              <a:t>process</a:t>
            </a:r>
            <a:r>
              <a:rPr lang="it-IT" dirty="0">
                <a:latin typeface="Calibri" panose="020F0502020204030204" pitchFamily="34" charset="0"/>
              </a:rPr>
              <a:t> </a:t>
            </a:r>
            <a:r>
              <a:rPr lang="it-IT" dirty="0" err="1">
                <a:latin typeface="Calibri" panose="020F0502020204030204" pitchFamily="34" charset="0"/>
              </a:rPr>
              <a:t>changes</a:t>
            </a:r>
            <a:r>
              <a:rPr lang="it-IT" dirty="0">
                <a:latin typeface="Calibri" panose="020F0502020204030204" pitchFamily="34" charset="0"/>
              </a:rPr>
              <a:t>:</a:t>
            </a:r>
          </a:p>
          <a:p>
            <a:pPr>
              <a:buFont typeface="Arial" panose="020B0604020202020204" pitchFamily="34" charset="0"/>
              <a:buChar char="•"/>
            </a:pPr>
            <a:r>
              <a:rPr lang="it-IT" dirty="0" err="1">
                <a:latin typeface="Calibri" panose="020F0502020204030204" pitchFamily="34" charset="0"/>
              </a:rPr>
              <a:t>Incremental</a:t>
            </a:r>
            <a:r>
              <a:rPr lang="it-IT" dirty="0">
                <a:latin typeface="Calibri" panose="020F0502020204030204" pitchFamily="34" charset="0"/>
              </a:rPr>
              <a:t> </a:t>
            </a:r>
            <a:r>
              <a:rPr lang="it-IT" dirty="0" err="1">
                <a:latin typeface="Calibri" panose="020F0502020204030204" pitchFamily="34" charset="0"/>
              </a:rPr>
              <a:t>learning</a:t>
            </a:r>
            <a:r>
              <a:rPr lang="it-IT" dirty="0">
                <a:latin typeface="Calibri" panose="020F0502020204030204" pitchFamily="34" charset="0"/>
              </a:rPr>
              <a:t> of the new data </a:t>
            </a:r>
            <a:r>
              <a:rPr lang="it-IT" dirty="0" err="1">
                <a:latin typeface="Calibri" panose="020F0502020204030204" pitchFamily="34" charset="0"/>
              </a:rPr>
              <a:t>that</a:t>
            </a:r>
            <a:r>
              <a:rPr lang="it-IT" dirty="0">
                <a:latin typeface="Calibri" panose="020F0502020204030204" pitchFamily="34" charset="0"/>
              </a:rPr>
              <a:t> </a:t>
            </a:r>
            <a:r>
              <a:rPr lang="it-IT" dirty="0" err="1">
                <a:latin typeface="Calibri" panose="020F0502020204030204" pitchFamily="34" charset="0"/>
              </a:rPr>
              <a:t>gradually</a:t>
            </a:r>
            <a:r>
              <a:rPr lang="it-IT" dirty="0">
                <a:latin typeface="Calibri" panose="020F0502020204030204" pitchFamily="34" charset="0"/>
              </a:rPr>
              <a:t> </a:t>
            </a:r>
            <a:r>
              <a:rPr lang="it-IT" dirty="0" err="1">
                <a:latin typeface="Calibri" panose="020F0502020204030204" pitchFamily="34" charset="0"/>
              </a:rPr>
              <a:t>becomes</a:t>
            </a:r>
            <a:r>
              <a:rPr lang="it-IT" dirty="0">
                <a:latin typeface="Calibri" panose="020F0502020204030204" pitchFamily="34" charset="0"/>
              </a:rPr>
              <a:t> </a:t>
            </a:r>
            <a:r>
              <a:rPr lang="it-IT" dirty="0" err="1">
                <a:latin typeface="Calibri" panose="020F0502020204030204" pitchFamily="34" charset="0"/>
              </a:rPr>
              <a:t>available</a:t>
            </a:r>
            <a:endParaRPr lang="it-IT" dirty="0">
              <a:latin typeface="Calibri" panose="020F0502020204030204" pitchFamily="34" charset="0"/>
            </a:endParaRPr>
          </a:p>
          <a:p>
            <a:pPr>
              <a:buFont typeface="Arial" panose="020B0604020202020204" pitchFamily="34" charset="0"/>
              <a:buChar char="•"/>
            </a:pPr>
            <a:r>
              <a:rPr lang="it-IT" dirty="0">
                <a:latin typeface="Calibri" panose="020F0502020204030204" pitchFamily="34" charset="0"/>
              </a:rPr>
              <a:t>No </a:t>
            </a:r>
            <a:r>
              <a:rPr lang="it-IT" dirty="0" err="1">
                <a:latin typeface="Calibri" panose="020F0502020204030204" pitchFamily="34" charset="0"/>
              </a:rPr>
              <a:t>necessity</a:t>
            </a:r>
            <a:r>
              <a:rPr lang="it-IT" dirty="0">
                <a:latin typeface="Calibri" panose="020F0502020204030204" pitchFamily="34" charset="0"/>
              </a:rPr>
              <a:t> of human </a:t>
            </a:r>
            <a:r>
              <a:rPr lang="it-IT" dirty="0" err="1">
                <a:latin typeface="Calibri" panose="020F0502020204030204" pitchFamily="34" charset="0"/>
              </a:rPr>
              <a:t>intervention</a:t>
            </a:r>
            <a:r>
              <a:rPr lang="it-IT" dirty="0">
                <a:latin typeface="Calibri" panose="020F0502020204030204" pitchFamily="34" charset="0"/>
              </a:rPr>
              <a:t> for:</a:t>
            </a:r>
          </a:p>
          <a:p>
            <a:pPr lvl="1">
              <a:buFont typeface="Arial" panose="020B0604020202020204" pitchFamily="34" charset="0"/>
              <a:buChar char="•"/>
            </a:pPr>
            <a:r>
              <a:rPr lang="it-IT" dirty="0" err="1">
                <a:latin typeface="Calibri" panose="020F0502020204030204" pitchFamily="34" charset="0"/>
              </a:rPr>
              <a:t>selecting</a:t>
            </a:r>
            <a:r>
              <a:rPr lang="it-IT" dirty="0">
                <a:latin typeface="Calibri" panose="020F0502020204030204" pitchFamily="34" charset="0"/>
              </a:rPr>
              <a:t> </a:t>
            </a:r>
            <a:r>
              <a:rPr lang="it-IT" dirty="0" err="1">
                <a:latin typeface="Calibri" panose="020F0502020204030204" pitchFamily="34" charset="0"/>
              </a:rPr>
              <a:t>recent</a:t>
            </a:r>
            <a:r>
              <a:rPr lang="it-IT" dirty="0">
                <a:latin typeface="Calibri" panose="020F0502020204030204" pitchFamily="34" charset="0"/>
              </a:rPr>
              <a:t> </a:t>
            </a:r>
            <a:r>
              <a:rPr lang="it-IT" dirty="0" err="1">
                <a:latin typeface="Calibri" panose="020F0502020204030204" pitchFamily="34" charset="0"/>
              </a:rPr>
              <a:t>normal</a:t>
            </a:r>
            <a:r>
              <a:rPr lang="it-IT" dirty="0">
                <a:latin typeface="Calibri" panose="020F0502020204030204" pitchFamily="34" charset="0"/>
              </a:rPr>
              <a:t> </a:t>
            </a:r>
            <a:r>
              <a:rPr lang="it-IT" dirty="0" err="1">
                <a:latin typeface="Calibri" panose="020F0502020204030204" pitchFamily="34" charset="0"/>
              </a:rPr>
              <a:t>operation</a:t>
            </a:r>
            <a:r>
              <a:rPr lang="it-IT" dirty="0">
                <a:latin typeface="Calibri" panose="020F0502020204030204" pitchFamily="34" charset="0"/>
              </a:rPr>
              <a:t> data </a:t>
            </a:r>
          </a:p>
          <a:p>
            <a:pPr lvl="1">
              <a:buFont typeface="Arial" panose="020B0604020202020204" pitchFamily="34" charset="0"/>
              <a:buChar char="•"/>
            </a:pPr>
            <a:r>
              <a:rPr lang="it-IT" dirty="0">
                <a:latin typeface="Calibri" panose="020F0502020204030204" pitchFamily="34" charset="0"/>
              </a:rPr>
              <a:t>building the new model</a:t>
            </a:r>
          </a:p>
        </p:txBody>
      </p:sp>
      <p:sp>
        <p:nvSpPr>
          <p:cNvPr id="556" name="Line 3">
            <a:extLst>
              <a:ext uri="{FF2B5EF4-FFF2-40B4-BE49-F238E27FC236}">
                <a16:creationId xmlns:a16="http://schemas.microsoft.com/office/drawing/2014/main" id="{FC65083C-D3CA-4B99-8CEA-4F4BC1E31AE4}"/>
              </a:ext>
            </a:extLst>
          </p:cNvPr>
          <p:cNvSpPr>
            <a:spLocks noChangeShapeType="1"/>
          </p:cNvSpPr>
          <p:nvPr/>
        </p:nvSpPr>
        <p:spPr bwMode="auto">
          <a:xfrm flipV="1">
            <a:off x="2712133" y="3822260"/>
            <a:ext cx="0" cy="772954"/>
          </a:xfrm>
          <a:prstGeom prst="line">
            <a:avLst/>
          </a:prstGeom>
          <a:noFill/>
          <a:ln w="9360">
            <a:solidFill>
              <a:srgbClr val="000000"/>
            </a:solidFill>
            <a:miter lim="800000"/>
            <a:headEnd/>
            <a:tailEnd type="triangle" w="med" len="med"/>
          </a:ln>
        </p:spPr>
        <p:txBody>
          <a:bodyPr/>
          <a:lstStyle/>
          <a:p>
            <a:pPr marL="0" marR="0" lvl="0" indent="0" algn="l" defTabSz="457200" rtl="0" eaLnBrk="0"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557" name="Line 4">
            <a:extLst>
              <a:ext uri="{FF2B5EF4-FFF2-40B4-BE49-F238E27FC236}">
                <a16:creationId xmlns:a16="http://schemas.microsoft.com/office/drawing/2014/main" id="{EF99E494-32DF-4199-B768-5DE8DFAA63B7}"/>
              </a:ext>
            </a:extLst>
          </p:cNvPr>
          <p:cNvSpPr>
            <a:spLocks noChangeShapeType="1"/>
          </p:cNvSpPr>
          <p:nvPr/>
        </p:nvSpPr>
        <p:spPr bwMode="auto">
          <a:xfrm>
            <a:off x="2712133" y="4594785"/>
            <a:ext cx="1275420" cy="430"/>
          </a:xfrm>
          <a:prstGeom prst="line">
            <a:avLst/>
          </a:prstGeom>
          <a:noFill/>
          <a:ln w="9360">
            <a:solidFill>
              <a:srgbClr val="000000"/>
            </a:solidFill>
            <a:miter lim="800000"/>
            <a:headEnd/>
            <a:tailEnd type="triangle" w="med" len="med"/>
          </a:ln>
        </p:spPr>
        <p:txBody>
          <a:bodyPr/>
          <a:lstStyle/>
          <a:p>
            <a:pPr marL="0" marR="0" lvl="0" indent="0" algn="l" defTabSz="457200" rtl="0" eaLnBrk="0"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558" name="Oval 9">
            <a:extLst>
              <a:ext uri="{FF2B5EF4-FFF2-40B4-BE49-F238E27FC236}">
                <a16:creationId xmlns:a16="http://schemas.microsoft.com/office/drawing/2014/main" id="{A314C42D-4971-4A14-A50B-7C696DB653AC}"/>
              </a:ext>
            </a:extLst>
          </p:cNvPr>
          <p:cNvSpPr>
            <a:spLocks noChangeArrowheads="1"/>
          </p:cNvSpPr>
          <p:nvPr/>
        </p:nvSpPr>
        <p:spPr bwMode="auto">
          <a:xfrm>
            <a:off x="3158819" y="4104832"/>
            <a:ext cx="26121" cy="24907"/>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559" name="Oval 10">
            <a:extLst>
              <a:ext uri="{FF2B5EF4-FFF2-40B4-BE49-F238E27FC236}">
                <a16:creationId xmlns:a16="http://schemas.microsoft.com/office/drawing/2014/main" id="{B9D08E6A-6C71-49D3-B4D2-46D68D89E50D}"/>
              </a:ext>
            </a:extLst>
          </p:cNvPr>
          <p:cNvSpPr>
            <a:spLocks noChangeArrowheads="1"/>
          </p:cNvSpPr>
          <p:nvPr/>
        </p:nvSpPr>
        <p:spPr bwMode="auto">
          <a:xfrm>
            <a:off x="3202054" y="4146057"/>
            <a:ext cx="26121" cy="24907"/>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560" name="Oval 11">
            <a:extLst>
              <a:ext uri="{FF2B5EF4-FFF2-40B4-BE49-F238E27FC236}">
                <a16:creationId xmlns:a16="http://schemas.microsoft.com/office/drawing/2014/main" id="{39C25B15-D34D-444B-93B8-BCF41BA318A5}"/>
              </a:ext>
            </a:extLst>
          </p:cNvPr>
          <p:cNvSpPr>
            <a:spLocks noChangeArrowheads="1"/>
          </p:cNvSpPr>
          <p:nvPr/>
        </p:nvSpPr>
        <p:spPr bwMode="auto">
          <a:xfrm>
            <a:off x="3180437" y="3898706"/>
            <a:ext cx="26121" cy="24907"/>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561" name="Oval 12">
            <a:extLst>
              <a:ext uri="{FF2B5EF4-FFF2-40B4-BE49-F238E27FC236}">
                <a16:creationId xmlns:a16="http://schemas.microsoft.com/office/drawing/2014/main" id="{DB6C6D5E-7184-4B8F-B9AC-1A3643B6B4EB}"/>
              </a:ext>
            </a:extLst>
          </p:cNvPr>
          <p:cNvSpPr>
            <a:spLocks noChangeArrowheads="1"/>
          </p:cNvSpPr>
          <p:nvPr/>
        </p:nvSpPr>
        <p:spPr bwMode="auto">
          <a:xfrm>
            <a:off x="3223671" y="3939931"/>
            <a:ext cx="26121" cy="24907"/>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562" name="Oval 13">
            <a:extLst>
              <a:ext uri="{FF2B5EF4-FFF2-40B4-BE49-F238E27FC236}">
                <a16:creationId xmlns:a16="http://schemas.microsoft.com/office/drawing/2014/main" id="{973C92C7-CEC9-4160-8B41-1616F83E44C6}"/>
              </a:ext>
            </a:extLst>
          </p:cNvPr>
          <p:cNvSpPr>
            <a:spLocks noChangeArrowheads="1"/>
          </p:cNvSpPr>
          <p:nvPr/>
        </p:nvSpPr>
        <p:spPr bwMode="auto">
          <a:xfrm>
            <a:off x="3266906" y="3939931"/>
            <a:ext cx="26121" cy="24907"/>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563" name="Oval 14">
            <a:extLst>
              <a:ext uri="{FF2B5EF4-FFF2-40B4-BE49-F238E27FC236}">
                <a16:creationId xmlns:a16="http://schemas.microsoft.com/office/drawing/2014/main" id="{F4A32D78-C112-4179-ADDF-E4996ACD7AD9}"/>
              </a:ext>
            </a:extLst>
          </p:cNvPr>
          <p:cNvSpPr>
            <a:spLocks noChangeArrowheads="1"/>
          </p:cNvSpPr>
          <p:nvPr/>
        </p:nvSpPr>
        <p:spPr bwMode="auto">
          <a:xfrm>
            <a:off x="3093967" y="4166670"/>
            <a:ext cx="26121" cy="24907"/>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564" name="Oval 15">
            <a:extLst>
              <a:ext uri="{FF2B5EF4-FFF2-40B4-BE49-F238E27FC236}">
                <a16:creationId xmlns:a16="http://schemas.microsoft.com/office/drawing/2014/main" id="{62565430-08EE-47FE-8A31-52C558050314}"/>
              </a:ext>
            </a:extLst>
          </p:cNvPr>
          <p:cNvSpPr>
            <a:spLocks noChangeArrowheads="1"/>
          </p:cNvSpPr>
          <p:nvPr/>
        </p:nvSpPr>
        <p:spPr bwMode="auto">
          <a:xfrm>
            <a:off x="3137202" y="4166670"/>
            <a:ext cx="26121" cy="24907"/>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565" name="Oval 16">
            <a:extLst>
              <a:ext uri="{FF2B5EF4-FFF2-40B4-BE49-F238E27FC236}">
                <a16:creationId xmlns:a16="http://schemas.microsoft.com/office/drawing/2014/main" id="{EBC23D76-C83B-4BC0-A95B-DB8CB989F0B9}"/>
              </a:ext>
            </a:extLst>
          </p:cNvPr>
          <p:cNvSpPr>
            <a:spLocks noChangeArrowheads="1"/>
          </p:cNvSpPr>
          <p:nvPr/>
        </p:nvSpPr>
        <p:spPr bwMode="auto">
          <a:xfrm>
            <a:off x="3115585" y="4125445"/>
            <a:ext cx="26121" cy="24907"/>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566" name="Oval 17">
            <a:extLst>
              <a:ext uri="{FF2B5EF4-FFF2-40B4-BE49-F238E27FC236}">
                <a16:creationId xmlns:a16="http://schemas.microsoft.com/office/drawing/2014/main" id="{94741F18-20A5-498C-805D-B733C8B7E722}"/>
              </a:ext>
            </a:extLst>
          </p:cNvPr>
          <p:cNvSpPr>
            <a:spLocks noChangeArrowheads="1"/>
          </p:cNvSpPr>
          <p:nvPr/>
        </p:nvSpPr>
        <p:spPr bwMode="auto">
          <a:xfrm>
            <a:off x="3093967" y="4084220"/>
            <a:ext cx="26121" cy="24907"/>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567" name="Oval 18">
            <a:extLst>
              <a:ext uri="{FF2B5EF4-FFF2-40B4-BE49-F238E27FC236}">
                <a16:creationId xmlns:a16="http://schemas.microsoft.com/office/drawing/2014/main" id="{F05EB5A1-4041-48CA-874B-2A4434402C9E}"/>
              </a:ext>
            </a:extLst>
          </p:cNvPr>
          <p:cNvSpPr>
            <a:spLocks noChangeArrowheads="1"/>
          </p:cNvSpPr>
          <p:nvPr/>
        </p:nvSpPr>
        <p:spPr bwMode="auto">
          <a:xfrm>
            <a:off x="3061541" y="4128880"/>
            <a:ext cx="26121" cy="24907"/>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568" name="Oval 19">
            <a:extLst>
              <a:ext uri="{FF2B5EF4-FFF2-40B4-BE49-F238E27FC236}">
                <a16:creationId xmlns:a16="http://schemas.microsoft.com/office/drawing/2014/main" id="{B5419A7D-68C9-48A5-A3F7-466281DDB73C}"/>
              </a:ext>
            </a:extLst>
          </p:cNvPr>
          <p:cNvSpPr>
            <a:spLocks noChangeArrowheads="1"/>
          </p:cNvSpPr>
          <p:nvPr/>
        </p:nvSpPr>
        <p:spPr bwMode="auto">
          <a:xfrm>
            <a:off x="3050733" y="4166670"/>
            <a:ext cx="26121" cy="24907"/>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569" name="Oval 20">
            <a:extLst>
              <a:ext uri="{FF2B5EF4-FFF2-40B4-BE49-F238E27FC236}">
                <a16:creationId xmlns:a16="http://schemas.microsoft.com/office/drawing/2014/main" id="{BAAF5AE5-8024-4FC4-8D95-86025C7675EC}"/>
              </a:ext>
            </a:extLst>
          </p:cNvPr>
          <p:cNvSpPr>
            <a:spLocks noChangeArrowheads="1"/>
          </p:cNvSpPr>
          <p:nvPr/>
        </p:nvSpPr>
        <p:spPr bwMode="auto">
          <a:xfrm>
            <a:off x="3093967" y="4207896"/>
            <a:ext cx="26121" cy="24907"/>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570" name="Oval 21">
            <a:extLst>
              <a:ext uri="{FF2B5EF4-FFF2-40B4-BE49-F238E27FC236}">
                <a16:creationId xmlns:a16="http://schemas.microsoft.com/office/drawing/2014/main" id="{C4D8977C-0CF2-4611-A787-B32EF2221607}"/>
              </a:ext>
            </a:extLst>
          </p:cNvPr>
          <p:cNvSpPr>
            <a:spLocks noChangeArrowheads="1"/>
          </p:cNvSpPr>
          <p:nvPr/>
        </p:nvSpPr>
        <p:spPr bwMode="auto">
          <a:xfrm>
            <a:off x="3137202" y="4249121"/>
            <a:ext cx="26121" cy="24907"/>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571" name="Oval 22">
            <a:extLst>
              <a:ext uri="{FF2B5EF4-FFF2-40B4-BE49-F238E27FC236}">
                <a16:creationId xmlns:a16="http://schemas.microsoft.com/office/drawing/2014/main" id="{8CDB1D56-5E9A-4C2E-A3A3-0DB79137973A}"/>
              </a:ext>
            </a:extLst>
          </p:cNvPr>
          <p:cNvSpPr>
            <a:spLocks noChangeArrowheads="1"/>
          </p:cNvSpPr>
          <p:nvPr/>
        </p:nvSpPr>
        <p:spPr bwMode="auto">
          <a:xfrm>
            <a:off x="3072350" y="4249121"/>
            <a:ext cx="26121" cy="24907"/>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572" name="Oval 23">
            <a:extLst>
              <a:ext uri="{FF2B5EF4-FFF2-40B4-BE49-F238E27FC236}">
                <a16:creationId xmlns:a16="http://schemas.microsoft.com/office/drawing/2014/main" id="{2BA79AA7-F29B-434F-96A3-1C778E1507D1}"/>
              </a:ext>
            </a:extLst>
          </p:cNvPr>
          <p:cNvSpPr>
            <a:spLocks noChangeArrowheads="1"/>
          </p:cNvSpPr>
          <p:nvPr/>
        </p:nvSpPr>
        <p:spPr bwMode="auto">
          <a:xfrm>
            <a:off x="3241686" y="3984592"/>
            <a:ext cx="26121" cy="24907"/>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573" name="Oval 24">
            <a:extLst>
              <a:ext uri="{FF2B5EF4-FFF2-40B4-BE49-F238E27FC236}">
                <a16:creationId xmlns:a16="http://schemas.microsoft.com/office/drawing/2014/main" id="{C27F52D7-FAE3-460A-A5BE-B7B5B7F1F164}"/>
              </a:ext>
            </a:extLst>
          </p:cNvPr>
          <p:cNvSpPr>
            <a:spLocks noChangeArrowheads="1"/>
          </p:cNvSpPr>
          <p:nvPr/>
        </p:nvSpPr>
        <p:spPr bwMode="auto">
          <a:xfrm>
            <a:off x="3180437" y="4063607"/>
            <a:ext cx="26121" cy="24907"/>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574" name="Oval 25">
            <a:extLst>
              <a:ext uri="{FF2B5EF4-FFF2-40B4-BE49-F238E27FC236}">
                <a16:creationId xmlns:a16="http://schemas.microsoft.com/office/drawing/2014/main" id="{9CFAD95A-086B-4B13-8F65-C9673192A46F}"/>
              </a:ext>
            </a:extLst>
          </p:cNvPr>
          <p:cNvSpPr>
            <a:spLocks noChangeArrowheads="1"/>
          </p:cNvSpPr>
          <p:nvPr/>
        </p:nvSpPr>
        <p:spPr bwMode="auto">
          <a:xfrm>
            <a:off x="3284019" y="4063607"/>
            <a:ext cx="26121" cy="24907"/>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575" name="Oval 26">
            <a:extLst>
              <a:ext uri="{FF2B5EF4-FFF2-40B4-BE49-F238E27FC236}">
                <a16:creationId xmlns:a16="http://schemas.microsoft.com/office/drawing/2014/main" id="{0A27655E-FA48-41BC-8FD5-720A4809385A}"/>
              </a:ext>
            </a:extLst>
          </p:cNvPr>
          <p:cNvSpPr>
            <a:spLocks noChangeArrowheads="1"/>
          </p:cNvSpPr>
          <p:nvPr/>
        </p:nvSpPr>
        <p:spPr bwMode="auto">
          <a:xfrm>
            <a:off x="3327254" y="4063607"/>
            <a:ext cx="26121" cy="24907"/>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576" name="Oval 27">
            <a:extLst>
              <a:ext uri="{FF2B5EF4-FFF2-40B4-BE49-F238E27FC236}">
                <a16:creationId xmlns:a16="http://schemas.microsoft.com/office/drawing/2014/main" id="{D388F5CE-0018-4DD3-BDCE-FC745444C573}"/>
              </a:ext>
            </a:extLst>
          </p:cNvPr>
          <p:cNvSpPr>
            <a:spLocks noChangeArrowheads="1"/>
          </p:cNvSpPr>
          <p:nvPr/>
        </p:nvSpPr>
        <p:spPr bwMode="auto">
          <a:xfrm>
            <a:off x="3305636" y="4022382"/>
            <a:ext cx="26121" cy="24907"/>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577" name="Oval 28">
            <a:extLst>
              <a:ext uri="{FF2B5EF4-FFF2-40B4-BE49-F238E27FC236}">
                <a16:creationId xmlns:a16="http://schemas.microsoft.com/office/drawing/2014/main" id="{1784E5BC-722F-41EF-B6AC-6826F041E63B}"/>
              </a:ext>
            </a:extLst>
          </p:cNvPr>
          <p:cNvSpPr>
            <a:spLocks noChangeArrowheads="1"/>
          </p:cNvSpPr>
          <p:nvPr/>
        </p:nvSpPr>
        <p:spPr bwMode="auto">
          <a:xfrm>
            <a:off x="3284019" y="3981156"/>
            <a:ext cx="26121" cy="24907"/>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578" name="Oval 29">
            <a:extLst>
              <a:ext uri="{FF2B5EF4-FFF2-40B4-BE49-F238E27FC236}">
                <a16:creationId xmlns:a16="http://schemas.microsoft.com/office/drawing/2014/main" id="{02349F9C-52C2-4021-AB17-616F2646E1FB}"/>
              </a:ext>
            </a:extLst>
          </p:cNvPr>
          <p:cNvSpPr>
            <a:spLocks noChangeArrowheads="1"/>
          </p:cNvSpPr>
          <p:nvPr/>
        </p:nvSpPr>
        <p:spPr bwMode="auto">
          <a:xfrm>
            <a:off x="3251593" y="4025817"/>
            <a:ext cx="26121" cy="24907"/>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579" name="Oval 30">
            <a:extLst>
              <a:ext uri="{FF2B5EF4-FFF2-40B4-BE49-F238E27FC236}">
                <a16:creationId xmlns:a16="http://schemas.microsoft.com/office/drawing/2014/main" id="{A39A8BA2-7B45-4F8B-9FC2-508E50A475B3}"/>
              </a:ext>
            </a:extLst>
          </p:cNvPr>
          <p:cNvSpPr>
            <a:spLocks noChangeArrowheads="1"/>
          </p:cNvSpPr>
          <p:nvPr/>
        </p:nvSpPr>
        <p:spPr bwMode="auto">
          <a:xfrm>
            <a:off x="3240785" y="4063607"/>
            <a:ext cx="26121" cy="24907"/>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580" name="Oval 31">
            <a:extLst>
              <a:ext uri="{FF2B5EF4-FFF2-40B4-BE49-F238E27FC236}">
                <a16:creationId xmlns:a16="http://schemas.microsoft.com/office/drawing/2014/main" id="{A96C5C32-3E35-4B67-947C-2E60507D4386}"/>
              </a:ext>
            </a:extLst>
          </p:cNvPr>
          <p:cNvSpPr>
            <a:spLocks noChangeArrowheads="1"/>
          </p:cNvSpPr>
          <p:nvPr/>
        </p:nvSpPr>
        <p:spPr bwMode="auto">
          <a:xfrm>
            <a:off x="3284019" y="4104832"/>
            <a:ext cx="26121" cy="24907"/>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581" name="Oval 32">
            <a:extLst>
              <a:ext uri="{FF2B5EF4-FFF2-40B4-BE49-F238E27FC236}">
                <a16:creationId xmlns:a16="http://schemas.microsoft.com/office/drawing/2014/main" id="{57EDC99B-2FC6-442B-917F-F936882127DB}"/>
              </a:ext>
            </a:extLst>
          </p:cNvPr>
          <p:cNvSpPr>
            <a:spLocks noChangeArrowheads="1"/>
          </p:cNvSpPr>
          <p:nvPr/>
        </p:nvSpPr>
        <p:spPr bwMode="auto">
          <a:xfrm>
            <a:off x="3223671" y="4104832"/>
            <a:ext cx="26121" cy="24907"/>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582" name="Oval 33">
            <a:extLst>
              <a:ext uri="{FF2B5EF4-FFF2-40B4-BE49-F238E27FC236}">
                <a16:creationId xmlns:a16="http://schemas.microsoft.com/office/drawing/2014/main" id="{360E1FF0-967B-4B97-94C5-69BCA1A3ACA4}"/>
              </a:ext>
            </a:extLst>
          </p:cNvPr>
          <p:cNvSpPr>
            <a:spLocks noChangeArrowheads="1"/>
          </p:cNvSpPr>
          <p:nvPr/>
        </p:nvSpPr>
        <p:spPr bwMode="auto">
          <a:xfrm>
            <a:off x="3262402" y="4146057"/>
            <a:ext cx="26121" cy="24907"/>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583" name="Oval 34">
            <a:extLst>
              <a:ext uri="{FF2B5EF4-FFF2-40B4-BE49-F238E27FC236}">
                <a16:creationId xmlns:a16="http://schemas.microsoft.com/office/drawing/2014/main" id="{4163A2DE-6CC6-4D76-911B-9E306F5927ED}"/>
              </a:ext>
            </a:extLst>
          </p:cNvPr>
          <p:cNvSpPr>
            <a:spLocks noChangeArrowheads="1"/>
          </p:cNvSpPr>
          <p:nvPr/>
        </p:nvSpPr>
        <p:spPr bwMode="auto">
          <a:xfrm>
            <a:off x="3240785" y="4265439"/>
            <a:ext cx="26121" cy="24907"/>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584" name="Oval 35">
            <a:extLst>
              <a:ext uri="{FF2B5EF4-FFF2-40B4-BE49-F238E27FC236}">
                <a16:creationId xmlns:a16="http://schemas.microsoft.com/office/drawing/2014/main" id="{83E11CD8-8713-4AFF-AE94-4B1376D65C23}"/>
              </a:ext>
            </a:extLst>
          </p:cNvPr>
          <p:cNvSpPr>
            <a:spLocks noChangeArrowheads="1"/>
          </p:cNvSpPr>
          <p:nvPr/>
        </p:nvSpPr>
        <p:spPr bwMode="auto">
          <a:xfrm>
            <a:off x="3262402" y="4224213"/>
            <a:ext cx="26121" cy="24907"/>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585" name="Oval 36">
            <a:extLst>
              <a:ext uri="{FF2B5EF4-FFF2-40B4-BE49-F238E27FC236}">
                <a16:creationId xmlns:a16="http://schemas.microsoft.com/office/drawing/2014/main" id="{7F904094-1148-4871-8170-05BB6B80B61E}"/>
              </a:ext>
            </a:extLst>
          </p:cNvPr>
          <p:cNvSpPr>
            <a:spLocks noChangeArrowheads="1"/>
          </p:cNvSpPr>
          <p:nvPr/>
        </p:nvSpPr>
        <p:spPr bwMode="auto">
          <a:xfrm>
            <a:off x="3240785" y="4182988"/>
            <a:ext cx="26121" cy="24907"/>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586" name="Oval 37">
            <a:extLst>
              <a:ext uri="{FF2B5EF4-FFF2-40B4-BE49-F238E27FC236}">
                <a16:creationId xmlns:a16="http://schemas.microsoft.com/office/drawing/2014/main" id="{F2F92EC4-8D49-43F6-A7D1-4A55EF907245}"/>
              </a:ext>
            </a:extLst>
          </p:cNvPr>
          <p:cNvSpPr>
            <a:spLocks noChangeArrowheads="1"/>
          </p:cNvSpPr>
          <p:nvPr/>
        </p:nvSpPr>
        <p:spPr bwMode="auto">
          <a:xfrm>
            <a:off x="3208359" y="4227649"/>
            <a:ext cx="26121" cy="24907"/>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587" name="Oval 38">
            <a:extLst>
              <a:ext uri="{FF2B5EF4-FFF2-40B4-BE49-F238E27FC236}">
                <a16:creationId xmlns:a16="http://schemas.microsoft.com/office/drawing/2014/main" id="{FC50A013-9CE6-4C78-8C22-CCD009D80339}"/>
              </a:ext>
            </a:extLst>
          </p:cNvPr>
          <p:cNvSpPr>
            <a:spLocks noChangeArrowheads="1"/>
          </p:cNvSpPr>
          <p:nvPr/>
        </p:nvSpPr>
        <p:spPr bwMode="auto">
          <a:xfrm>
            <a:off x="3197550" y="4265439"/>
            <a:ext cx="26121" cy="24907"/>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588" name="Oval 39">
            <a:extLst>
              <a:ext uri="{FF2B5EF4-FFF2-40B4-BE49-F238E27FC236}">
                <a16:creationId xmlns:a16="http://schemas.microsoft.com/office/drawing/2014/main" id="{5D01B013-FA7D-4CF0-B98B-9EEBE24A93D4}"/>
              </a:ext>
            </a:extLst>
          </p:cNvPr>
          <p:cNvSpPr>
            <a:spLocks noChangeArrowheads="1"/>
          </p:cNvSpPr>
          <p:nvPr/>
        </p:nvSpPr>
        <p:spPr bwMode="auto">
          <a:xfrm>
            <a:off x="3240785" y="4306664"/>
            <a:ext cx="26121" cy="24907"/>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589" name="Oval 40">
            <a:extLst>
              <a:ext uri="{FF2B5EF4-FFF2-40B4-BE49-F238E27FC236}">
                <a16:creationId xmlns:a16="http://schemas.microsoft.com/office/drawing/2014/main" id="{58C6A3D2-AB8B-4560-912E-5714F7EFC722}"/>
              </a:ext>
            </a:extLst>
          </p:cNvPr>
          <p:cNvSpPr>
            <a:spLocks noChangeArrowheads="1"/>
          </p:cNvSpPr>
          <p:nvPr/>
        </p:nvSpPr>
        <p:spPr bwMode="auto">
          <a:xfrm>
            <a:off x="3158819" y="4207896"/>
            <a:ext cx="26121" cy="24907"/>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590" name="Oval 41">
            <a:extLst>
              <a:ext uri="{FF2B5EF4-FFF2-40B4-BE49-F238E27FC236}">
                <a16:creationId xmlns:a16="http://schemas.microsoft.com/office/drawing/2014/main" id="{859591D3-221F-40F9-BBCD-227ADF8EC937}"/>
              </a:ext>
            </a:extLst>
          </p:cNvPr>
          <p:cNvSpPr>
            <a:spLocks noChangeArrowheads="1"/>
          </p:cNvSpPr>
          <p:nvPr/>
        </p:nvSpPr>
        <p:spPr bwMode="auto">
          <a:xfrm>
            <a:off x="3627891" y="4488697"/>
            <a:ext cx="26121" cy="24907"/>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591" name="Oval 42">
            <a:extLst>
              <a:ext uri="{FF2B5EF4-FFF2-40B4-BE49-F238E27FC236}">
                <a16:creationId xmlns:a16="http://schemas.microsoft.com/office/drawing/2014/main" id="{4E9D439D-F0B7-4EF7-BBBB-95EEFEE04AE5}"/>
              </a:ext>
            </a:extLst>
          </p:cNvPr>
          <p:cNvSpPr>
            <a:spLocks noChangeArrowheads="1"/>
          </p:cNvSpPr>
          <p:nvPr/>
        </p:nvSpPr>
        <p:spPr bwMode="auto">
          <a:xfrm>
            <a:off x="3649508" y="4447472"/>
            <a:ext cx="26121" cy="24907"/>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592" name="Oval 43">
            <a:extLst>
              <a:ext uri="{FF2B5EF4-FFF2-40B4-BE49-F238E27FC236}">
                <a16:creationId xmlns:a16="http://schemas.microsoft.com/office/drawing/2014/main" id="{FDFA7E50-4875-4F36-ACE1-8D63432219C6}"/>
              </a:ext>
            </a:extLst>
          </p:cNvPr>
          <p:cNvSpPr>
            <a:spLocks noChangeArrowheads="1"/>
          </p:cNvSpPr>
          <p:nvPr/>
        </p:nvSpPr>
        <p:spPr bwMode="auto">
          <a:xfrm>
            <a:off x="3627891" y="4406246"/>
            <a:ext cx="26121" cy="24907"/>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593" name="Oval 44">
            <a:extLst>
              <a:ext uri="{FF2B5EF4-FFF2-40B4-BE49-F238E27FC236}">
                <a16:creationId xmlns:a16="http://schemas.microsoft.com/office/drawing/2014/main" id="{4703CF45-6570-41A2-B7DF-64DB24F27E3F}"/>
              </a:ext>
            </a:extLst>
          </p:cNvPr>
          <p:cNvSpPr>
            <a:spLocks noChangeArrowheads="1"/>
          </p:cNvSpPr>
          <p:nvPr/>
        </p:nvSpPr>
        <p:spPr bwMode="auto">
          <a:xfrm>
            <a:off x="3595465" y="4450907"/>
            <a:ext cx="26121" cy="24907"/>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594" name="Oval 45">
            <a:extLst>
              <a:ext uri="{FF2B5EF4-FFF2-40B4-BE49-F238E27FC236}">
                <a16:creationId xmlns:a16="http://schemas.microsoft.com/office/drawing/2014/main" id="{08AD22F1-3D97-44F5-9500-AA6322F70C48}"/>
              </a:ext>
            </a:extLst>
          </p:cNvPr>
          <p:cNvSpPr>
            <a:spLocks noChangeArrowheads="1"/>
          </p:cNvSpPr>
          <p:nvPr/>
        </p:nvSpPr>
        <p:spPr bwMode="auto">
          <a:xfrm>
            <a:off x="3584657" y="4488697"/>
            <a:ext cx="26121" cy="24907"/>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595" name="Oval 46">
            <a:extLst>
              <a:ext uri="{FF2B5EF4-FFF2-40B4-BE49-F238E27FC236}">
                <a16:creationId xmlns:a16="http://schemas.microsoft.com/office/drawing/2014/main" id="{34CFFD64-C717-4EDA-8CA5-4744C2CA833F}"/>
              </a:ext>
            </a:extLst>
          </p:cNvPr>
          <p:cNvSpPr>
            <a:spLocks noChangeArrowheads="1"/>
          </p:cNvSpPr>
          <p:nvPr/>
        </p:nvSpPr>
        <p:spPr bwMode="auto">
          <a:xfrm>
            <a:off x="3518413" y="4323799"/>
            <a:ext cx="26121" cy="24907"/>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596" name="Oval 47">
            <a:extLst>
              <a:ext uri="{FF2B5EF4-FFF2-40B4-BE49-F238E27FC236}">
                <a16:creationId xmlns:a16="http://schemas.microsoft.com/office/drawing/2014/main" id="{AE01521A-75D8-40CC-8F8D-D6C2D233F6D7}"/>
              </a:ext>
            </a:extLst>
          </p:cNvPr>
          <p:cNvSpPr>
            <a:spLocks noChangeArrowheads="1"/>
          </p:cNvSpPr>
          <p:nvPr/>
        </p:nvSpPr>
        <p:spPr bwMode="auto">
          <a:xfrm>
            <a:off x="3397377" y="4401496"/>
            <a:ext cx="26121" cy="24907"/>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597" name="Oval 48">
            <a:extLst>
              <a:ext uri="{FF2B5EF4-FFF2-40B4-BE49-F238E27FC236}">
                <a16:creationId xmlns:a16="http://schemas.microsoft.com/office/drawing/2014/main" id="{C86F0346-D874-49E1-9E56-22E4C4872AC4}"/>
              </a:ext>
            </a:extLst>
          </p:cNvPr>
          <p:cNvSpPr>
            <a:spLocks noChangeArrowheads="1"/>
          </p:cNvSpPr>
          <p:nvPr/>
        </p:nvSpPr>
        <p:spPr bwMode="auto">
          <a:xfrm>
            <a:off x="3115585" y="4331571"/>
            <a:ext cx="26121" cy="24907"/>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598" name="Oval 49">
            <a:extLst>
              <a:ext uri="{FF2B5EF4-FFF2-40B4-BE49-F238E27FC236}">
                <a16:creationId xmlns:a16="http://schemas.microsoft.com/office/drawing/2014/main" id="{913C8F33-E37A-4650-A92F-A7F2B7058C97}"/>
              </a:ext>
            </a:extLst>
          </p:cNvPr>
          <p:cNvSpPr>
            <a:spLocks noChangeArrowheads="1"/>
          </p:cNvSpPr>
          <p:nvPr/>
        </p:nvSpPr>
        <p:spPr bwMode="auto">
          <a:xfrm>
            <a:off x="3137202" y="4290346"/>
            <a:ext cx="26121" cy="24907"/>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599" name="Oval 50">
            <a:extLst>
              <a:ext uri="{FF2B5EF4-FFF2-40B4-BE49-F238E27FC236}">
                <a16:creationId xmlns:a16="http://schemas.microsoft.com/office/drawing/2014/main" id="{94E0F4B0-5F0F-49AE-82D8-19A3A3FBDA54}"/>
              </a:ext>
            </a:extLst>
          </p:cNvPr>
          <p:cNvSpPr>
            <a:spLocks noChangeArrowheads="1"/>
          </p:cNvSpPr>
          <p:nvPr/>
        </p:nvSpPr>
        <p:spPr bwMode="auto">
          <a:xfrm>
            <a:off x="3083159" y="4293781"/>
            <a:ext cx="26121" cy="24907"/>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600" name="Oval 51">
            <a:extLst>
              <a:ext uri="{FF2B5EF4-FFF2-40B4-BE49-F238E27FC236}">
                <a16:creationId xmlns:a16="http://schemas.microsoft.com/office/drawing/2014/main" id="{110DEA90-5F2D-4DE0-8A79-0ECE5F98323D}"/>
              </a:ext>
            </a:extLst>
          </p:cNvPr>
          <p:cNvSpPr>
            <a:spLocks noChangeArrowheads="1"/>
          </p:cNvSpPr>
          <p:nvPr/>
        </p:nvSpPr>
        <p:spPr bwMode="auto">
          <a:xfrm>
            <a:off x="3072350" y="4331571"/>
            <a:ext cx="26121" cy="24907"/>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601" name="Oval 52">
            <a:extLst>
              <a:ext uri="{FF2B5EF4-FFF2-40B4-BE49-F238E27FC236}">
                <a16:creationId xmlns:a16="http://schemas.microsoft.com/office/drawing/2014/main" id="{AFB1A312-9599-4A83-8CFD-81E15E19F2EE}"/>
              </a:ext>
            </a:extLst>
          </p:cNvPr>
          <p:cNvSpPr>
            <a:spLocks noChangeArrowheads="1"/>
          </p:cNvSpPr>
          <p:nvPr/>
        </p:nvSpPr>
        <p:spPr bwMode="auto">
          <a:xfrm>
            <a:off x="3115585" y="4372797"/>
            <a:ext cx="26121" cy="24907"/>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602" name="Oval 53">
            <a:extLst>
              <a:ext uri="{FF2B5EF4-FFF2-40B4-BE49-F238E27FC236}">
                <a16:creationId xmlns:a16="http://schemas.microsoft.com/office/drawing/2014/main" id="{F31B93D6-AB6E-4290-BA18-28175FAA41BD}"/>
              </a:ext>
            </a:extLst>
          </p:cNvPr>
          <p:cNvSpPr>
            <a:spLocks noChangeArrowheads="1"/>
          </p:cNvSpPr>
          <p:nvPr/>
        </p:nvSpPr>
        <p:spPr bwMode="auto">
          <a:xfrm>
            <a:off x="3162422" y="4001769"/>
            <a:ext cx="26121" cy="24907"/>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603" name="Oval 54">
            <a:extLst>
              <a:ext uri="{FF2B5EF4-FFF2-40B4-BE49-F238E27FC236}">
                <a16:creationId xmlns:a16="http://schemas.microsoft.com/office/drawing/2014/main" id="{0DF3E7DE-C9E4-402C-B048-26091E7B3A62}"/>
              </a:ext>
            </a:extLst>
          </p:cNvPr>
          <p:cNvSpPr>
            <a:spLocks noChangeArrowheads="1"/>
          </p:cNvSpPr>
          <p:nvPr/>
        </p:nvSpPr>
        <p:spPr bwMode="auto">
          <a:xfrm>
            <a:off x="3184040" y="3960544"/>
            <a:ext cx="26121" cy="24907"/>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604" name="Oval 55">
            <a:extLst>
              <a:ext uri="{FF2B5EF4-FFF2-40B4-BE49-F238E27FC236}">
                <a16:creationId xmlns:a16="http://schemas.microsoft.com/office/drawing/2014/main" id="{5A9C8025-7774-460A-9E21-457E14D02721}"/>
              </a:ext>
            </a:extLst>
          </p:cNvPr>
          <p:cNvSpPr>
            <a:spLocks noChangeArrowheads="1"/>
          </p:cNvSpPr>
          <p:nvPr/>
        </p:nvSpPr>
        <p:spPr bwMode="auto">
          <a:xfrm>
            <a:off x="3129996" y="3963980"/>
            <a:ext cx="26121" cy="24907"/>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605" name="Oval 56">
            <a:extLst>
              <a:ext uri="{FF2B5EF4-FFF2-40B4-BE49-F238E27FC236}">
                <a16:creationId xmlns:a16="http://schemas.microsoft.com/office/drawing/2014/main" id="{F83F94C8-2796-4237-A6AF-7F56C9074A79}"/>
              </a:ext>
            </a:extLst>
          </p:cNvPr>
          <p:cNvSpPr>
            <a:spLocks noChangeArrowheads="1"/>
          </p:cNvSpPr>
          <p:nvPr/>
        </p:nvSpPr>
        <p:spPr bwMode="auto">
          <a:xfrm>
            <a:off x="3119188" y="4001769"/>
            <a:ext cx="26121" cy="24907"/>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606" name="Oval 57">
            <a:extLst>
              <a:ext uri="{FF2B5EF4-FFF2-40B4-BE49-F238E27FC236}">
                <a16:creationId xmlns:a16="http://schemas.microsoft.com/office/drawing/2014/main" id="{0BF1F872-44D6-4AC8-86F4-8740BBE2C1DE}"/>
              </a:ext>
            </a:extLst>
          </p:cNvPr>
          <p:cNvSpPr>
            <a:spLocks noChangeArrowheads="1"/>
          </p:cNvSpPr>
          <p:nvPr/>
        </p:nvSpPr>
        <p:spPr bwMode="auto">
          <a:xfrm>
            <a:off x="3115585" y="4042995"/>
            <a:ext cx="26121" cy="24907"/>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607" name="Oval 58">
            <a:extLst>
              <a:ext uri="{FF2B5EF4-FFF2-40B4-BE49-F238E27FC236}">
                <a16:creationId xmlns:a16="http://schemas.microsoft.com/office/drawing/2014/main" id="{5C5BB46D-1439-4875-A3B1-356E79F35571}"/>
              </a:ext>
            </a:extLst>
          </p:cNvPr>
          <p:cNvSpPr>
            <a:spLocks noChangeArrowheads="1"/>
          </p:cNvSpPr>
          <p:nvPr/>
        </p:nvSpPr>
        <p:spPr bwMode="auto">
          <a:xfrm>
            <a:off x="3282986" y="4330211"/>
            <a:ext cx="26121" cy="24907"/>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608" name="Oval 59">
            <a:extLst>
              <a:ext uri="{FF2B5EF4-FFF2-40B4-BE49-F238E27FC236}">
                <a16:creationId xmlns:a16="http://schemas.microsoft.com/office/drawing/2014/main" id="{3EA310A3-BAE1-4B81-B111-F8A26B37EA28}"/>
              </a:ext>
            </a:extLst>
          </p:cNvPr>
          <p:cNvSpPr>
            <a:spLocks noChangeArrowheads="1"/>
          </p:cNvSpPr>
          <p:nvPr/>
        </p:nvSpPr>
        <p:spPr bwMode="auto">
          <a:xfrm>
            <a:off x="3513499" y="4458637"/>
            <a:ext cx="26121" cy="24907"/>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609" name="Oval 60">
            <a:extLst>
              <a:ext uri="{FF2B5EF4-FFF2-40B4-BE49-F238E27FC236}">
                <a16:creationId xmlns:a16="http://schemas.microsoft.com/office/drawing/2014/main" id="{4537B3DB-4C25-401D-9F0F-4527816D0E86}"/>
              </a:ext>
            </a:extLst>
          </p:cNvPr>
          <p:cNvSpPr>
            <a:spLocks noChangeArrowheads="1"/>
          </p:cNvSpPr>
          <p:nvPr/>
        </p:nvSpPr>
        <p:spPr bwMode="auto">
          <a:xfrm>
            <a:off x="3459456" y="4462072"/>
            <a:ext cx="26121" cy="24907"/>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610" name="Oval 61">
            <a:extLst>
              <a:ext uri="{FF2B5EF4-FFF2-40B4-BE49-F238E27FC236}">
                <a16:creationId xmlns:a16="http://schemas.microsoft.com/office/drawing/2014/main" id="{1DC07386-8CE6-466A-8B4F-9ABD01351762}"/>
              </a:ext>
            </a:extLst>
          </p:cNvPr>
          <p:cNvSpPr>
            <a:spLocks noChangeArrowheads="1"/>
          </p:cNvSpPr>
          <p:nvPr/>
        </p:nvSpPr>
        <p:spPr bwMode="auto">
          <a:xfrm>
            <a:off x="3239751" y="4330211"/>
            <a:ext cx="26121" cy="24907"/>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611" name="Oval 62">
            <a:extLst>
              <a:ext uri="{FF2B5EF4-FFF2-40B4-BE49-F238E27FC236}">
                <a16:creationId xmlns:a16="http://schemas.microsoft.com/office/drawing/2014/main" id="{9457298C-4BD7-4800-9C8A-42471B50AEFE}"/>
              </a:ext>
            </a:extLst>
          </p:cNvPr>
          <p:cNvSpPr>
            <a:spLocks noChangeArrowheads="1"/>
          </p:cNvSpPr>
          <p:nvPr/>
        </p:nvSpPr>
        <p:spPr bwMode="auto">
          <a:xfrm>
            <a:off x="3202054" y="4022382"/>
            <a:ext cx="26121" cy="24907"/>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612" name="Oval 63">
            <a:extLst>
              <a:ext uri="{FF2B5EF4-FFF2-40B4-BE49-F238E27FC236}">
                <a16:creationId xmlns:a16="http://schemas.microsoft.com/office/drawing/2014/main" id="{4C8FB236-BC0C-44A8-82FD-C632621AA97A}"/>
              </a:ext>
            </a:extLst>
          </p:cNvPr>
          <p:cNvSpPr>
            <a:spLocks noChangeArrowheads="1"/>
          </p:cNvSpPr>
          <p:nvPr/>
        </p:nvSpPr>
        <p:spPr bwMode="auto">
          <a:xfrm>
            <a:off x="3095565" y="4259381"/>
            <a:ext cx="26121" cy="24907"/>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613" name="Oval 64">
            <a:extLst>
              <a:ext uri="{FF2B5EF4-FFF2-40B4-BE49-F238E27FC236}">
                <a16:creationId xmlns:a16="http://schemas.microsoft.com/office/drawing/2014/main" id="{E8B0119E-060F-4325-9EBF-A0CC05E5127B}"/>
              </a:ext>
            </a:extLst>
          </p:cNvPr>
          <p:cNvSpPr>
            <a:spLocks noChangeArrowheads="1"/>
          </p:cNvSpPr>
          <p:nvPr/>
        </p:nvSpPr>
        <p:spPr bwMode="auto">
          <a:xfrm>
            <a:off x="3205656" y="4314394"/>
            <a:ext cx="26121" cy="24907"/>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614" name="Oval 65">
            <a:extLst>
              <a:ext uri="{FF2B5EF4-FFF2-40B4-BE49-F238E27FC236}">
                <a16:creationId xmlns:a16="http://schemas.microsoft.com/office/drawing/2014/main" id="{7BFDE074-A141-4B0C-B2BA-E1784BDB6474}"/>
              </a:ext>
            </a:extLst>
          </p:cNvPr>
          <p:cNvSpPr>
            <a:spLocks noChangeArrowheads="1"/>
          </p:cNvSpPr>
          <p:nvPr/>
        </p:nvSpPr>
        <p:spPr bwMode="auto">
          <a:xfrm>
            <a:off x="3063139" y="4221592"/>
            <a:ext cx="26121" cy="24907"/>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615" name="Oval 66">
            <a:extLst>
              <a:ext uri="{FF2B5EF4-FFF2-40B4-BE49-F238E27FC236}">
                <a16:creationId xmlns:a16="http://schemas.microsoft.com/office/drawing/2014/main" id="{A45DF531-B3B8-45F7-8080-F5F2A699E164}"/>
              </a:ext>
            </a:extLst>
          </p:cNvPr>
          <p:cNvSpPr>
            <a:spLocks noChangeArrowheads="1"/>
          </p:cNvSpPr>
          <p:nvPr/>
        </p:nvSpPr>
        <p:spPr bwMode="auto">
          <a:xfrm>
            <a:off x="3052330" y="4259381"/>
            <a:ext cx="26121" cy="24907"/>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616" name="Oval 67">
            <a:extLst>
              <a:ext uri="{FF2B5EF4-FFF2-40B4-BE49-F238E27FC236}">
                <a16:creationId xmlns:a16="http://schemas.microsoft.com/office/drawing/2014/main" id="{9EA1EA87-382D-442A-A945-7CFB2C4C113C}"/>
              </a:ext>
            </a:extLst>
          </p:cNvPr>
          <p:cNvSpPr>
            <a:spLocks noChangeArrowheads="1"/>
          </p:cNvSpPr>
          <p:nvPr/>
        </p:nvSpPr>
        <p:spPr bwMode="auto">
          <a:xfrm>
            <a:off x="3326220" y="4371436"/>
            <a:ext cx="26121" cy="24907"/>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617" name="Oval 68">
            <a:extLst>
              <a:ext uri="{FF2B5EF4-FFF2-40B4-BE49-F238E27FC236}">
                <a16:creationId xmlns:a16="http://schemas.microsoft.com/office/drawing/2014/main" id="{C305B519-A4C9-4BDB-8F50-B94EAC6E6F6F}"/>
              </a:ext>
            </a:extLst>
          </p:cNvPr>
          <p:cNvSpPr>
            <a:spLocks noChangeArrowheads="1"/>
          </p:cNvSpPr>
          <p:nvPr/>
        </p:nvSpPr>
        <p:spPr bwMode="auto">
          <a:xfrm>
            <a:off x="3347838" y="4330211"/>
            <a:ext cx="26121" cy="24907"/>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618" name="Oval 69">
            <a:extLst>
              <a:ext uri="{FF2B5EF4-FFF2-40B4-BE49-F238E27FC236}">
                <a16:creationId xmlns:a16="http://schemas.microsoft.com/office/drawing/2014/main" id="{32B75612-0EC8-4D98-A099-4AD35837B4D1}"/>
              </a:ext>
            </a:extLst>
          </p:cNvPr>
          <p:cNvSpPr>
            <a:spLocks noChangeArrowheads="1"/>
          </p:cNvSpPr>
          <p:nvPr/>
        </p:nvSpPr>
        <p:spPr bwMode="auto">
          <a:xfrm>
            <a:off x="3380263" y="4370577"/>
            <a:ext cx="26121" cy="24907"/>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619" name="Oval 70">
            <a:extLst>
              <a:ext uri="{FF2B5EF4-FFF2-40B4-BE49-F238E27FC236}">
                <a16:creationId xmlns:a16="http://schemas.microsoft.com/office/drawing/2014/main" id="{20479840-F4A1-40DA-807D-E5D9F5AEA870}"/>
              </a:ext>
            </a:extLst>
          </p:cNvPr>
          <p:cNvSpPr>
            <a:spLocks noChangeArrowheads="1"/>
          </p:cNvSpPr>
          <p:nvPr/>
        </p:nvSpPr>
        <p:spPr bwMode="auto">
          <a:xfrm>
            <a:off x="3282986" y="4371436"/>
            <a:ext cx="26121" cy="24907"/>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620" name="Oval 71">
            <a:extLst>
              <a:ext uri="{FF2B5EF4-FFF2-40B4-BE49-F238E27FC236}">
                <a16:creationId xmlns:a16="http://schemas.microsoft.com/office/drawing/2014/main" id="{B4CB6EE5-32F2-47AC-B78E-1DD0AF5AC700}"/>
              </a:ext>
            </a:extLst>
          </p:cNvPr>
          <p:cNvSpPr>
            <a:spLocks noChangeArrowheads="1"/>
          </p:cNvSpPr>
          <p:nvPr/>
        </p:nvSpPr>
        <p:spPr bwMode="auto">
          <a:xfrm>
            <a:off x="3718863" y="4482685"/>
            <a:ext cx="26121" cy="24907"/>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621" name="Oval 72">
            <a:extLst>
              <a:ext uri="{FF2B5EF4-FFF2-40B4-BE49-F238E27FC236}">
                <a16:creationId xmlns:a16="http://schemas.microsoft.com/office/drawing/2014/main" id="{41C6EDAD-8EB9-4650-9D34-03886BA4F63B}"/>
              </a:ext>
            </a:extLst>
          </p:cNvPr>
          <p:cNvSpPr>
            <a:spLocks noChangeArrowheads="1"/>
          </p:cNvSpPr>
          <p:nvPr/>
        </p:nvSpPr>
        <p:spPr bwMode="auto">
          <a:xfrm>
            <a:off x="3740480" y="4441460"/>
            <a:ext cx="26121" cy="24907"/>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622" name="Oval 73">
            <a:extLst>
              <a:ext uri="{FF2B5EF4-FFF2-40B4-BE49-F238E27FC236}">
                <a16:creationId xmlns:a16="http://schemas.microsoft.com/office/drawing/2014/main" id="{4A1A80DE-16CB-456D-BD4F-F89F830A9B7D}"/>
              </a:ext>
            </a:extLst>
          </p:cNvPr>
          <p:cNvSpPr>
            <a:spLocks noChangeArrowheads="1"/>
          </p:cNvSpPr>
          <p:nvPr/>
        </p:nvSpPr>
        <p:spPr bwMode="auto">
          <a:xfrm>
            <a:off x="3686438" y="4444895"/>
            <a:ext cx="26121" cy="24907"/>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623" name="Oval 74">
            <a:extLst>
              <a:ext uri="{FF2B5EF4-FFF2-40B4-BE49-F238E27FC236}">
                <a16:creationId xmlns:a16="http://schemas.microsoft.com/office/drawing/2014/main" id="{9FD0B0CB-39A6-4ECF-BD62-3652B3055D87}"/>
              </a:ext>
            </a:extLst>
          </p:cNvPr>
          <p:cNvSpPr>
            <a:spLocks noChangeArrowheads="1"/>
          </p:cNvSpPr>
          <p:nvPr/>
        </p:nvSpPr>
        <p:spPr bwMode="auto">
          <a:xfrm>
            <a:off x="3675628" y="4482685"/>
            <a:ext cx="26121" cy="24907"/>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624" name="Oval 75">
            <a:extLst>
              <a:ext uri="{FF2B5EF4-FFF2-40B4-BE49-F238E27FC236}">
                <a16:creationId xmlns:a16="http://schemas.microsoft.com/office/drawing/2014/main" id="{4FB70414-199B-4893-95BC-E2559B4348BC}"/>
              </a:ext>
            </a:extLst>
          </p:cNvPr>
          <p:cNvSpPr>
            <a:spLocks noChangeArrowheads="1"/>
          </p:cNvSpPr>
          <p:nvPr/>
        </p:nvSpPr>
        <p:spPr bwMode="auto">
          <a:xfrm>
            <a:off x="3050733" y="4207896"/>
            <a:ext cx="26121" cy="24907"/>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625" name="Oval 76">
            <a:extLst>
              <a:ext uri="{FF2B5EF4-FFF2-40B4-BE49-F238E27FC236}">
                <a16:creationId xmlns:a16="http://schemas.microsoft.com/office/drawing/2014/main" id="{25B9EB86-22C7-40A5-B530-90A8F9CCBED0}"/>
              </a:ext>
            </a:extLst>
          </p:cNvPr>
          <p:cNvSpPr>
            <a:spLocks noChangeArrowheads="1"/>
          </p:cNvSpPr>
          <p:nvPr/>
        </p:nvSpPr>
        <p:spPr bwMode="auto">
          <a:xfrm>
            <a:off x="3180437" y="4182988"/>
            <a:ext cx="26121" cy="24907"/>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626" name="Oval 77">
            <a:extLst>
              <a:ext uri="{FF2B5EF4-FFF2-40B4-BE49-F238E27FC236}">
                <a16:creationId xmlns:a16="http://schemas.microsoft.com/office/drawing/2014/main" id="{08D25780-BA1B-4B98-93FB-7EE6F9AD0582}"/>
              </a:ext>
            </a:extLst>
          </p:cNvPr>
          <p:cNvSpPr>
            <a:spLocks noChangeArrowheads="1"/>
          </p:cNvSpPr>
          <p:nvPr/>
        </p:nvSpPr>
        <p:spPr bwMode="auto">
          <a:xfrm>
            <a:off x="3714360" y="4488697"/>
            <a:ext cx="26121" cy="24907"/>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627" name="Oval 78">
            <a:extLst>
              <a:ext uri="{FF2B5EF4-FFF2-40B4-BE49-F238E27FC236}">
                <a16:creationId xmlns:a16="http://schemas.microsoft.com/office/drawing/2014/main" id="{B483A623-5478-4590-9592-EA78E18B6F8A}"/>
              </a:ext>
            </a:extLst>
          </p:cNvPr>
          <p:cNvSpPr>
            <a:spLocks noChangeArrowheads="1"/>
          </p:cNvSpPr>
          <p:nvPr/>
        </p:nvSpPr>
        <p:spPr bwMode="auto">
          <a:xfrm>
            <a:off x="3548698" y="4360271"/>
            <a:ext cx="26121" cy="24907"/>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628" name="Oval 79">
            <a:extLst>
              <a:ext uri="{FF2B5EF4-FFF2-40B4-BE49-F238E27FC236}">
                <a16:creationId xmlns:a16="http://schemas.microsoft.com/office/drawing/2014/main" id="{A61A382D-49FE-49B9-B7F1-848B10090C6C}"/>
              </a:ext>
            </a:extLst>
          </p:cNvPr>
          <p:cNvSpPr>
            <a:spLocks noChangeArrowheads="1"/>
          </p:cNvSpPr>
          <p:nvPr/>
        </p:nvSpPr>
        <p:spPr bwMode="auto">
          <a:xfrm>
            <a:off x="3151614" y="4032688"/>
            <a:ext cx="26121" cy="24907"/>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629" name="Oval 80">
            <a:extLst>
              <a:ext uri="{FF2B5EF4-FFF2-40B4-BE49-F238E27FC236}">
                <a16:creationId xmlns:a16="http://schemas.microsoft.com/office/drawing/2014/main" id="{D7CD667C-EF2C-41B1-9037-179F3C888AB0}"/>
              </a:ext>
            </a:extLst>
          </p:cNvPr>
          <p:cNvSpPr>
            <a:spLocks noChangeArrowheads="1"/>
          </p:cNvSpPr>
          <p:nvPr/>
        </p:nvSpPr>
        <p:spPr bwMode="auto">
          <a:xfrm>
            <a:off x="3245288" y="3898706"/>
            <a:ext cx="26121" cy="24907"/>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630" name="Oval 81">
            <a:extLst>
              <a:ext uri="{FF2B5EF4-FFF2-40B4-BE49-F238E27FC236}">
                <a16:creationId xmlns:a16="http://schemas.microsoft.com/office/drawing/2014/main" id="{CF8168A0-EADB-4C79-803D-7DC704D801E9}"/>
              </a:ext>
            </a:extLst>
          </p:cNvPr>
          <p:cNvSpPr>
            <a:spLocks noChangeArrowheads="1"/>
          </p:cNvSpPr>
          <p:nvPr/>
        </p:nvSpPr>
        <p:spPr bwMode="auto">
          <a:xfrm>
            <a:off x="3310140" y="3939931"/>
            <a:ext cx="26121" cy="24907"/>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631" name="Oval 82">
            <a:extLst>
              <a:ext uri="{FF2B5EF4-FFF2-40B4-BE49-F238E27FC236}">
                <a16:creationId xmlns:a16="http://schemas.microsoft.com/office/drawing/2014/main" id="{854D8228-A5CA-4243-AC73-7C70F78FEBEB}"/>
              </a:ext>
            </a:extLst>
          </p:cNvPr>
          <p:cNvSpPr>
            <a:spLocks noChangeArrowheads="1"/>
          </p:cNvSpPr>
          <p:nvPr/>
        </p:nvSpPr>
        <p:spPr bwMode="auto">
          <a:xfrm>
            <a:off x="3331758" y="3981156"/>
            <a:ext cx="26121" cy="24907"/>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632" name="Oval 83">
            <a:extLst>
              <a:ext uri="{FF2B5EF4-FFF2-40B4-BE49-F238E27FC236}">
                <a16:creationId xmlns:a16="http://schemas.microsoft.com/office/drawing/2014/main" id="{BB2DC4F0-6D6F-4020-888C-9722314E91F7}"/>
              </a:ext>
            </a:extLst>
          </p:cNvPr>
          <p:cNvSpPr>
            <a:spLocks noChangeArrowheads="1"/>
          </p:cNvSpPr>
          <p:nvPr/>
        </p:nvSpPr>
        <p:spPr bwMode="auto">
          <a:xfrm>
            <a:off x="3072350" y="4372797"/>
            <a:ext cx="26121" cy="24907"/>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633" name="Oval 84">
            <a:extLst>
              <a:ext uri="{FF2B5EF4-FFF2-40B4-BE49-F238E27FC236}">
                <a16:creationId xmlns:a16="http://schemas.microsoft.com/office/drawing/2014/main" id="{4C4ECB15-3721-4382-812E-8753AF29547A}"/>
              </a:ext>
            </a:extLst>
          </p:cNvPr>
          <p:cNvSpPr>
            <a:spLocks noChangeArrowheads="1"/>
          </p:cNvSpPr>
          <p:nvPr/>
        </p:nvSpPr>
        <p:spPr bwMode="auto">
          <a:xfrm>
            <a:off x="3029115" y="4290346"/>
            <a:ext cx="26121" cy="24907"/>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634" name="Oval 85">
            <a:extLst>
              <a:ext uri="{FF2B5EF4-FFF2-40B4-BE49-F238E27FC236}">
                <a16:creationId xmlns:a16="http://schemas.microsoft.com/office/drawing/2014/main" id="{9DD57829-A10A-4B13-B3A2-71E0C7446710}"/>
              </a:ext>
            </a:extLst>
          </p:cNvPr>
          <p:cNvSpPr>
            <a:spLocks noChangeArrowheads="1"/>
          </p:cNvSpPr>
          <p:nvPr/>
        </p:nvSpPr>
        <p:spPr bwMode="auto">
          <a:xfrm>
            <a:off x="3805333" y="4478390"/>
            <a:ext cx="26121" cy="24907"/>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635" name="Oval 86">
            <a:extLst>
              <a:ext uri="{FF2B5EF4-FFF2-40B4-BE49-F238E27FC236}">
                <a16:creationId xmlns:a16="http://schemas.microsoft.com/office/drawing/2014/main" id="{8AA1EF1B-1F94-4550-9BA1-6F67D9C52D41}"/>
              </a:ext>
            </a:extLst>
          </p:cNvPr>
          <p:cNvSpPr>
            <a:spLocks noChangeArrowheads="1"/>
          </p:cNvSpPr>
          <p:nvPr/>
        </p:nvSpPr>
        <p:spPr bwMode="auto">
          <a:xfrm>
            <a:off x="3762098" y="4478390"/>
            <a:ext cx="26121" cy="24907"/>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636" name="Oval 87">
            <a:extLst>
              <a:ext uri="{FF2B5EF4-FFF2-40B4-BE49-F238E27FC236}">
                <a16:creationId xmlns:a16="http://schemas.microsoft.com/office/drawing/2014/main" id="{365D330F-8176-4210-B651-3E86DB4B7E7B}"/>
              </a:ext>
            </a:extLst>
          </p:cNvPr>
          <p:cNvSpPr>
            <a:spLocks noChangeArrowheads="1"/>
          </p:cNvSpPr>
          <p:nvPr/>
        </p:nvSpPr>
        <p:spPr bwMode="auto">
          <a:xfrm>
            <a:off x="3639671" y="4349965"/>
            <a:ext cx="26121" cy="24907"/>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637" name="Oval 88">
            <a:extLst>
              <a:ext uri="{FF2B5EF4-FFF2-40B4-BE49-F238E27FC236}">
                <a16:creationId xmlns:a16="http://schemas.microsoft.com/office/drawing/2014/main" id="{F009EEDB-8A35-45DB-951E-A2B3015A1053}"/>
              </a:ext>
            </a:extLst>
          </p:cNvPr>
          <p:cNvSpPr>
            <a:spLocks noChangeArrowheads="1"/>
          </p:cNvSpPr>
          <p:nvPr/>
        </p:nvSpPr>
        <p:spPr bwMode="auto">
          <a:xfrm>
            <a:off x="3661288" y="4308739"/>
            <a:ext cx="26121" cy="24907"/>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638" name="Oval 89">
            <a:extLst>
              <a:ext uri="{FF2B5EF4-FFF2-40B4-BE49-F238E27FC236}">
                <a16:creationId xmlns:a16="http://schemas.microsoft.com/office/drawing/2014/main" id="{0D44B2B6-B4DD-4877-8A6B-09EBEE5B6EFA}"/>
              </a:ext>
            </a:extLst>
          </p:cNvPr>
          <p:cNvSpPr>
            <a:spLocks noChangeArrowheads="1"/>
          </p:cNvSpPr>
          <p:nvPr/>
        </p:nvSpPr>
        <p:spPr bwMode="auto">
          <a:xfrm>
            <a:off x="3596436" y="4349965"/>
            <a:ext cx="26121" cy="24907"/>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639" name="Oval 90">
            <a:extLst>
              <a:ext uri="{FF2B5EF4-FFF2-40B4-BE49-F238E27FC236}">
                <a16:creationId xmlns:a16="http://schemas.microsoft.com/office/drawing/2014/main" id="{218866C8-85FC-4619-8DF4-C920A3EEF59A}"/>
              </a:ext>
            </a:extLst>
          </p:cNvPr>
          <p:cNvSpPr>
            <a:spLocks noChangeArrowheads="1"/>
          </p:cNvSpPr>
          <p:nvPr/>
        </p:nvSpPr>
        <p:spPr bwMode="auto">
          <a:xfrm>
            <a:off x="3228942" y="4371436"/>
            <a:ext cx="26121" cy="24907"/>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640" name="Oval 91">
            <a:extLst>
              <a:ext uri="{FF2B5EF4-FFF2-40B4-BE49-F238E27FC236}">
                <a16:creationId xmlns:a16="http://schemas.microsoft.com/office/drawing/2014/main" id="{ACAF125D-09FA-4CC9-8689-9C40575DD0DA}"/>
              </a:ext>
            </a:extLst>
          </p:cNvPr>
          <p:cNvSpPr>
            <a:spLocks noChangeArrowheads="1"/>
          </p:cNvSpPr>
          <p:nvPr/>
        </p:nvSpPr>
        <p:spPr bwMode="auto">
          <a:xfrm>
            <a:off x="3196516" y="4333646"/>
            <a:ext cx="26121" cy="24907"/>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641" name="Oval 92">
            <a:extLst>
              <a:ext uri="{FF2B5EF4-FFF2-40B4-BE49-F238E27FC236}">
                <a16:creationId xmlns:a16="http://schemas.microsoft.com/office/drawing/2014/main" id="{A08D9331-C5A8-4136-BEC2-12B075C75898}"/>
              </a:ext>
            </a:extLst>
          </p:cNvPr>
          <p:cNvSpPr>
            <a:spLocks noChangeArrowheads="1"/>
          </p:cNvSpPr>
          <p:nvPr/>
        </p:nvSpPr>
        <p:spPr bwMode="auto">
          <a:xfrm>
            <a:off x="3185708" y="4371436"/>
            <a:ext cx="26121" cy="24907"/>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642" name="Oval 93">
            <a:extLst>
              <a:ext uri="{FF2B5EF4-FFF2-40B4-BE49-F238E27FC236}">
                <a16:creationId xmlns:a16="http://schemas.microsoft.com/office/drawing/2014/main" id="{F3B58FBC-679E-45C4-8FEF-DF86C095CA8B}"/>
              </a:ext>
            </a:extLst>
          </p:cNvPr>
          <p:cNvSpPr>
            <a:spLocks noChangeArrowheads="1"/>
          </p:cNvSpPr>
          <p:nvPr/>
        </p:nvSpPr>
        <p:spPr bwMode="auto">
          <a:xfrm>
            <a:off x="3142473" y="4371436"/>
            <a:ext cx="26121" cy="24907"/>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643" name="Oval 94">
            <a:extLst>
              <a:ext uri="{FF2B5EF4-FFF2-40B4-BE49-F238E27FC236}">
                <a16:creationId xmlns:a16="http://schemas.microsoft.com/office/drawing/2014/main" id="{7FFA34AD-246E-4ACE-8C25-1501178224DE}"/>
              </a:ext>
            </a:extLst>
          </p:cNvPr>
          <p:cNvSpPr>
            <a:spLocks noChangeArrowheads="1"/>
          </p:cNvSpPr>
          <p:nvPr/>
        </p:nvSpPr>
        <p:spPr bwMode="auto">
          <a:xfrm>
            <a:off x="3326149" y="4482685"/>
            <a:ext cx="26121" cy="24907"/>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644" name="Oval 95">
            <a:extLst>
              <a:ext uri="{FF2B5EF4-FFF2-40B4-BE49-F238E27FC236}">
                <a16:creationId xmlns:a16="http://schemas.microsoft.com/office/drawing/2014/main" id="{15C8FDFD-F240-420E-BD33-31D27EB9B3E3}"/>
              </a:ext>
            </a:extLst>
          </p:cNvPr>
          <p:cNvSpPr>
            <a:spLocks noChangeArrowheads="1"/>
          </p:cNvSpPr>
          <p:nvPr/>
        </p:nvSpPr>
        <p:spPr bwMode="auto">
          <a:xfrm>
            <a:off x="3106444" y="4357694"/>
            <a:ext cx="26121" cy="24907"/>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645" name="Oval 96">
            <a:extLst>
              <a:ext uri="{FF2B5EF4-FFF2-40B4-BE49-F238E27FC236}">
                <a16:creationId xmlns:a16="http://schemas.microsoft.com/office/drawing/2014/main" id="{E718E713-0D50-4E50-A916-8A1DAEA3EFCE}"/>
              </a:ext>
            </a:extLst>
          </p:cNvPr>
          <p:cNvSpPr>
            <a:spLocks noChangeArrowheads="1"/>
          </p:cNvSpPr>
          <p:nvPr/>
        </p:nvSpPr>
        <p:spPr bwMode="auto">
          <a:xfrm>
            <a:off x="3202821" y="4329352"/>
            <a:ext cx="26121" cy="24907"/>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646" name="Oval 97">
            <a:extLst>
              <a:ext uri="{FF2B5EF4-FFF2-40B4-BE49-F238E27FC236}">
                <a16:creationId xmlns:a16="http://schemas.microsoft.com/office/drawing/2014/main" id="{9CABC9A7-01E0-456F-8960-4AF581D99DC1}"/>
              </a:ext>
            </a:extLst>
          </p:cNvPr>
          <p:cNvSpPr>
            <a:spLocks noChangeArrowheads="1"/>
          </p:cNvSpPr>
          <p:nvPr/>
        </p:nvSpPr>
        <p:spPr bwMode="auto">
          <a:xfrm>
            <a:off x="3379292" y="4461214"/>
            <a:ext cx="26121" cy="24907"/>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647" name="Oval 98">
            <a:extLst>
              <a:ext uri="{FF2B5EF4-FFF2-40B4-BE49-F238E27FC236}">
                <a16:creationId xmlns:a16="http://schemas.microsoft.com/office/drawing/2014/main" id="{89305D01-C8B4-4CC7-9F23-5967F7C226EE}"/>
              </a:ext>
            </a:extLst>
          </p:cNvPr>
          <p:cNvSpPr>
            <a:spLocks noChangeArrowheads="1"/>
          </p:cNvSpPr>
          <p:nvPr/>
        </p:nvSpPr>
        <p:spPr bwMode="auto">
          <a:xfrm>
            <a:off x="3159586" y="4329352"/>
            <a:ext cx="26121" cy="24907"/>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648" name="Oval 99">
            <a:extLst>
              <a:ext uri="{FF2B5EF4-FFF2-40B4-BE49-F238E27FC236}">
                <a16:creationId xmlns:a16="http://schemas.microsoft.com/office/drawing/2014/main" id="{4DD9600D-8720-4072-8A6F-7E50BC9562D8}"/>
              </a:ext>
            </a:extLst>
          </p:cNvPr>
          <p:cNvSpPr>
            <a:spLocks noChangeArrowheads="1"/>
          </p:cNvSpPr>
          <p:nvPr/>
        </p:nvSpPr>
        <p:spPr bwMode="auto">
          <a:xfrm>
            <a:off x="3509967" y="4392049"/>
            <a:ext cx="26121" cy="24907"/>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649" name="Oval 100">
            <a:extLst>
              <a:ext uri="{FF2B5EF4-FFF2-40B4-BE49-F238E27FC236}">
                <a16:creationId xmlns:a16="http://schemas.microsoft.com/office/drawing/2014/main" id="{7A56EECF-A7E6-49B8-A3F4-B2CB53711F1E}"/>
              </a:ext>
            </a:extLst>
          </p:cNvPr>
          <p:cNvSpPr>
            <a:spLocks noChangeArrowheads="1"/>
          </p:cNvSpPr>
          <p:nvPr/>
        </p:nvSpPr>
        <p:spPr bwMode="auto">
          <a:xfrm>
            <a:off x="3477541" y="4354259"/>
            <a:ext cx="26121" cy="24907"/>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650" name="Oval 101">
            <a:extLst>
              <a:ext uri="{FF2B5EF4-FFF2-40B4-BE49-F238E27FC236}">
                <a16:creationId xmlns:a16="http://schemas.microsoft.com/office/drawing/2014/main" id="{851FE311-3FF7-427A-89B8-0068638582A6}"/>
              </a:ext>
            </a:extLst>
          </p:cNvPr>
          <p:cNvSpPr>
            <a:spLocks noChangeArrowheads="1"/>
          </p:cNvSpPr>
          <p:nvPr/>
        </p:nvSpPr>
        <p:spPr bwMode="auto">
          <a:xfrm>
            <a:off x="3466732" y="4392049"/>
            <a:ext cx="26121" cy="24907"/>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651" name="Oval 102">
            <a:extLst>
              <a:ext uri="{FF2B5EF4-FFF2-40B4-BE49-F238E27FC236}">
                <a16:creationId xmlns:a16="http://schemas.microsoft.com/office/drawing/2014/main" id="{F858CE9C-AE3A-4E2E-A065-1ADADE21E043}"/>
              </a:ext>
            </a:extLst>
          </p:cNvPr>
          <p:cNvSpPr>
            <a:spLocks noChangeArrowheads="1"/>
          </p:cNvSpPr>
          <p:nvPr/>
        </p:nvSpPr>
        <p:spPr bwMode="auto">
          <a:xfrm>
            <a:off x="3632465" y="4278679"/>
            <a:ext cx="26121" cy="24907"/>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652" name="Oval 103">
            <a:extLst>
              <a:ext uri="{FF2B5EF4-FFF2-40B4-BE49-F238E27FC236}">
                <a16:creationId xmlns:a16="http://schemas.microsoft.com/office/drawing/2014/main" id="{23ECCEF6-FA14-4F32-B3F3-BA3BD8D9FACE}"/>
              </a:ext>
            </a:extLst>
          </p:cNvPr>
          <p:cNvSpPr>
            <a:spLocks noChangeArrowheads="1"/>
          </p:cNvSpPr>
          <p:nvPr/>
        </p:nvSpPr>
        <p:spPr bwMode="auto">
          <a:xfrm>
            <a:off x="3808936" y="4410540"/>
            <a:ext cx="26121" cy="24907"/>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653" name="Oval 104">
            <a:extLst>
              <a:ext uri="{FF2B5EF4-FFF2-40B4-BE49-F238E27FC236}">
                <a16:creationId xmlns:a16="http://schemas.microsoft.com/office/drawing/2014/main" id="{24ACAAA1-72E0-42C7-920D-0441303902A1}"/>
              </a:ext>
            </a:extLst>
          </p:cNvPr>
          <p:cNvSpPr>
            <a:spLocks noChangeArrowheads="1"/>
          </p:cNvSpPr>
          <p:nvPr/>
        </p:nvSpPr>
        <p:spPr bwMode="auto">
          <a:xfrm>
            <a:off x="3798127" y="4448330"/>
            <a:ext cx="26121" cy="24907"/>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654" name="Oval 105">
            <a:extLst>
              <a:ext uri="{FF2B5EF4-FFF2-40B4-BE49-F238E27FC236}">
                <a16:creationId xmlns:a16="http://schemas.microsoft.com/office/drawing/2014/main" id="{4A48A607-0DFE-4C0D-B9C4-C3AAB774FAAC}"/>
              </a:ext>
            </a:extLst>
          </p:cNvPr>
          <p:cNvSpPr>
            <a:spLocks noChangeArrowheads="1"/>
          </p:cNvSpPr>
          <p:nvPr/>
        </p:nvSpPr>
        <p:spPr bwMode="auto">
          <a:xfrm>
            <a:off x="3584657" y="4420847"/>
            <a:ext cx="26121" cy="24907"/>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655" name="Oval 106">
            <a:extLst>
              <a:ext uri="{FF2B5EF4-FFF2-40B4-BE49-F238E27FC236}">
                <a16:creationId xmlns:a16="http://schemas.microsoft.com/office/drawing/2014/main" id="{F871A566-08D5-49C3-AFDD-14C758AC259E}"/>
              </a:ext>
            </a:extLst>
          </p:cNvPr>
          <p:cNvSpPr>
            <a:spLocks noChangeArrowheads="1"/>
          </p:cNvSpPr>
          <p:nvPr/>
        </p:nvSpPr>
        <p:spPr bwMode="auto">
          <a:xfrm>
            <a:off x="3552230" y="4434589"/>
            <a:ext cx="26121" cy="24907"/>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656" name="Oval 107">
            <a:extLst>
              <a:ext uri="{FF2B5EF4-FFF2-40B4-BE49-F238E27FC236}">
                <a16:creationId xmlns:a16="http://schemas.microsoft.com/office/drawing/2014/main" id="{B2A4A877-8630-4D09-BF5D-EB17F66E8DF0}"/>
              </a:ext>
            </a:extLst>
          </p:cNvPr>
          <p:cNvSpPr>
            <a:spLocks noChangeArrowheads="1"/>
          </p:cNvSpPr>
          <p:nvPr/>
        </p:nvSpPr>
        <p:spPr bwMode="auto">
          <a:xfrm>
            <a:off x="3541422" y="4472378"/>
            <a:ext cx="26121" cy="24907"/>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657" name="Oval 108">
            <a:extLst>
              <a:ext uri="{FF2B5EF4-FFF2-40B4-BE49-F238E27FC236}">
                <a16:creationId xmlns:a16="http://schemas.microsoft.com/office/drawing/2014/main" id="{7B40D00D-934E-4C00-A993-7ED6E47509E6}"/>
              </a:ext>
            </a:extLst>
          </p:cNvPr>
          <p:cNvSpPr>
            <a:spLocks noChangeArrowheads="1"/>
          </p:cNvSpPr>
          <p:nvPr/>
        </p:nvSpPr>
        <p:spPr bwMode="auto">
          <a:xfrm>
            <a:off x="3627891" y="4437165"/>
            <a:ext cx="26121" cy="24907"/>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658" name="Oval 109">
            <a:extLst>
              <a:ext uri="{FF2B5EF4-FFF2-40B4-BE49-F238E27FC236}">
                <a16:creationId xmlns:a16="http://schemas.microsoft.com/office/drawing/2014/main" id="{3DD6711D-1709-4474-9F32-CAB2D443CD22}"/>
              </a:ext>
            </a:extLst>
          </p:cNvPr>
          <p:cNvSpPr>
            <a:spLocks noChangeArrowheads="1"/>
          </p:cNvSpPr>
          <p:nvPr/>
        </p:nvSpPr>
        <p:spPr bwMode="auto">
          <a:xfrm>
            <a:off x="3422527" y="4462072"/>
            <a:ext cx="26121" cy="24907"/>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659" name="Oval 110">
            <a:extLst>
              <a:ext uri="{FF2B5EF4-FFF2-40B4-BE49-F238E27FC236}">
                <a16:creationId xmlns:a16="http://schemas.microsoft.com/office/drawing/2014/main" id="{0460C05E-E19E-4F0D-A8D5-E6AD1EFF24AC}"/>
              </a:ext>
            </a:extLst>
          </p:cNvPr>
          <p:cNvSpPr>
            <a:spLocks noChangeArrowheads="1"/>
          </p:cNvSpPr>
          <p:nvPr/>
        </p:nvSpPr>
        <p:spPr bwMode="auto">
          <a:xfrm>
            <a:off x="3480173" y="4430294"/>
            <a:ext cx="26121" cy="24907"/>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660" name="Oval 111">
            <a:extLst>
              <a:ext uri="{FF2B5EF4-FFF2-40B4-BE49-F238E27FC236}">
                <a16:creationId xmlns:a16="http://schemas.microsoft.com/office/drawing/2014/main" id="{2DA3C0D8-A112-4DD4-9969-FB61180025CB}"/>
              </a:ext>
            </a:extLst>
          </p:cNvPr>
          <p:cNvSpPr>
            <a:spLocks noChangeArrowheads="1"/>
          </p:cNvSpPr>
          <p:nvPr/>
        </p:nvSpPr>
        <p:spPr bwMode="auto">
          <a:xfrm>
            <a:off x="3315411" y="4343094"/>
            <a:ext cx="26121" cy="24907"/>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661" name="Oval 112">
            <a:extLst>
              <a:ext uri="{FF2B5EF4-FFF2-40B4-BE49-F238E27FC236}">
                <a16:creationId xmlns:a16="http://schemas.microsoft.com/office/drawing/2014/main" id="{63ECF923-B682-4542-A715-4100AB8A7FFD}"/>
              </a:ext>
            </a:extLst>
          </p:cNvPr>
          <p:cNvSpPr>
            <a:spLocks noChangeArrowheads="1"/>
          </p:cNvSpPr>
          <p:nvPr/>
        </p:nvSpPr>
        <p:spPr bwMode="auto">
          <a:xfrm>
            <a:off x="3250560" y="4395484"/>
            <a:ext cx="26121" cy="24907"/>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662" name="Oval 113">
            <a:extLst>
              <a:ext uri="{FF2B5EF4-FFF2-40B4-BE49-F238E27FC236}">
                <a16:creationId xmlns:a16="http://schemas.microsoft.com/office/drawing/2014/main" id="{44AD90AC-3CFE-4837-A546-158A226DC2A2}"/>
              </a:ext>
            </a:extLst>
          </p:cNvPr>
          <p:cNvSpPr>
            <a:spLocks noChangeArrowheads="1"/>
          </p:cNvSpPr>
          <p:nvPr/>
        </p:nvSpPr>
        <p:spPr bwMode="auto">
          <a:xfrm>
            <a:off x="3301000" y="4401496"/>
            <a:ext cx="26121" cy="24907"/>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663" name="Oval 114">
            <a:extLst>
              <a:ext uri="{FF2B5EF4-FFF2-40B4-BE49-F238E27FC236}">
                <a16:creationId xmlns:a16="http://schemas.microsoft.com/office/drawing/2014/main" id="{9C1C53FF-3572-42CE-952D-B2E6A5184F36}"/>
              </a:ext>
            </a:extLst>
          </p:cNvPr>
          <p:cNvSpPr>
            <a:spLocks noChangeArrowheads="1"/>
          </p:cNvSpPr>
          <p:nvPr/>
        </p:nvSpPr>
        <p:spPr bwMode="auto">
          <a:xfrm>
            <a:off x="3354143" y="4401496"/>
            <a:ext cx="26121" cy="24907"/>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664" name="Oval 115">
            <a:extLst>
              <a:ext uri="{FF2B5EF4-FFF2-40B4-BE49-F238E27FC236}">
                <a16:creationId xmlns:a16="http://schemas.microsoft.com/office/drawing/2014/main" id="{D0058D09-1047-451D-9E29-5C1335D6EC68}"/>
              </a:ext>
            </a:extLst>
          </p:cNvPr>
          <p:cNvSpPr>
            <a:spLocks noChangeArrowheads="1"/>
          </p:cNvSpPr>
          <p:nvPr/>
        </p:nvSpPr>
        <p:spPr bwMode="auto">
          <a:xfrm>
            <a:off x="3675628" y="4416553"/>
            <a:ext cx="26121" cy="24907"/>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665" name="Oval 116">
            <a:extLst>
              <a:ext uri="{FF2B5EF4-FFF2-40B4-BE49-F238E27FC236}">
                <a16:creationId xmlns:a16="http://schemas.microsoft.com/office/drawing/2014/main" id="{02930766-BB5C-43E5-85F2-38309CF8769F}"/>
              </a:ext>
            </a:extLst>
          </p:cNvPr>
          <p:cNvSpPr>
            <a:spLocks noChangeArrowheads="1"/>
          </p:cNvSpPr>
          <p:nvPr/>
        </p:nvSpPr>
        <p:spPr bwMode="auto">
          <a:xfrm>
            <a:off x="3732374" y="4410540"/>
            <a:ext cx="26121" cy="24907"/>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666" name="Oval 117">
            <a:extLst>
              <a:ext uri="{FF2B5EF4-FFF2-40B4-BE49-F238E27FC236}">
                <a16:creationId xmlns:a16="http://schemas.microsoft.com/office/drawing/2014/main" id="{88E169DE-28EB-4B80-A21A-307A444BDF23}"/>
              </a:ext>
            </a:extLst>
          </p:cNvPr>
          <p:cNvSpPr>
            <a:spLocks noChangeArrowheads="1"/>
          </p:cNvSpPr>
          <p:nvPr/>
        </p:nvSpPr>
        <p:spPr bwMode="auto">
          <a:xfrm>
            <a:off x="3555904" y="4391189"/>
            <a:ext cx="26121" cy="24907"/>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667" name="Oval 118">
            <a:extLst>
              <a:ext uri="{FF2B5EF4-FFF2-40B4-BE49-F238E27FC236}">
                <a16:creationId xmlns:a16="http://schemas.microsoft.com/office/drawing/2014/main" id="{6F7137F0-1FF3-44EE-8148-E1A2D8BD1CDF}"/>
              </a:ext>
            </a:extLst>
          </p:cNvPr>
          <p:cNvSpPr>
            <a:spLocks noChangeArrowheads="1"/>
          </p:cNvSpPr>
          <p:nvPr/>
        </p:nvSpPr>
        <p:spPr bwMode="auto">
          <a:xfrm>
            <a:off x="3646877" y="4380883"/>
            <a:ext cx="26121" cy="24907"/>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668" name="Oval 119">
            <a:extLst>
              <a:ext uri="{FF2B5EF4-FFF2-40B4-BE49-F238E27FC236}">
                <a16:creationId xmlns:a16="http://schemas.microsoft.com/office/drawing/2014/main" id="{C3C6257C-3D08-46E2-8501-EBEA8D0AA960}"/>
              </a:ext>
            </a:extLst>
          </p:cNvPr>
          <p:cNvSpPr>
            <a:spLocks noChangeArrowheads="1"/>
          </p:cNvSpPr>
          <p:nvPr/>
        </p:nvSpPr>
        <p:spPr bwMode="auto">
          <a:xfrm>
            <a:off x="3603642" y="4380883"/>
            <a:ext cx="26121" cy="24907"/>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669" name="Oval 120">
            <a:extLst>
              <a:ext uri="{FF2B5EF4-FFF2-40B4-BE49-F238E27FC236}">
                <a16:creationId xmlns:a16="http://schemas.microsoft.com/office/drawing/2014/main" id="{51761B92-8AB5-4C63-A322-29DD3C3F8C20}"/>
              </a:ext>
            </a:extLst>
          </p:cNvPr>
          <p:cNvSpPr>
            <a:spLocks noChangeArrowheads="1"/>
          </p:cNvSpPr>
          <p:nvPr/>
        </p:nvSpPr>
        <p:spPr bwMode="auto">
          <a:xfrm>
            <a:off x="3721637" y="4354259"/>
            <a:ext cx="26121" cy="24907"/>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670" name="Oval 121">
            <a:extLst>
              <a:ext uri="{FF2B5EF4-FFF2-40B4-BE49-F238E27FC236}">
                <a16:creationId xmlns:a16="http://schemas.microsoft.com/office/drawing/2014/main" id="{E28164F2-40F9-45C9-8D80-34DAA497BBF8}"/>
              </a:ext>
            </a:extLst>
          </p:cNvPr>
          <p:cNvSpPr>
            <a:spLocks noChangeArrowheads="1"/>
          </p:cNvSpPr>
          <p:nvPr/>
        </p:nvSpPr>
        <p:spPr bwMode="auto">
          <a:xfrm>
            <a:off x="3678402" y="4354259"/>
            <a:ext cx="26121" cy="24907"/>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671" name="Oval 122">
            <a:extLst>
              <a:ext uri="{FF2B5EF4-FFF2-40B4-BE49-F238E27FC236}">
                <a16:creationId xmlns:a16="http://schemas.microsoft.com/office/drawing/2014/main" id="{799ECAD9-EC7F-4497-B8E6-C6A4611D9152}"/>
              </a:ext>
            </a:extLst>
          </p:cNvPr>
          <p:cNvSpPr>
            <a:spLocks noChangeArrowheads="1"/>
          </p:cNvSpPr>
          <p:nvPr/>
        </p:nvSpPr>
        <p:spPr bwMode="auto">
          <a:xfrm>
            <a:off x="3690111" y="4246902"/>
            <a:ext cx="26121" cy="24907"/>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672" name="Oval 123">
            <a:extLst>
              <a:ext uri="{FF2B5EF4-FFF2-40B4-BE49-F238E27FC236}">
                <a16:creationId xmlns:a16="http://schemas.microsoft.com/office/drawing/2014/main" id="{B9E2ED56-D0BC-4A99-AA3A-254D8245D465}"/>
              </a:ext>
            </a:extLst>
          </p:cNvPr>
          <p:cNvSpPr>
            <a:spLocks noChangeArrowheads="1"/>
          </p:cNvSpPr>
          <p:nvPr/>
        </p:nvSpPr>
        <p:spPr bwMode="auto">
          <a:xfrm>
            <a:off x="3646877" y="4246902"/>
            <a:ext cx="26121" cy="24907"/>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673" name="Oval 124">
            <a:extLst>
              <a:ext uri="{FF2B5EF4-FFF2-40B4-BE49-F238E27FC236}">
                <a16:creationId xmlns:a16="http://schemas.microsoft.com/office/drawing/2014/main" id="{BD720E78-E3DC-4A4F-AE53-A6F5F5ECC5F8}"/>
              </a:ext>
            </a:extLst>
          </p:cNvPr>
          <p:cNvSpPr>
            <a:spLocks noChangeArrowheads="1"/>
          </p:cNvSpPr>
          <p:nvPr/>
        </p:nvSpPr>
        <p:spPr bwMode="auto">
          <a:xfrm>
            <a:off x="3721637" y="4281256"/>
            <a:ext cx="26121" cy="24907"/>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674" name="Oval 125">
            <a:extLst>
              <a:ext uri="{FF2B5EF4-FFF2-40B4-BE49-F238E27FC236}">
                <a16:creationId xmlns:a16="http://schemas.microsoft.com/office/drawing/2014/main" id="{5373369A-B855-490B-B9B7-B835AA0FED20}"/>
              </a:ext>
            </a:extLst>
          </p:cNvPr>
          <p:cNvSpPr>
            <a:spLocks noChangeArrowheads="1"/>
          </p:cNvSpPr>
          <p:nvPr/>
        </p:nvSpPr>
        <p:spPr bwMode="auto">
          <a:xfrm>
            <a:off x="3678402" y="4281256"/>
            <a:ext cx="26121" cy="24907"/>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675" name="Oval 126">
            <a:extLst>
              <a:ext uri="{FF2B5EF4-FFF2-40B4-BE49-F238E27FC236}">
                <a16:creationId xmlns:a16="http://schemas.microsoft.com/office/drawing/2014/main" id="{8A0B39A9-9BDE-4674-ABA4-6ADFD9942D11}"/>
              </a:ext>
            </a:extLst>
          </p:cNvPr>
          <p:cNvSpPr>
            <a:spLocks noChangeArrowheads="1"/>
          </p:cNvSpPr>
          <p:nvPr/>
        </p:nvSpPr>
        <p:spPr bwMode="auto">
          <a:xfrm>
            <a:off x="3743254" y="4319904"/>
            <a:ext cx="26121" cy="24907"/>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676" name="Oval 127">
            <a:extLst>
              <a:ext uri="{FF2B5EF4-FFF2-40B4-BE49-F238E27FC236}">
                <a16:creationId xmlns:a16="http://schemas.microsoft.com/office/drawing/2014/main" id="{25505229-6B09-4BF0-A6AD-A5BAD6B5F877}"/>
              </a:ext>
            </a:extLst>
          </p:cNvPr>
          <p:cNvSpPr>
            <a:spLocks noChangeArrowheads="1"/>
          </p:cNvSpPr>
          <p:nvPr/>
        </p:nvSpPr>
        <p:spPr bwMode="auto">
          <a:xfrm>
            <a:off x="3700019" y="4319904"/>
            <a:ext cx="26121" cy="24907"/>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677" name="Oval 128">
            <a:extLst>
              <a:ext uri="{FF2B5EF4-FFF2-40B4-BE49-F238E27FC236}">
                <a16:creationId xmlns:a16="http://schemas.microsoft.com/office/drawing/2014/main" id="{B015DAE4-3B06-426E-A24B-C6FD742F952E}"/>
              </a:ext>
            </a:extLst>
          </p:cNvPr>
          <p:cNvSpPr>
            <a:spLocks noChangeArrowheads="1"/>
          </p:cNvSpPr>
          <p:nvPr/>
        </p:nvSpPr>
        <p:spPr bwMode="auto">
          <a:xfrm>
            <a:off x="3780183" y="4302727"/>
            <a:ext cx="26121" cy="24907"/>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678" name="Oval 129">
            <a:extLst>
              <a:ext uri="{FF2B5EF4-FFF2-40B4-BE49-F238E27FC236}">
                <a16:creationId xmlns:a16="http://schemas.microsoft.com/office/drawing/2014/main" id="{6589E0C7-5C15-4BB2-9B0A-E884B06F0DA5}"/>
              </a:ext>
            </a:extLst>
          </p:cNvPr>
          <p:cNvSpPr>
            <a:spLocks noChangeArrowheads="1"/>
          </p:cNvSpPr>
          <p:nvPr/>
        </p:nvSpPr>
        <p:spPr bwMode="auto">
          <a:xfrm>
            <a:off x="3764871" y="4267514"/>
            <a:ext cx="26121" cy="24907"/>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679" name="Oval 130">
            <a:extLst>
              <a:ext uri="{FF2B5EF4-FFF2-40B4-BE49-F238E27FC236}">
                <a16:creationId xmlns:a16="http://schemas.microsoft.com/office/drawing/2014/main" id="{A2913446-A84F-4BF4-A8F3-39D0D4152EFB}"/>
              </a:ext>
            </a:extLst>
          </p:cNvPr>
          <p:cNvSpPr>
            <a:spLocks noChangeArrowheads="1"/>
          </p:cNvSpPr>
          <p:nvPr/>
        </p:nvSpPr>
        <p:spPr bwMode="auto">
          <a:xfrm>
            <a:off x="3288523" y="4187283"/>
            <a:ext cx="26121" cy="24907"/>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680" name="Oval 131">
            <a:extLst>
              <a:ext uri="{FF2B5EF4-FFF2-40B4-BE49-F238E27FC236}">
                <a16:creationId xmlns:a16="http://schemas.microsoft.com/office/drawing/2014/main" id="{4F854F8B-26D1-4711-B8AA-7EF058A2CECF}"/>
              </a:ext>
            </a:extLst>
          </p:cNvPr>
          <p:cNvSpPr>
            <a:spLocks noChangeArrowheads="1"/>
          </p:cNvSpPr>
          <p:nvPr/>
        </p:nvSpPr>
        <p:spPr bwMode="auto">
          <a:xfrm>
            <a:off x="3299332" y="4135751"/>
            <a:ext cx="26121" cy="24907"/>
          </a:xfrm>
          <a:prstGeom prst="ellipse">
            <a:avLst/>
          </a:prstGeom>
          <a:solidFill>
            <a:srgbClr val="000000"/>
          </a:solidFill>
          <a:ln w="9360">
            <a:solidFill>
              <a:srgbClr val="000000"/>
            </a:solid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681" name="Rettangolo 185">
            <a:extLst>
              <a:ext uri="{FF2B5EF4-FFF2-40B4-BE49-F238E27FC236}">
                <a16:creationId xmlns:a16="http://schemas.microsoft.com/office/drawing/2014/main" id="{D8BB5B56-D6F0-485C-AC9E-EDE710CF99C8}"/>
              </a:ext>
            </a:extLst>
          </p:cNvPr>
          <p:cNvSpPr>
            <a:spLocks noChangeArrowheads="1"/>
          </p:cNvSpPr>
          <p:nvPr/>
        </p:nvSpPr>
        <p:spPr bwMode="auto">
          <a:xfrm>
            <a:off x="3966051" y="4424550"/>
            <a:ext cx="309700" cy="338554"/>
          </a:xfrm>
          <a:prstGeom prst="rect">
            <a:avLst/>
          </a:prstGeom>
          <a:noFill/>
          <a:ln w="9525">
            <a:noFill/>
            <a:miter lim="800000"/>
            <a:headEnd/>
            <a:tailEnd/>
          </a:ln>
        </p:spPr>
        <p:txBody>
          <a:bodyPr wrap="none">
            <a:spAutoFit/>
          </a:bodyPr>
          <a:lstStyle/>
          <a:p>
            <a:pPr marL="0" marR="0" lvl="0" indent="0" algn="ctr" defTabSz="457200" rtl="0" eaLnBrk="0" fontAlgn="auto" latinLnBrk="0" hangingPunct="0">
              <a:lnSpc>
                <a:spcPct val="100000"/>
              </a:lnSpc>
              <a:spcBef>
                <a:spcPct val="20000"/>
              </a:spcBef>
              <a:spcAft>
                <a:spcPts val="0"/>
              </a:spcAft>
              <a:buClrTx/>
              <a:buSzTx/>
              <a:buFontTx/>
              <a:buNone/>
              <a:tabLst/>
              <a:defRPr/>
            </a:pPr>
            <a:r>
              <a:rPr kumimoji="0" lang="en-US" sz="1600" b="0" i="1" u="none" strike="noStrike" kern="1200" cap="none" spc="0" normalizeH="0" baseline="0" noProof="0" dirty="0">
                <a:ln>
                  <a:noFill/>
                </a:ln>
                <a:solidFill>
                  <a:srgbClr val="000000"/>
                </a:solidFill>
                <a:effectLst/>
                <a:uLnTx/>
                <a:uFillTx/>
                <a:latin typeface="Arial" charset="0"/>
                <a:ea typeface="+mn-ea"/>
                <a:cs typeface="+mn-cs"/>
              </a:rPr>
              <a:t>T</a:t>
            </a:r>
            <a:endParaRPr kumimoji="0" lang="en-US" sz="1600" b="0" i="0" u="none" strike="noStrike" kern="1200" cap="none" spc="0" normalizeH="0" baseline="-25000" noProof="0" dirty="0">
              <a:ln>
                <a:noFill/>
              </a:ln>
              <a:solidFill>
                <a:srgbClr val="000000"/>
              </a:solidFill>
              <a:effectLst/>
              <a:uLnTx/>
              <a:uFillTx/>
              <a:latin typeface="Arial" charset="0"/>
              <a:ea typeface="+mn-ea"/>
              <a:cs typeface="+mn-cs"/>
            </a:endParaRPr>
          </a:p>
        </p:txBody>
      </p:sp>
      <p:sp>
        <p:nvSpPr>
          <p:cNvPr id="682" name="CasellaDiTesto 186">
            <a:extLst>
              <a:ext uri="{FF2B5EF4-FFF2-40B4-BE49-F238E27FC236}">
                <a16:creationId xmlns:a16="http://schemas.microsoft.com/office/drawing/2014/main" id="{C38B58BD-AA79-4DE3-BE2E-C08EEBAA96CC}"/>
              </a:ext>
            </a:extLst>
          </p:cNvPr>
          <p:cNvSpPr txBox="1">
            <a:spLocks noChangeArrowheads="1"/>
          </p:cNvSpPr>
          <p:nvPr/>
        </p:nvSpPr>
        <p:spPr bwMode="auto">
          <a:xfrm>
            <a:off x="2411760" y="3668277"/>
            <a:ext cx="320922" cy="338554"/>
          </a:xfrm>
          <a:prstGeom prst="rect">
            <a:avLst/>
          </a:prstGeom>
          <a:noFill/>
          <a:ln w="9525">
            <a:noFill/>
            <a:miter lim="800000"/>
            <a:headEnd/>
            <a:tailEnd/>
          </a:ln>
        </p:spPr>
        <p:txBody>
          <a:bodyPr wrap="none">
            <a:spAutoFit/>
          </a:bodyPr>
          <a:lstStyle/>
          <a:p>
            <a:pPr marL="0" marR="0" lvl="0" indent="0" algn="ctr" defTabSz="457200" rtl="0" eaLnBrk="0" fontAlgn="auto" latinLnBrk="0" hangingPunct="0">
              <a:lnSpc>
                <a:spcPct val="100000"/>
              </a:lnSpc>
              <a:spcBef>
                <a:spcPct val="20000"/>
              </a:spcBef>
              <a:spcAft>
                <a:spcPts val="0"/>
              </a:spcAft>
              <a:buClrTx/>
              <a:buSzTx/>
              <a:buFontTx/>
              <a:buNone/>
              <a:tabLst/>
              <a:defRPr/>
            </a:pPr>
            <a:r>
              <a:rPr kumimoji="0" lang="en-US" sz="1600" b="0" i="1" u="none" strike="noStrike" kern="1200" cap="none" spc="0" normalizeH="0" baseline="0" noProof="0" dirty="0">
                <a:ln>
                  <a:noFill/>
                </a:ln>
                <a:solidFill>
                  <a:srgbClr val="000000"/>
                </a:solidFill>
                <a:effectLst/>
                <a:uLnTx/>
                <a:uFillTx/>
                <a:latin typeface="Arial" charset="0"/>
                <a:ea typeface="+mn-ea"/>
                <a:cs typeface="+mn-cs"/>
              </a:rPr>
              <a:t>P</a:t>
            </a:r>
            <a:endParaRPr kumimoji="0" lang="en-US" sz="1600" b="0" i="0" u="none" strike="noStrike" kern="1200" cap="none" spc="0" normalizeH="0" baseline="-25000" noProof="0" dirty="0">
              <a:ln>
                <a:noFill/>
              </a:ln>
              <a:solidFill>
                <a:srgbClr val="000000"/>
              </a:solidFill>
              <a:effectLst/>
              <a:uLnTx/>
              <a:uFillTx/>
              <a:latin typeface="Arial" charset="0"/>
              <a:ea typeface="+mn-ea"/>
              <a:cs typeface="+mn-cs"/>
            </a:endParaRPr>
          </a:p>
        </p:txBody>
      </p:sp>
      <p:sp>
        <p:nvSpPr>
          <p:cNvPr id="683" name="Figura a mano libera 265">
            <a:extLst>
              <a:ext uri="{FF2B5EF4-FFF2-40B4-BE49-F238E27FC236}">
                <a16:creationId xmlns:a16="http://schemas.microsoft.com/office/drawing/2014/main" id="{40E923AF-1BB6-4947-A113-BAADC0FBEF13}"/>
              </a:ext>
            </a:extLst>
          </p:cNvPr>
          <p:cNvSpPr/>
          <p:nvPr/>
        </p:nvSpPr>
        <p:spPr bwMode="auto">
          <a:xfrm>
            <a:off x="2986350" y="3872395"/>
            <a:ext cx="912205" cy="688181"/>
          </a:xfrm>
          <a:custGeom>
            <a:avLst/>
            <a:gdLst>
              <a:gd name="connsiteX0" fmla="*/ 76386 w 912205"/>
              <a:gd name="connsiteY0" fmla="*/ 240506 h 688181"/>
              <a:gd name="connsiteX1" fmla="*/ 76386 w 912205"/>
              <a:gd name="connsiteY1" fmla="*/ 240506 h 688181"/>
              <a:gd name="connsiteX2" fmla="*/ 83530 w 912205"/>
              <a:gd name="connsiteY2" fmla="*/ 221456 h 688181"/>
              <a:gd name="connsiteX3" fmla="*/ 88292 w 912205"/>
              <a:gd name="connsiteY3" fmla="*/ 214312 h 688181"/>
              <a:gd name="connsiteX4" fmla="*/ 93055 w 912205"/>
              <a:gd name="connsiteY4" fmla="*/ 195262 h 688181"/>
              <a:gd name="connsiteX5" fmla="*/ 97817 w 912205"/>
              <a:gd name="connsiteY5" fmla="*/ 185737 h 688181"/>
              <a:gd name="connsiteX6" fmla="*/ 100198 w 912205"/>
              <a:gd name="connsiteY6" fmla="*/ 169069 h 688181"/>
              <a:gd name="connsiteX7" fmla="*/ 107342 w 912205"/>
              <a:gd name="connsiteY7" fmla="*/ 152400 h 688181"/>
              <a:gd name="connsiteX8" fmla="*/ 114486 w 912205"/>
              <a:gd name="connsiteY8" fmla="*/ 135731 h 688181"/>
              <a:gd name="connsiteX9" fmla="*/ 119248 w 912205"/>
              <a:gd name="connsiteY9" fmla="*/ 128587 h 688181"/>
              <a:gd name="connsiteX10" fmla="*/ 121630 w 912205"/>
              <a:gd name="connsiteY10" fmla="*/ 121444 h 688181"/>
              <a:gd name="connsiteX11" fmla="*/ 126392 w 912205"/>
              <a:gd name="connsiteY11" fmla="*/ 114300 h 688181"/>
              <a:gd name="connsiteX12" fmla="*/ 131155 w 912205"/>
              <a:gd name="connsiteY12" fmla="*/ 100012 h 688181"/>
              <a:gd name="connsiteX13" fmla="*/ 133536 w 912205"/>
              <a:gd name="connsiteY13" fmla="*/ 92869 h 688181"/>
              <a:gd name="connsiteX14" fmla="*/ 138298 w 912205"/>
              <a:gd name="connsiteY14" fmla="*/ 69056 h 688181"/>
              <a:gd name="connsiteX15" fmla="*/ 143061 w 912205"/>
              <a:gd name="connsiteY15" fmla="*/ 54769 h 688181"/>
              <a:gd name="connsiteX16" fmla="*/ 147823 w 912205"/>
              <a:gd name="connsiteY16" fmla="*/ 47625 h 688181"/>
              <a:gd name="connsiteX17" fmla="*/ 152586 w 912205"/>
              <a:gd name="connsiteY17" fmla="*/ 33337 h 688181"/>
              <a:gd name="connsiteX18" fmla="*/ 162111 w 912205"/>
              <a:gd name="connsiteY18" fmla="*/ 19050 h 688181"/>
              <a:gd name="connsiteX19" fmla="*/ 171636 w 912205"/>
              <a:gd name="connsiteY19" fmla="*/ 4762 h 688181"/>
              <a:gd name="connsiteX20" fmla="*/ 178780 w 912205"/>
              <a:gd name="connsiteY20" fmla="*/ 2381 h 688181"/>
              <a:gd name="connsiteX21" fmla="*/ 162111 w 912205"/>
              <a:gd name="connsiteY21" fmla="*/ 7144 h 688181"/>
              <a:gd name="connsiteX22" fmla="*/ 174017 w 912205"/>
              <a:gd name="connsiteY22" fmla="*/ 4762 h 688181"/>
              <a:gd name="connsiteX23" fmla="*/ 212117 w 912205"/>
              <a:gd name="connsiteY23" fmla="*/ 0 h 688181"/>
              <a:gd name="connsiteX24" fmla="*/ 297842 w 912205"/>
              <a:gd name="connsiteY24" fmla="*/ 2381 h 688181"/>
              <a:gd name="connsiteX25" fmla="*/ 326417 w 912205"/>
              <a:gd name="connsiteY25" fmla="*/ 7144 h 688181"/>
              <a:gd name="connsiteX26" fmla="*/ 345467 w 912205"/>
              <a:gd name="connsiteY26" fmla="*/ 9525 h 688181"/>
              <a:gd name="connsiteX27" fmla="*/ 359755 w 912205"/>
              <a:gd name="connsiteY27" fmla="*/ 19050 h 688181"/>
              <a:gd name="connsiteX28" fmla="*/ 366898 w 912205"/>
              <a:gd name="connsiteY28" fmla="*/ 23812 h 688181"/>
              <a:gd name="connsiteX29" fmla="*/ 378805 w 912205"/>
              <a:gd name="connsiteY29" fmla="*/ 33337 h 688181"/>
              <a:gd name="connsiteX30" fmla="*/ 383567 w 912205"/>
              <a:gd name="connsiteY30" fmla="*/ 40481 h 688181"/>
              <a:gd name="connsiteX31" fmla="*/ 390711 w 912205"/>
              <a:gd name="connsiteY31" fmla="*/ 47625 h 688181"/>
              <a:gd name="connsiteX32" fmla="*/ 397855 w 912205"/>
              <a:gd name="connsiteY32" fmla="*/ 61912 h 688181"/>
              <a:gd name="connsiteX33" fmla="*/ 402617 w 912205"/>
              <a:gd name="connsiteY33" fmla="*/ 69056 h 688181"/>
              <a:gd name="connsiteX34" fmla="*/ 409761 w 912205"/>
              <a:gd name="connsiteY34" fmla="*/ 92869 h 688181"/>
              <a:gd name="connsiteX35" fmla="*/ 407380 w 912205"/>
              <a:gd name="connsiteY35" fmla="*/ 159544 h 688181"/>
              <a:gd name="connsiteX36" fmla="*/ 404998 w 912205"/>
              <a:gd name="connsiteY36" fmla="*/ 173831 h 688181"/>
              <a:gd name="connsiteX37" fmla="*/ 402617 w 912205"/>
              <a:gd name="connsiteY37" fmla="*/ 192881 h 688181"/>
              <a:gd name="connsiteX38" fmla="*/ 395473 w 912205"/>
              <a:gd name="connsiteY38" fmla="*/ 214312 h 688181"/>
              <a:gd name="connsiteX39" fmla="*/ 390711 w 912205"/>
              <a:gd name="connsiteY39" fmla="*/ 230981 h 688181"/>
              <a:gd name="connsiteX40" fmla="*/ 388330 w 912205"/>
              <a:gd name="connsiteY40" fmla="*/ 240506 h 688181"/>
              <a:gd name="connsiteX41" fmla="*/ 385948 w 912205"/>
              <a:gd name="connsiteY41" fmla="*/ 247650 h 688181"/>
              <a:gd name="connsiteX42" fmla="*/ 383567 w 912205"/>
              <a:gd name="connsiteY42" fmla="*/ 257175 h 688181"/>
              <a:gd name="connsiteX43" fmla="*/ 378805 w 912205"/>
              <a:gd name="connsiteY43" fmla="*/ 271462 h 688181"/>
              <a:gd name="connsiteX44" fmla="*/ 374042 w 912205"/>
              <a:gd name="connsiteY44" fmla="*/ 285750 h 688181"/>
              <a:gd name="connsiteX45" fmla="*/ 371661 w 912205"/>
              <a:gd name="connsiteY45" fmla="*/ 292894 h 688181"/>
              <a:gd name="connsiteX46" fmla="*/ 366898 w 912205"/>
              <a:gd name="connsiteY46" fmla="*/ 314325 h 688181"/>
              <a:gd name="connsiteX47" fmla="*/ 362136 w 912205"/>
              <a:gd name="connsiteY47" fmla="*/ 333375 h 688181"/>
              <a:gd name="connsiteX48" fmla="*/ 359755 w 912205"/>
              <a:gd name="connsiteY48" fmla="*/ 342900 h 688181"/>
              <a:gd name="connsiteX49" fmla="*/ 354992 w 912205"/>
              <a:gd name="connsiteY49" fmla="*/ 350044 h 688181"/>
              <a:gd name="connsiteX50" fmla="*/ 347848 w 912205"/>
              <a:gd name="connsiteY50" fmla="*/ 364331 h 688181"/>
              <a:gd name="connsiteX51" fmla="*/ 345467 w 912205"/>
              <a:gd name="connsiteY51" fmla="*/ 371475 h 688181"/>
              <a:gd name="connsiteX52" fmla="*/ 350230 w 912205"/>
              <a:gd name="connsiteY52" fmla="*/ 385762 h 688181"/>
              <a:gd name="connsiteX53" fmla="*/ 364517 w 912205"/>
              <a:gd name="connsiteY53" fmla="*/ 390525 h 688181"/>
              <a:gd name="connsiteX54" fmla="*/ 374042 w 912205"/>
              <a:gd name="connsiteY54" fmla="*/ 395287 h 688181"/>
              <a:gd name="connsiteX55" fmla="*/ 385948 w 912205"/>
              <a:gd name="connsiteY55" fmla="*/ 402431 h 688181"/>
              <a:gd name="connsiteX56" fmla="*/ 397855 w 912205"/>
              <a:gd name="connsiteY56" fmla="*/ 404812 h 688181"/>
              <a:gd name="connsiteX57" fmla="*/ 412142 w 912205"/>
              <a:gd name="connsiteY57" fmla="*/ 409575 h 688181"/>
              <a:gd name="connsiteX58" fmla="*/ 469292 w 912205"/>
              <a:gd name="connsiteY58" fmla="*/ 414337 h 688181"/>
              <a:gd name="connsiteX59" fmla="*/ 476436 w 912205"/>
              <a:gd name="connsiteY59" fmla="*/ 416719 h 688181"/>
              <a:gd name="connsiteX60" fmla="*/ 500248 w 912205"/>
              <a:gd name="connsiteY60" fmla="*/ 409575 h 688181"/>
              <a:gd name="connsiteX61" fmla="*/ 533586 w 912205"/>
              <a:gd name="connsiteY61" fmla="*/ 404812 h 688181"/>
              <a:gd name="connsiteX62" fmla="*/ 552636 w 912205"/>
              <a:gd name="connsiteY62" fmla="*/ 400050 h 688181"/>
              <a:gd name="connsiteX63" fmla="*/ 559780 w 912205"/>
              <a:gd name="connsiteY63" fmla="*/ 395287 h 688181"/>
              <a:gd name="connsiteX64" fmla="*/ 564542 w 912205"/>
              <a:gd name="connsiteY64" fmla="*/ 388144 h 688181"/>
              <a:gd name="connsiteX65" fmla="*/ 571686 w 912205"/>
              <a:gd name="connsiteY65" fmla="*/ 385762 h 688181"/>
              <a:gd name="connsiteX66" fmla="*/ 600261 w 912205"/>
              <a:gd name="connsiteY66" fmla="*/ 359569 h 688181"/>
              <a:gd name="connsiteX67" fmla="*/ 602642 w 912205"/>
              <a:gd name="connsiteY67" fmla="*/ 352425 h 688181"/>
              <a:gd name="connsiteX68" fmla="*/ 619311 w 912205"/>
              <a:gd name="connsiteY68" fmla="*/ 340519 h 688181"/>
              <a:gd name="connsiteX69" fmla="*/ 631217 w 912205"/>
              <a:gd name="connsiteY69" fmla="*/ 330994 h 688181"/>
              <a:gd name="connsiteX70" fmla="*/ 635980 w 912205"/>
              <a:gd name="connsiteY70" fmla="*/ 323850 h 688181"/>
              <a:gd name="connsiteX71" fmla="*/ 645505 w 912205"/>
              <a:gd name="connsiteY71" fmla="*/ 319087 h 688181"/>
              <a:gd name="connsiteX72" fmla="*/ 650267 w 912205"/>
              <a:gd name="connsiteY72" fmla="*/ 311944 h 688181"/>
              <a:gd name="connsiteX73" fmla="*/ 669317 w 912205"/>
              <a:gd name="connsiteY73" fmla="*/ 300037 h 688181"/>
              <a:gd name="connsiteX74" fmla="*/ 676461 w 912205"/>
              <a:gd name="connsiteY74" fmla="*/ 297656 h 688181"/>
              <a:gd name="connsiteX75" fmla="*/ 726467 w 912205"/>
              <a:gd name="connsiteY75" fmla="*/ 300037 h 688181"/>
              <a:gd name="connsiteX76" fmla="*/ 750280 w 912205"/>
              <a:gd name="connsiteY76" fmla="*/ 304800 h 688181"/>
              <a:gd name="connsiteX77" fmla="*/ 795523 w 912205"/>
              <a:gd name="connsiteY77" fmla="*/ 335756 h 688181"/>
              <a:gd name="connsiteX78" fmla="*/ 814573 w 912205"/>
              <a:gd name="connsiteY78" fmla="*/ 347662 h 688181"/>
              <a:gd name="connsiteX79" fmla="*/ 826480 w 912205"/>
              <a:gd name="connsiteY79" fmla="*/ 357187 h 688181"/>
              <a:gd name="connsiteX80" fmla="*/ 840767 w 912205"/>
              <a:gd name="connsiteY80" fmla="*/ 371475 h 688181"/>
              <a:gd name="connsiteX81" fmla="*/ 852673 w 912205"/>
              <a:gd name="connsiteY81" fmla="*/ 378619 h 688181"/>
              <a:gd name="connsiteX82" fmla="*/ 859817 w 912205"/>
              <a:gd name="connsiteY82" fmla="*/ 385762 h 688181"/>
              <a:gd name="connsiteX83" fmla="*/ 878867 w 912205"/>
              <a:gd name="connsiteY83" fmla="*/ 395287 h 688181"/>
              <a:gd name="connsiteX84" fmla="*/ 881248 w 912205"/>
              <a:gd name="connsiteY84" fmla="*/ 402431 h 688181"/>
              <a:gd name="connsiteX85" fmla="*/ 888392 w 912205"/>
              <a:gd name="connsiteY85" fmla="*/ 414337 h 688181"/>
              <a:gd name="connsiteX86" fmla="*/ 890773 w 912205"/>
              <a:gd name="connsiteY86" fmla="*/ 428625 h 688181"/>
              <a:gd name="connsiteX87" fmla="*/ 895536 w 912205"/>
              <a:gd name="connsiteY87" fmla="*/ 438150 h 688181"/>
              <a:gd name="connsiteX88" fmla="*/ 902680 w 912205"/>
              <a:gd name="connsiteY88" fmla="*/ 461962 h 688181"/>
              <a:gd name="connsiteX89" fmla="*/ 905061 w 912205"/>
              <a:gd name="connsiteY89" fmla="*/ 469106 h 688181"/>
              <a:gd name="connsiteX90" fmla="*/ 907442 w 912205"/>
              <a:gd name="connsiteY90" fmla="*/ 481012 h 688181"/>
              <a:gd name="connsiteX91" fmla="*/ 912205 w 912205"/>
              <a:gd name="connsiteY91" fmla="*/ 495300 h 688181"/>
              <a:gd name="connsiteX92" fmla="*/ 909823 w 912205"/>
              <a:gd name="connsiteY92" fmla="*/ 583406 h 688181"/>
              <a:gd name="connsiteX93" fmla="*/ 907442 w 912205"/>
              <a:gd name="connsiteY93" fmla="*/ 592931 h 688181"/>
              <a:gd name="connsiteX94" fmla="*/ 897917 w 912205"/>
              <a:gd name="connsiteY94" fmla="*/ 619125 h 688181"/>
              <a:gd name="connsiteX95" fmla="*/ 888392 w 912205"/>
              <a:gd name="connsiteY95" fmla="*/ 633412 h 688181"/>
              <a:gd name="connsiteX96" fmla="*/ 883630 w 912205"/>
              <a:gd name="connsiteY96" fmla="*/ 642937 h 688181"/>
              <a:gd name="connsiteX97" fmla="*/ 876486 w 912205"/>
              <a:gd name="connsiteY97" fmla="*/ 647700 h 688181"/>
              <a:gd name="connsiteX98" fmla="*/ 869342 w 912205"/>
              <a:gd name="connsiteY98" fmla="*/ 654844 h 688181"/>
              <a:gd name="connsiteX99" fmla="*/ 862198 w 912205"/>
              <a:gd name="connsiteY99" fmla="*/ 659606 h 688181"/>
              <a:gd name="connsiteX100" fmla="*/ 855055 w 912205"/>
              <a:gd name="connsiteY100" fmla="*/ 666750 h 688181"/>
              <a:gd name="connsiteX101" fmla="*/ 847911 w 912205"/>
              <a:gd name="connsiteY101" fmla="*/ 669131 h 688181"/>
              <a:gd name="connsiteX102" fmla="*/ 833623 w 912205"/>
              <a:gd name="connsiteY102" fmla="*/ 676275 h 688181"/>
              <a:gd name="connsiteX103" fmla="*/ 816955 w 912205"/>
              <a:gd name="connsiteY103" fmla="*/ 683419 h 688181"/>
              <a:gd name="connsiteX104" fmla="*/ 762186 w 912205"/>
              <a:gd name="connsiteY104" fmla="*/ 681037 h 688181"/>
              <a:gd name="connsiteX105" fmla="*/ 752661 w 912205"/>
              <a:gd name="connsiteY105" fmla="*/ 678656 h 688181"/>
              <a:gd name="connsiteX106" fmla="*/ 740755 w 912205"/>
              <a:gd name="connsiteY106" fmla="*/ 676275 h 688181"/>
              <a:gd name="connsiteX107" fmla="*/ 721705 w 912205"/>
              <a:gd name="connsiteY107" fmla="*/ 671512 h 688181"/>
              <a:gd name="connsiteX108" fmla="*/ 705036 w 912205"/>
              <a:gd name="connsiteY108" fmla="*/ 669131 h 688181"/>
              <a:gd name="connsiteX109" fmla="*/ 647886 w 912205"/>
              <a:gd name="connsiteY109" fmla="*/ 659606 h 688181"/>
              <a:gd name="connsiteX110" fmla="*/ 638361 w 912205"/>
              <a:gd name="connsiteY110" fmla="*/ 657225 h 688181"/>
              <a:gd name="connsiteX111" fmla="*/ 607405 w 912205"/>
              <a:gd name="connsiteY111" fmla="*/ 652462 h 688181"/>
              <a:gd name="connsiteX112" fmla="*/ 574067 w 912205"/>
              <a:gd name="connsiteY112" fmla="*/ 652462 h 688181"/>
              <a:gd name="connsiteX113" fmla="*/ 555017 w 912205"/>
              <a:gd name="connsiteY113" fmla="*/ 654844 h 688181"/>
              <a:gd name="connsiteX114" fmla="*/ 543111 w 912205"/>
              <a:gd name="connsiteY114" fmla="*/ 657225 h 688181"/>
              <a:gd name="connsiteX115" fmla="*/ 528823 w 912205"/>
              <a:gd name="connsiteY115" fmla="*/ 659606 h 688181"/>
              <a:gd name="connsiteX116" fmla="*/ 521680 w 912205"/>
              <a:gd name="connsiteY116" fmla="*/ 664369 h 688181"/>
              <a:gd name="connsiteX117" fmla="*/ 509773 w 912205"/>
              <a:gd name="connsiteY117" fmla="*/ 669131 h 688181"/>
              <a:gd name="connsiteX118" fmla="*/ 488342 w 912205"/>
              <a:gd name="connsiteY118" fmla="*/ 676275 h 688181"/>
              <a:gd name="connsiteX119" fmla="*/ 481198 w 912205"/>
              <a:gd name="connsiteY119" fmla="*/ 678656 h 688181"/>
              <a:gd name="connsiteX120" fmla="*/ 471673 w 912205"/>
              <a:gd name="connsiteY120" fmla="*/ 683419 h 688181"/>
              <a:gd name="connsiteX121" fmla="*/ 447861 w 912205"/>
              <a:gd name="connsiteY121" fmla="*/ 688181 h 688181"/>
              <a:gd name="connsiteX122" fmla="*/ 402617 w 912205"/>
              <a:gd name="connsiteY122" fmla="*/ 685800 h 688181"/>
              <a:gd name="connsiteX123" fmla="*/ 369280 w 912205"/>
              <a:gd name="connsiteY123" fmla="*/ 681037 h 688181"/>
              <a:gd name="connsiteX124" fmla="*/ 352611 w 912205"/>
              <a:gd name="connsiteY124" fmla="*/ 678656 h 688181"/>
              <a:gd name="connsiteX125" fmla="*/ 335942 w 912205"/>
              <a:gd name="connsiteY125" fmla="*/ 666750 h 688181"/>
              <a:gd name="connsiteX126" fmla="*/ 328798 w 912205"/>
              <a:gd name="connsiteY126" fmla="*/ 659606 h 688181"/>
              <a:gd name="connsiteX127" fmla="*/ 314511 w 912205"/>
              <a:gd name="connsiteY127" fmla="*/ 650081 h 688181"/>
              <a:gd name="connsiteX128" fmla="*/ 312130 w 912205"/>
              <a:gd name="connsiteY128" fmla="*/ 642937 h 688181"/>
              <a:gd name="connsiteX129" fmla="*/ 304986 w 912205"/>
              <a:gd name="connsiteY129" fmla="*/ 635794 h 688181"/>
              <a:gd name="connsiteX130" fmla="*/ 281173 w 912205"/>
              <a:gd name="connsiteY130" fmla="*/ 619125 h 688181"/>
              <a:gd name="connsiteX131" fmla="*/ 266886 w 912205"/>
              <a:gd name="connsiteY131" fmla="*/ 609600 h 688181"/>
              <a:gd name="connsiteX132" fmla="*/ 259742 w 912205"/>
              <a:gd name="connsiteY132" fmla="*/ 604837 h 688181"/>
              <a:gd name="connsiteX133" fmla="*/ 252598 w 912205"/>
              <a:gd name="connsiteY133" fmla="*/ 602456 h 688181"/>
              <a:gd name="connsiteX134" fmla="*/ 235930 w 912205"/>
              <a:gd name="connsiteY134" fmla="*/ 592931 h 688181"/>
              <a:gd name="connsiteX135" fmla="*/ 219261 w 912205"/>
              <a:gd name="connsiteY135" fmla="*/ 590550 h 688181"/>
              <a:gd name="connsiteX136" fmla="*/ 190686 w 912205"/>
              <a:gd name="connsiteY136" fmla="*/ 585787 h 688181"/>
              <a:gd name="connsiteX137" fmla="*/ 181161 w 912205"/>
              <a:gd name="connsiteY137" fmla="*/ 583406 h 688181"/>
              <a:gd name="connsiteX138" fmla="*/ 164492 w 912205"/>
              <a:gd name="connsiteY138" fmla="*/ 581025 h 688181"/>
              <a:gd name="connsiteX139" fmla="*/ 116867 w 912205"/>
              <a:gd name="connsiteY139" fmla="*/ 573881 h 688181"/>
              <a:gd name="connsiteX140" fmla="*/ 109723 w 912205"/>
              <a:gd name="connsiteY140" fmla="*/ 569119 h 688181"/>
              <a:gd name="connsiteX141" fmla="*/ 93055 w 912205"/>
              <a:gd name="connsiteY141" fmla="*/ 566737 h 688181"/>
              <a:gd name="connsiteX142" fmla="*/ 88292 w 912205"/>
              <a:gd name="connsiteY142" fmla="*/ 554831 h 688181"/>
              <a:gd name="connsiteX143" fmla="*/ 71623 w 912205"/>
              <a:gd name="connsiteY143" fmla="*/ 540544 h 688181"/>
              <a:gd name="connsiteX144" fmla="*/ 54955 w 912205"/>
              <a:gd name="connsiteY144" fmla="*/ 531019 h 688181"/>
              <a:gd name="connsiteX145" fmla="*/ 47811 w 912205"/>
              <a:gd name="connsiteY145" fmla="*/ 526256 h 688181"/>
              <a:gd name="connsiteX146" fmla="*/ 40667 w 912205"/>
              <a:gd name="connsiteY146" fmla="*/ 523875 h 688181"/>
              <a:gd name="connsiteX147" fmla="*/ 33523 w 912205"/>
              <a:gd name="connsiteY147" fmla="*/ 509587 h 688181"/>
              <a:gd name="connsiteX148" fmla="*/ 21617 w 912205"/>
              <a:gd name="connsiteY148" fmla="*/ 492919 h 688181"/>
              <a:gd name="connsiteX149" fmla="*/ 14473 w 912205"/>
              <a:gd name="connsiteY149" fmla="*/ 485775 h 688181"/>
              <a:gd name="connsiteX150" fmla="*/ 9711 w 912205"/>
              <a:gd name="connsiteY150" fmla="*/ 478631 h 688181"/>
              <a:gd name="connsiteX151" fmla="*/ 7330 w 912205"/>
              <a:gd name="connsiteY151" fmla="*/ 466725 h 688181"/>
              <a:gd name="connsiteX152" fmla="*/ 2567 w 912205"/>
              <a:gd name="connsiteY152" fmla="*/ 452437 h 688181"/>
              <a:gd name="connsiteX153" fmla="*/ 186 w 912205"/>
              <a:gd name="connsiteY153" fmla="*/ 438150 h 688181"/>
              <a:gd name="connsiteX154" fmla="*/ 7330 w 912205"/>
              <a:gd name="connsiteY154" fmla="*/ 373856 h 688181"/>
              <a:gd name="connsiteX155" fmla="*/ 12092 w 912205"/>
              <a:gd name="connsiteY155" fmla="*/ 366712 h 688181"/>
              <a:gd name="connsiteX156" fmla="*/ 16855 w 912205"/>
              <a:gd name="connsiteY156" fmla="*/ 350044 h 688181"/>
              <a:gd name="connsiteX157" fmla="*/ 21617 w 912205"/>
              <a:gd name="connsiteY157" fmla="*/ 342900 h 688181"/>
              <a:gd name="connsiteX158" fmla="*/ 31142 w 912205"/>
              <a:gd name="connsiteY158" fmla="*/ 321469 h 688181"/>
              <a:gd name="connsiteX159" fmla="*/ 38286 w 912205"/>
              <a:gd name="connsiteY159" fmla="*/ 302419 h 688181"/>
              <a:gd name="connsiteX160" fmla="*/ 43048 w 912205"/>
              <a:gd name="connsiteY160" fmla="*/ 295275 h 688181"/>
              <a:gd name="connsiteX161" fmla="*/ 47811 w 912205"/>
              <a:gd name="connsiteY161" fmla="*/ 280987 h 688181"/>
              <a:gd name="connsiteX162" fmla="*/ 52573 w 912205"/>
              <a:gd name="connsiteY162" fmla="*/ 266700 h 688181"/>
              <a:gd name="connsiteX163" fmla="*/ 54955 w 912205"/>
              <a:gd name="connsiteY163" fmla="*/ 259556 h 688181"/>
              <a:gd name="connsiteX164" fmla="*/ 59717 w 912205"/>
              <a:gd name="connsiteY164" fmla="*/ 252412 h 688181"/>
              <a:gd name="connsiteX165" fmla="*/ 62098 w 912205"/>
              <a:gd name="connsiteY165" fmla="*/ 245269 h 688181"/>
              <a:gd name="connsiteX166" fmla="*/ 76386 w 912205"/>
              <a:gd name="connsiteY166" fmla="*/ 240506 h 68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Lst>
            <a:rect l="l" t="t" r="r" b="b"/>
            <a:pathLst>
              <a:path w="912205" h="688181">
                <a:moveTo>
                  <a:pt x="76386" y="240506"/>
                </a:moveTo>
                <a:lnTo>
                  <a:pt x="76386" y="240506"/>
                </a:lnTo>
                <a:cubicBezTo>
                  <a:pt x="78767" y="234156"/>
                  <a:pt x="80724" y="227630"/>
                  <a:pt x="83530" y="221456"/>
                </a:cubicBezTo>
                <a:cubicBezTo>
                  <a:pt x="84714" y="218851"/>
                  <a:pt x="87012" y="216872"/>
                  <a:pt x="88292" y="214312"/>
                </a:cubicBezTo>
                <a:cubicBezTo>
                  <a:pt x="91855" y="207186"/>
                  <a:pt x="90339" y="203410"/>
                  <a:pt x="93055" y="195262"/>
                </a:cubicBezTo>
                <a:cubicBezTo>
                  <a:pt x="94178" y="191894"/>
                  <a:pt x="96230" y="188912"/>
                  <a:pt x="97817" y="185737"/>
                </a:cubicBezTo>
                <a:cubicBezTo>
                  <a:pt x="98611" y="180181"/>
                  <a:pt x="99097" y="174572"/>
                  <a:pt x="100198" y="169069"/>
                </a:cubicBezTo>
                <a:cubicBezTo>
                  <a:pt x="101593" y="162092"/>
                  <a:pt x="104440" y="159172"/>
                  <a:pt x="107342" y="152400"/>
                </a:cubicBezTo>
                <a:cubicBezTo>
                  <a:pt x="113067" y="139039"/>
                  <a:pt x="105458" y="151530"/>
                  <a:pt x="114486" y="135731"/>
                </a:cubicBezTo>
                <a:cubicBezTo>
                  <a:pt x="115906" y="133246"/>
                  <a:pt x="117968" y="131147"/>
                  <a:pt x="119248" y="128587"/>
                </a:cubicBezTo>
                <a:cubicBezTo>
                  <a:pt x="120371" y="126342"/>
                  <a:pt x="120507" y="123689"/>
                  <a:pt x="121630" y="121444"/>
                </a:cubicBezTo>
                <a:cubicBezTo>
                  <a:pt x="122910" y="118884"/>
                  <a:pt x="125230" y="116915"/>
                  <a:pt x="126392" y="114300"/>
                </a:cubicBezTo>
                <a:cubicBezTo>
                  <a:pt x="128431" y="109712"/>
                  <a:pt x="129567" y="104775"/>
                  <a:pt x="131155" y="100012"/>
                </a:cubicBezTo>
                <a:cubicBezTo>
                  <a:pt x="131949" y="97631"/>
                  <a:pt x="133044" y="95330"/>
                  <a:pt x="133536" y="92869"/>
                </a:cubicBezTo>
                <a:cubicBezTo>
                  <a:pt x="135123" y="84931"/>
                  <a:pt x="135738" y="76735"/>
                  <a:pt x="138298" y="69056"/>
                </a:cubicBezTo>
                <a:cubicBezTo>
                  <a:pt x="139886" y="64294"/>
                  <a:pt x="140277" y="58946"/>
                  <a:pt x="143061" y="54769"/>
                </a:cubicBezTo>
                <a:cubicBezTo>
                  <a:pt x="144648" y="52388"/>
                  <a:pt x="146661" y="50240"/>
                  <a:pt x="147823" y="47625"/>
                </a:cubicBezTo>
                <a:cubicBezTo>
                  <a:pt x="149862" y="43037"/>
                  <a:pt x="149801" y="37514"/>
                  <a:pt x="152586" y="33337"/>
                </a:cubicBezTo>
                <a:lnTo>
                  <a:pt x="162111" y="19050"/>
                </a:lnTo>
                <a:cubicBezTo>
                  <a:pt x="164607" y="11560"/>
                  <a:pt x="163991" y="9858"/>
                  <a:pt x="171636" y="4762"/>
                </a:cubicBezTo>
                <a:cubicBezTo>
                  <a:pt x="173725" y="3370"/>
                  <a:pt x="181215" y="1772"/>
                  <a:pt x="178780" y="2381"/>
                </a:cubicBezTo>
                <a:cubicBezTo>
                  <a:pt x="173174" y="3783"/>
                  <a:pt x="167280" y="4560"/>
                  <a:pt x="162111" y="7144"/>
                </a:cubicBezTo>
                <a:cubicBezTo>
                  <a:pt x="158491" y="8954"/>
                  <a:pt x="170010" y="5334"/>
                  <a:pt x="174017" y="4762"/>
                </a:cubicBezTo>
                <a:cubicBezTo>
                  <a:pt x="186687" y="2952"/>
                  <a:pt x="212117" y="0"/>
                  <a:pt x="212117" y="0"/>
                </a:cubicBezTo>
                <a:lnTo>
                  <a:pt x="297842" y="2381"/>
                </a:lnTo>
                <a:cubicBezTo>
                  <a:pt x="326673" y="3691"/>
                  <a:pt x="307343" y="3965"/>
                  <a:pt x="326417" y="7144"/>
                </a:cubicBezTo>
                <a:cubicBezTo>
                  <a:pt x="332729" y="8196"/>
                  <a:pt x="339117" y="8731"/>
                  <a:pt x="345467" y="9525"/>
                </a:cubicBezTo>
                <a:lnTo>
                  <a:pt x="359755" y="19050"/>
                </a:lnTo>
                <a:lnTo>
                  <a:pt x="366898" y="23812"/>
                </a:lnTo>
                <a:cubicBezTo>
                  <a:pt x="380550" y="44289"/>
                  <a:pt x="362371" y="20189"/>
                  <a:pt x="378805" y="33337"/>
                </a:cubicBezTo>
                <a:cubicBezTo>
                  <a:pt x="381040" y="35125"/>
                  <a:pt x="381735" y="38282"/>
                  <a:pt x="383567" y="40481"/>
                </a:cubicBezTo>
                <a:cubicBezTo>
                  <a:pt x="385723" y="43068"/>
                  <a:pt x="388555" y="45038"/>
                  <a:pt x="390711" y="47625"/>
                </a:cubicBezTo>
                <a:cubicBezTo>
                  <a:pt x="399237" y="57857"/>
                  <a:pt x="392487" y="51178"/>
                  <a:pt x="397855" y="61912"/>
                </a:cubicBezTo>
                <a:cubicBezTo>
                  <a:pt x="399135" y="64472"/>
                  <a:pt x="401455" y="66441"/>
                  <a:pt x="402617" y="69056"/>
                </a:cubicBezTo>
                <a:cubicBezTo>
                  <a:pt x="405932" y="76514"/>
                  <a:pt x="407781" y="84950"/>
                  <a:pt x="409761" y="92869"/>
                </a:cubicBezTo>
                <a:cubicBezTo>
                  <a:pt x="408967" y="115094"/>
                  <a:pt x="408686" y="137343"/>
                  <a:pt x="407380" y="159544"/>
                </a:cubicBezTo>
                <a:cubicBezTo>
                  <a:pt x="407096" y="164364"/>
                  <a:pt x="405681" y="169051"/>
                  <a:pt x="404998" y="173831"/>
                </a:cubicBezTo>
                <a:cubicBezTo>
                  <a:pt x="404093" y="180166"/>
                  <a:pt x="403958" y="186624"/>
                  <a:pt x="402617" y="192881"/>
                </a:cubicBezTo>
                <a:cubicBezTo>
                  <a:pt x="399020" y="209670"/>
                  <a:pt x="398464" y="202347"/>
                  <a:pt x="395473" y="214312"/>
                </a:cubicBezTo>
                <a:cubicBezTo>
                  <a:pt x="388030" y="244088"/>
                  <a:pt x="397543" y="207068"/>
                  <a:pt x="390711" y="230981"/>
                </a:cubicBezTo>
                <a:cubicBezTo>
                  <a:pt x="389812" y="234128"/>
                  <a:pt x="389229" y="237359"/>
                  <a:pt x="388330" y="240506"/>
                </a:cubicBezTo>
                <a:cubicBezTo>
                  <a:pt x="387640" y="242920"/>
                  <a:pt x="386638" y="245236"/>
                  <a:pt x="385948" y="247650"/>
                </a:cubicBezTo>
                <a:cubicBezTo>
                  <a:pt x="385049" y="250797"/>
                  <a:pt x="384507" y="254040"/>
                  <a:pt x="383567" y="257175"/>
                </a:cubicBezTo>
                <a:cubicBezTo>
                  <a:pt x="382125" y="261983"/>
                  <a:pt x="380392" y="266700"/>
                  <a:pt x="378805" y="271462"/>
                </a:cubicBezTo>
                <a:lnTo>
                  <a:pt x="374042" y="285750"/>
                </a:lnTo>
                <a:cubicBezTo>
                  <a:pt x="373248" y="288131"/>
                  <a:pt x="372153" y="290433"/>
                  <a:pt x="371661" y="292894"/>
                </a:cubicBezTo>
                <a:cubicBezTo>
                  <a:pt x="364480" y="328802"/>
                  <a:pt x="373624" y="284060"/>
                  <a:pt x="366898" y="314325"/>
                </a:cubicBezTo>
                <a:cubicBezTo>
                  <a:pt x="359630" y="347027"/>
                  <a:pt x="368522" y="311020"/>
                  <a:pt x="362136" y="333375"/>
                </a:cubicBezTo>
                <a:cubicBezTo>
                  <a:pt x="361237" y="336522"/>
                  <a:pt x="361044" y="339892"/>
                  <a:pt x="359755" y="342900"/>
                </a:cubicBezTo>
                <a:cubicBezTo>
                  <a:pt x="358628" y="345531"/>
                  <a:pt x="356580" y="347663"/>
                  <a:pt x="354992" y="350044"/>
                </a:cubicBezTo>
                <a:cubicBezTo>
                  <a:pt x="349007" y="368000"/>
                  <a:pt x="357082" y="345864"/>
                  <a:pt x="347848" y="364331"/>
                </a:cubicBezTo>
                <a:cubicBezTo>
                  <a:pt x="346725" y="366576"/>
                  <a:pt x="346261" y="369094"/>
                  <a:pt x="345467" y="371475"/>
                </a:cubicBezTo>
                <a:cubicBezTo>
                  <a:pt x="347055" y="376237"/>
                  <a:pt x="346680" y="382212"/>
                  <a:pt x="350230" y="385762"/>
                </a:cubicBezTo>
                <a:cubicBezTo>
                  <a:pt x="353780" y="389312"/>
                  <a:pt x="359856" y="388661"/>
                  <a:pt x="364517" y="390525"/>
                </a:cubicBezTo>
                <a:cubicBezTo>
                  <a:pt x="367813" y="391843"/>
                  <a:pt x="370939" y="393563"/>
                  <a:pt x="374042" y="395287"/>
                </a:cubicBezTo>
                <a:cubicBezTo>
                  <a:pt x="378088" y="397535"/>
                  <a:pt x="381651" y="400712"/>
                  <a:pt x="385948" y="402431"/>
                </a:cubicBezTo>
                <a:cubicBezTo>
                  <a:pt x="389706" y="403934"/>
                  <a:pt x="393950" y="403747"/>
                  <a:pt x="397855" y="404812"/>
                </a:cubicBezTo>
                <a:cubicBezTo>
                  <a:pt x="402698" y="406133"/>
                  <a:pt x="407132" y="409262"/>
                  <a:pt x="412142" y="409575"/>
                </a:cubicBezTo>
                <a:cubicBezTo>
                  <a:pt x="456629" y="412355"/>
                  <a:pt x="437615" y="410378"/>
                  <a:pt x="469292" y="414337"/>
                </a:cubicBezTo>
                <a:cubicBezTo>
                  <a:pt x="471673" y="415131"/>
                  <a:pt x="473926" y="416719"/>
                  <a:pt x="476436" y="416719"/>
                </a:cubicBezTo>
                <a:cubicBezTo>
                  <a:pt x="480150" y="416719"/>
                  <a:pt x="499239" y="409850"/>
                  <a:pt x="500248" y="409575"/>
                </a:cubicBezTo>
                <a:cubicBezTo>
                  <a:pt x="512087" y="406347"/>
                  <a:pt x="520769" y="406643"/>
                  <a:pt x="533586" y="404812"/>
                </a:cubicBezTo>
                <a:cubicBezTo>
                  <a:pt x="543644" y="403375"/>
                  <a:pt x="544325" y="402820"/>
                  <a:pt x="552636" y="400050"/>
                </a:cubicBezTo>
                <a:cubicBezTo>
                  <a:pt x="555017" y="398462"/>
                  <a:pt x="557756" y="397311"/>
                  <a:pt x="559780" y="395287"/>
                </a:cubicBezTo>
                <a:cubicBezTo>
                  <a:pt x="561803" y="393264"/>
                  <a:pt x="562307" y="389932"/>
                  <a:pt x="564542" y="388144"/>
                </a:cubicBezTo>
                <a:cubicBezTo>
                  <a:pt x="566502" y="386576"/>
                  <a:pt x="569305" y="386556"/>
                  <a:pt x="571686" y="385762"/>
                </a:cubicBezTo>
                <a:cubicBezTo>
                  <a:pt x="593542" y="363906"/>
                  <a:pt x="583552" y="372100"/>
                  <a:pt x="600261" y="359569"/>
                </a:cubicBezTo>
                <a:cubicBezTo>
                  <a:pt x="601055" y="357188"/>
                  <a:pt x="601035" y="354353"/>
                  <a:pt x="602642" y="352425"/>
                </a:cubicBezTo>
                <a:cubicBezTo>
                  <a:pt x="604490" y="350207"/>
                  <a:pt x="616051" y="342692"/>
                  <a:pt x="619311" y="340519"/>
                </a:cubicBezTo>
                <a:cubicBezTo>
                  <a:pt x="632956" y="320048"/>
                  <a:pt x="614788" y="344137"/>
                  <a:pt x="631217" y="330994"/>
                </a:cubicBezTo>
                <a:cubicBezTo>
                  <a:pt x="633452" y="329206"/>
                  <a:pt x="633781" y="325682"/>
                  <a:pt x="635980" y="323850"/>
                </a:cubicBezTo>
                <a:cubicBezTo>
                  <a:pt x="638707" y="321577"/>
                  <a:pt x="642330" y="320675"/>
                  <a:pt x="645505" y="319087"/>
                </a:cubicBezTo>
                <a:cubicBezTo>
                  <a:pt x="647092" y="316706"/>
                  <a:pt x="648244" y="313967"/>
                  <a:pt x="650267" y="311944"/>
                </a:cubicBezTo>
                <a:cubicBezTo>
                  <a:pt x="655394" y="306817"/>
                  <a:pt x="662716" y="302866"/>
                  <a:pt x="669317" y="300037"/>
                </a:cubicBezTo>
                <a:cubicBezTo>
                  <a:pt x="671624" y="299048"/>
                  <a:pt x="674080" y="298450"/>
                  <a:pt x="676461" y="297656"/>
                </a:cubicBezTo>
                <a:cubicBezTo>
                  <a:pt x="693130" y="298450"/>
                  <a:pt x="709857" y="298430"/>
                  <a:pt x="726467" y="300037"/>
                </a:cubicBezTo>
                <a:cubicBezTo>
                  <a:pt x="734524" y="300817"/>
                  <a:pt x="750280" y="304800"/>
                  <a:pt x="750280" y="304800"/>
                </a:cubicBezTo>
                <a:cubicBezTo>
                  <a:pt x="759809" y="311397"/>
                  <a:pt x="782712" y="327520"/>
                  <a:pt x="795523" y="335756"/>
                </a:cubicBezTo>
                <a:cubicBezTo>
                  <a:pt x="801822" y="339805"/>
                  <a:pt x="808726" y="342984"/>
                  <a:pt x="814573" y="347662"/>
                </a:cubicBezTo>
                <a:cubicBezTo>
                  <a:pt x="818542" y="350837"/>
                  <a:pt x="822719" y="353768"/>
                  <a:pt x="826480" y="357187"/>
                </a:cubicBezTo>
                <a:cubicBezTo>
                  <a:pt x="831464" y="361718"/>
                  <a:pt x="835554" y="367210"/>
                  <a:pt x="840767" y="371475"/>
                </a:cubicBezTo>
                <a:cubicBezTo>
                  <a:pt x="844349" y="374406"/>
                  <a:pt x="848970" y="375842"/>
                  <a:pt x="852673" y="378619"/>
                </a:cubicBezTo>
                <a:cubicBezTo>
                  <a:pt x="855367" y="380639"/>
                  <a:pt x="856976" y="383954"/>
                  <a:pt x="859817" y="385762"/>
                </a:cubicBezTo>
                <a:cubicBezTo>
                  <a:pt x="865807" y="389573"/>
                  <a:pt x="878867" y="395287"/>
                  <a:pt x="878867" y="395287"/>
                </a:cubicBezTo>
                <a:cubicBezTo>
                  <a:pt x="879661" y="397668"/>
                  <a:pt x="880125" y="400186"/>
                  <a:pt x="881248" y="402431"/>
                </a:cubicBezTo>
                <a:cubicBezTo>
                  <a:pt x="883318" y="406571"/>
                  <a:pt x="886810" y="409987"/>
                  <a:pt x="888392" y="414337"/>
                </a:cubicBezTo>
                <a:cubicBezTo>
                  <a:pt x="890042" y="418875"/>
                  <a:pt x="889386" y="424000"/>
                  <a:pt x="890773" y="428625"/>
                </a:cubicBezTo>
                <a:cubicBezTo>
                  <a:pt x="891793" y="432025"/>
                  <a:pt x="893948" y="434975"/>
                  <a:pt x="895536" y="438150"/>
                </a:cubicBezTo>
                <a:cubicBezTo>
                  <a:pt x="899135" y="452549"/>
                  <a:pt x="896880" y="444564"/>
                  <a:pt x="902680" y="461962"/>
                </a:cubicBezTo>
                <a:cubicBezTo>
                  <a:pt x="903474" y="464343"/>
                  <a:pt x="904569" y="466645"/>
                  <a:pt x="905061" y="469106"/>
                </a:cubicBezTo>
                <a:cubicBezTo>
                  <a:pt x="905855" y="473075"/>
                  <a:pt x="906377" y="477107"/>
                  <a:pt x="907442" y="481012"/>
                </a:cubicBezTo>
                <a:cubicBezTo>
                  <a:pt x="908763" y="485855"/>
                  <a:pt x="912205" y="495300"/>
                  <a:pt x="912205" y="495300"/>
                </a:cubicBezTo>
                <a:cubicBezTo>
                  <a:pt x="911411" y="524669"/>
                  <a:pt x="911255" y="554062"/>
                  <a:pt x="909823" y="583406"/>
                </a:cubicBezTo>
                <a:cubicBezTo>
                  <a:pt x="909664" y="586675"/>
                  <a:pt x="908382" y="589796"/>
                  <a:pt x="907442" y="592931"/>
                </a:cubicBezTo>
                <a:cubicBezTo>
                  <a:pt x="906144" y="597259"/>
                  <a:pt x="900445" y="614491"/>
                  <a:pt x="897917" y="619125"/>
                </a:cubicBezTo>
                <a:cubicBezTo>
                  <a:pt x="895176" y="624150"/>
                  <a:pt x="890951" y="628292"/>
                  <a:pt x="888392" y="633412"/>
                </a:cubicBezTo>
                <a:cubicBezTo>
                  <a:pt x="886805" y="636587"/>
                  <a:pt x="885902" y="640210"/>
                  <a:pt x="883630" y="642937"/>
                </a:cubicBezTo>
                <a:cubicBezTo>
                  <a:pt x="881798" y="645136"/>
                  <a:pt x="878685" y="645868"/>
                  <a:pt x="876486" y="647700"/>
                </a:cubicBezTo>
                <a:cubicBezTo>
                  <a:pt x="873899" y="649856"/>
                  <a:pt x="871929" y="652688"/>
                  <a:pt x="869342" y="654844"/>
                </a:cubicBezTo>
                <a:cubicBezTo>
                  <a:pt x="867143" y="656676"/>
                  <a:pt x="864397" y="657774"/>
                  <a:pt x="862198" y="659606"/>
                </a:cubicBezTo>
                <a:cubicBezTo>
                  <a:pt x="859611" y="661762"/>
                  <a:pt x="857857" y="664882"/>
                  <a:pt x="855055" y="666750"/>
                </a:cubicBezTo>
                <a:cubicBezTo>
                  <a:pt x="852966" y="668142"/>
                  <a:pt x="850292" y="668337"/>
                  <a:pt x="847911" y="669131"/>
                </a:cubicBezTo>
                <a:cubicBezTo>
                  <a:pt x="827442" y="682778"/>
                  <a:pt x="853337" y="666419"/>
                  <a:pt x="833623" y="676275"/>
                </a:cubicBezTo>
                <a:cubicBezTo>
                  <a:pt x="817175" y="684498"/>
                  <a:pt x="836784" y="678460"/>
                  <a:pt x="816955" y="683419"/>
                </a:cubicBezTo>
                <a:cubicBezTo>
                  <a:pt x="798699" y="682625"/>
                  <a:pt x="780410" y="682387"/>
                  <a:pt x="762186" y="681037"/>
                </a:cubicBezTo>
                <a:cubicBezTo>
                  <a:pt x="758922" y="680795"/>
                  <a:pt x="755856" y="679366"/>
                  <a:pt x="752661" y="678656"/>
                </a:cubicBezTo>
                <a:cubicBezTo>
                  <a:pt x="748710" y="677778"/>
                  <a:pt x="744699" y="677185"/>
                  <a:pt x="740755" y="676275"/>
                </a:cubicBezTo>
                <a:cubicBezTo>
                  <a:pt x="734377" y="674803"/>
                  <a:pt x="728185" y="672438"/>
                  <a:pt x="721705" y="671512"/>
                </a:cubicBezTo>
                <a:lnTo>
                  <a:pt x="705036" y="669131"/>
                </a:lnTo>
                <a:cubicBezTo>
                  <a:pt x="672285" y="658213"/>
                  <a:pt x="691118" y="662488"/>
                  <a:pt x="647886" y="659606"/>
                </a:cubicBezTo>
                <a:cubicBezTo>
                  <a:pt x="644711" y="658812"/>
                  <a:pt x="641570" y="657867"/>
                  <a:pt x="638361" y="657225"/>
                </a:cubicBezTo>
                <a:cubicBezTo>
                  <a:pt x="630116" y="655576"/>
                  <a:pt x="615393" y="653604"/>
                  <a:pt x="607405" y="652462"/>
                </a:cubicBezTo>
                <a:cubicBezTo>
                  <a:pt x="592213" y="647399"/>
                  <a:pt x="601820" y="649540"/>
                  <a:pt x="574067" y="652462"/>
                </a:cubicBezTo>
                <a:cubicBezTo>
                  <a:pt x="567703" y="653132"/>
                  <a:pt x="561342" y="653871"/>
                  <a:pt x="555017" y="654844"/>
                </a:cubicBezTo>
                <a:cubicBezTo>
                  <a:pt x="551017" y="655459"/>
                  <a:pt x="547093" y="656501"/>
                  <a:pt x="543111" y="657225"/>
                </a:cubicBezTo>
                <a:cubicBezTo>
                  <a:pt x="538361" y="658089"/>
                  <a:pt x="533586" y="658812"/>
                  <a:pt x="528823" y="659606"/>
                </a:cubicBezTo>
                <a:cubicBezTo>
                  <a:pt x="526442" y="661194"/>
                  <a:pt x="524240" y="663089"/>
                  <a:pt x="521680" y="664369"/>
                </a:cubicBezTo>
                <a:cubicBezTo>
                  <a:pt x="517857" y="666281"/>
                  <a:pt x="513790" y="667670"/>
                  <a:pt x="509773" y="669131"/>
                </a:cubicBezTo>
                <a:cubicBezTo>
                  <a:pt x="509722" y="669150"/>
                  <a:pt x="491940" y="675076"/>
                  <a:pt x="488342" y="676275"/>
                </a:cubicBezTo>
                <a:cubicBezTo>
                  <a:pt x="485961" y="677069"/>
                  <a:pt x="483443" y="677533"/>
                  <a:pt x="481198" y="678656"/>
                </a:cubicBezTo>
                <a:cubicBezTo>
                  <a:pt x="478023" y="680244"/>
                  <a:pt x="475086" y="682444"/>
                  <a:pt x="471673" y="683419"/>
                </a:cubicBezTo>
                <a:cubicBezTo>
                  <a:pt x="463890" y="685643"/>
                  <a:pt x="447861" y="688181"/>
                  <a:pt x="447861" y="688181"/>
                </a:cubicBezTo>
                <a:cubicBezTo>
                  <a:pt x="432780" y="687387"/>
                  <a:pt x="417678" y="686916"/>
                  <a:pt x="402617" y="685800"/>
                </a:cubicBezTo>
                <a:cubicBezTo>
                  <a:pt x="389589" y="684835"/>
                  <a:pt x="381722" y="682951"/>
                  <a:pt x="369280" y="681037"/>
                </a:cubicBezTo>
                <a:cubicBezTo>
                  <a:pt x="363733" y="680183"/>
                  <a:pt x="358167" y="679450"/>
                  <a:pt x="352611" y="678656"/>
                </a:cubicBezTo>
                <a:cubicBezTo>
                  <a:pt x="346954" y="674885"/>
                  <a:pt x="341115" y="671184"/>
                  <a:pt x="335942" y="666750"/>
                </a:cubicBezTo>
                <a:cubicBezTo>
                  <a:pt x="333385" y="664558"/>
                  <a:pt x="331456" y="661674"/>
                  <a:pt x="328798" y="659606"/>
                </a:cubicBezTo>
                <a:cubicBezTo>
                  <a:pt x="324280" y="656092"/>
                  <a:pt x="314511" y="650081"/>
                  <a:pt x="314511" y="650081"/>
                </a:cubicBezTo>
                <a:cubicBezTo>
                  <a:pt x="313717" y="647700"/>
                  <a:pt x="313522" y="645026"/>
                  <a:pt x="312130" y="642937"/>
                </a:cubicBezTo>
                <a:cubicBezTo>
                  <a:pt x="310262" y="640135"/>
                  <a:pt x="307543" y="637985"/>
                  <a:pt x="304986" y="635794"/>
                </a:cubicBezTo>
                <a:cubicBezTo>
                  <a:pt x="298810" y="630500"/>
                  <a:pt x="287329" y="623229"/>
                  <a:pt x="281173" y="619125"/>
                </a:cubicBezTo>
                <a:lnTo>
                  <a:pt x="266886" y="609600"/>
                </a:lnTo>
                <a:cubicBezTo>
                  <a:pt x="264505" y="608012"/>
                  <a:pt x="262457" y="605742"/>
                  <a:pt x="259742" y="604837"/>
                </a:cubicBezTo>
                <a:lnTo>
                  <a:pt x="252598" y="602456"/>
                </a:lnTo>
                <a:cubicBezTo>
                  <a:pt x="248123" y="599472"/>
                  <a:pt x="241041" y="594325"/>
                  <a:pt x="235930" y="592931"/>
                </a:cubicBezTo>
                <a:cubicBezTo>
                  <a:pt x="230515" y="591454"/>
                  <a:pt x="224817" y="591344"/>
                  <a:pt x="219261" y="590550"/>
                </a:cubicBezTo>
                <a:cubicBezTo>
                  <a:pt x="203309" y="585233"/>
                  <a:pt x="220308" y="590345"/>
                  <a:pt x="190686" y="585787"/>
                </a:cubicBezTo>
                <a:cubicBezTo>
                  <a:pt x="187451" y="585289"/>
                  <a:pt x="184381" y="583991"/>
                  <a:pt x="181161" y="583406"/>
                </a:cubicBezTo>
                <a:cubicBezTo>
                  <a:pt x="175639" y="582402"/>
                  <a:pt x="170058" y="581751"/>
                  <a:pt x="164492" y="581025"/>
                </a:cubicBezTo>
                <a:cubicBezTo>
                  <a:pt x="121268" y="575387"/>
                  <a:pt x="139289" y="579486"/>
                  <a:pt x="116867" y="573881"/>
                </a:cubicBezTo>
                <a:cubicBezTo>
                  <a:pt x="114486" y="572294"/>
                  <a:pt x="112464" y="569941"/>
                  <a:pt x="109723" y="569119"/>
                </a:cubicBezTo>
                <a:cubicBezTo>
                  <a:pt x="104347" y="567506"/>
                  <a:pt x="97725" y="569850"/>
                  <a:pt x="93055" y="566737"/>
                </a:cubicBezTo>
                <a:cubicBezTo>
                  <a:pt x="89498" y="564366"/>
                  <a:pt x="90663" y="558388"/>
                  <a:pt x="88292" y="554831"/>
                </a:cubicBezTo>
                <a:cubicBezTo>
                  <a:pt x="83056" y="546977"/>
                  <a:pt x="78480" y="545442"/>
                  <a:pt x="71623" y="540544"/>
                </a:cubicBezTo>
                <a:cubicBezTo>
                  <a:pt x="59007" y="531533"/>
                  <a:pt x="66548" y="534883"/>
                  <a:pt x="54955" y="531019"/>
                </a:cubicBezTo>
                <a:cubicBezTo>
                  <a:pt x="52574" y="529431"/>
                  <a:pt x="50371" y="527536"/>
                  <a:pt x="47811" y="526256"/>
                </a:cubicBezTo>
                <a:cubicBezTo>
                  <a:pt x="45566" y="525133"/>
                  <a:pt x="42627" y="525443"/>
                  <a:pt x="40667" y="523875"/>
                </a:cubicBezTo>
                <a:cubicBezTo>
                  <a:pt x="34983" y="519328"/>
                  <a:pt x="36398" y="515336"/>
                  <a:pt x="33523" y="509587"/>
                </a:cubicBezTo>
                <a:cubicBezTo>
                  <a:pt x="32015" y="506571"/>
                  <a:pt x="22912" y="494430"/>
                  <a:pt x="21617" y="492919"/>
                </a:cubicBezTo>
                <a:cubicBezTo>
                  <a:pt x="19425" y="490362"/>
                  <a:pt x="16629" y="488362"/>
                  <a:pt x="14473" y="485775"/>
                </a:cubicBezTo>
                <a:cubicBezTo>
                  <a:pt x="12641" y="483576"/>
                  <a:pt x="11298" y="481012"/>
                  <a:pt x="9711" y="478631"/>
                </a:cubicBezTo>
                <a:cubicBezTo>
                  <a:pt x="8917" y="474662"/>
                  <a:pt x="8395" y="470630"/>
                  <a:pt x="7330" y="466725"/>
                </a:cubicBezTo>
                <a:cubicBezTo>
                  <a:pt x="6009" y="461882"/>
                  <a:pt x="3392" y="457389"/>
                  <a:pt x="2567" y="452437"/>
                </a:cubicBezTo>
                <a:lnTo>
                  <a:pt x="186" y="438150"/>
                </a:lnTo>
                <a:cubicBezTo>
                  <a:pt x="239" y="437027"/>
                  <a:pt x="-1938" y="387760"/>
                  <a:pt x="7330" y="373856"/>
                </a:cubicBezTo>
                <a:lnTo>
                  <a:pt x="12092" y="366712"/>
                </a:lnTo>
                <a:cubicBezTo>
                  <a:pt x="12857" y="363652"/>
                  <a:pt x="15144" y="353466"/>
                  <a:pt x="16855" y="350044"/>
                </a:cubicBezTo>
                <a:cubicBezTo>
                  <a:pt x="18135" y="347484"/>
                  <a:pt x="20455" y="345515"/>
                  <a:pt x="21617" y="342900"/>
                </a:cubicBezTo>
                <a:cubicBezTo>
                  <a:pt x="32950" y="317399"/>
                  <a:pt x="20366" y="337633"/>
                  <a:pt x="31142" y="321469"/>
                </a:cubicBezTo>
                <a:cubicBezTo>
                  <a:pt x="33747" y="311049"/>
                  <a:pt x="32750" y="312107"/>
                  <a:pt x="38286" y="302419"/>
                </a:cubicBezTo>
                <a:cubicBezTo>
                  <a:pt x="39706" y="299934"/>
                  <a:pt x="41886" y="297890"/>
                  <a:pt x="43048" y="295275"/>
                </a:cubicBezTo>
                <a:cubicBezTo>
                  <a:pt x="45087" y="290687"/>
                  <a:pt x="46223" y="285750"/>
                  <a:pt x="47811" y="280987"/>
                </a:cubicBezTo>
                <a:lnTo>
                  <a:pt x="52573" y="266700"/>
                </a:lnTo>
                <a:cubicBezTo>
                  <a:pt x="53367" y="264319"/>
                  <a:pt x="53563" y="261645"/>
                  <a:pt x="54955" y="259556"/>
                </a:cubicBezTo>
                <a:cubicBezTo>
                  <a:pt x="56542" y="257175"/>
                  <a:pt x="58437" y="254972"/>
                  <a:pt x="59717" y="252412"/>
                </a:cubicBezTo>
                <a:cubicBezTo>
                  <a:pt x="60839" y="250167"/>
                  <a:pt x="60976" y="247514"/>
                  <a:pt x="62098" y="245269"/>
                </a:cubicBezTo>
                <a:cubicBezTo>
                  <a:pt x="65101" y="239263"/>
                  <a:pt x="74005" y="241300"/>
                  <a:pt x="76386" y="240506"/>
                </a:cubicBezTo>
                <a:close/>
              </a:path>
            </a:pathLst>
          </a:custGeom>
          <a:solidFill>
            <a:srgbClr val="FF0000"/>
          </a:solidFill>
          <a:ln w="9525" cap="flat" cmpd="sng" algn="ctr">
            <a:solidFill>
              <a:srgbClr val="FF0000"/>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lvl="0" indent="0" algn="l" defTabSz="914400" rtl="0" eaLnBrk="0" fontAlgn="base" latinLnBrk="0" hangingPunct="0">
              <a:lnSpc>
                <a:spcPct val="100000"/>
              </a:lnSpc>
              <a:spcBef>
                <a:spcPct val="20000"/>
              </a:spcBef>
              <a:spcAft>
                <a:spcPct val="0"/>
              </a:spcAft>
              <a:buClrTx/>
              <a:buSzTx/>
              <a:buFontTx/>
              <a:buNone/>
              <a:tabLst/>
              <a:defRPr/>
            </a:pPr>
            <a:endParaRPr kumimoji="0" lang="it-IT" sz="2400" b="0" i="0" u="none" strike="noStrike" kern="1200" cap="none" spc="0" normalizeH="0" baseline="0" noProof="0">
              <a:ln>
                <a:noFill/>
              </a:ln>
              <a:solidFill>
                <a:prstClr val="black"/>
              </a:solidFill>
              <a:effectLst/>
              <a:uLnTx/>
              <a:uFillTx/>
              <a:latin typeface="Arial" charset="0"/>
              <a:ea typeface="+mn-ea"/>
              <a:cs typeface="+mn-cs"/>
            </a:endParaRPr>
          </a:p>
        </p:txBody>
      </p:sp>
      <p:sp>
        <p:nvSpPr>
          <p:cNvPr id="684" name="AutoShape 9">
            <a:extLst>
              <a:ext uri="{FF2B5EF4-FFF2-40B4-BE49-F238E27FC236}">
                <a16:creationId xmlns:a16="http://schemas.microsoft.com/office/drawing/2014/main" id="{9193E92C-95BB-4835-B68E-054649AC0034}"/>
              </a:ext>
            </a:extLst>
          </p:cNvPr>
          <p:cNvSpPr>
            <a:spLocks noChangeAspect="1" noChangeArrowheads="1"/>
          </p:cNvSpPr>
          <p:nvPr/>
        </p:nvSpPr>
        <p:spPr bwMode="auto">
          <a:xfrm rot="16200000">
            <a:off x="4397670" y="3874092"/>
            <a:ext cx="812303" cy="99042"/>
          </a:xfrm>
          <a:prstGeom prst="downArrow">
            <a:avLst>
              <a:gd name="adj1" fmla="val 54898"/>
              <a:gd name="adj2" fmla="val 100000"/>
            </a:avLst>
          </a:prstGeom>
          <a:solidFill>
            <a:srgbClr val="00B050"/>
          </a:solidFill>
          <a:ln w="9525">
            <a:solidFill>
              <a:srgbClr val="00B050"/>
            </a:solidFill>
            <a:miter lim="800000"/>
            <a:headEnd/>
            <a:tailEnd/>
          </a:ln>
        </p:spPr>
        <p:txBody>
          <a:bodyPr wrap="none" anchor="ctr"/>
          <a:lstStyle/>
          <a:p>
            <a:pPr marL="0" marR="0" lvl="0" indent="0" algn="ctr" defTabSz="914400" rtl="0" eaLnBrk="0" fontAlgn="auto" latinLnBrk="0" hangingPunct="0">
              <a:lnSpc>
                <a:spcPct val="100000"/>
              </a:lnSpc>
              <a:spcBef>
                <a:spcPct val="20000"/>
              </a:spcBef>
              <a:spcAft>
                <a:spcPts val="0"/>
              </a:spcAft>
              <a:buClrTx/>
              <a:buSzTx/>
              <a:buFontTx/>
              <a:buNone/>
              <a:tabLst/>
              <a:defRPr/>
            </a:pPr>
            <a:endParaRPr kumimoji="0" lang="it-IT" sz="1050" b="0" i="0" u="none" strike="noStrike" kern="0" cap="none" spc="0" normalizeH="0" baseline="0" noProof="0" dirty="0">
              <a:ln>
                <a:noFill/>
              </a:ln>
              <a:solidFill>
                <a:sysClr val="windowText" lastClr="000000"/>
              </a:solidFill>
              <a:effectLst/>
              <a:uLnTx/>
              <a:uFillTx/>
              <a:latin typeface="Arial" panose="020B0604020202020204"/>
              <a:ea typeface="+mn-ea"/>
              <a:cs typeface="+mn-cs"/>
            </a:endParaRPr>
          </a:p>
        </p:txBody>
      </p:sp>
      <p:sp>
        <p:nvSpPr>
          <p:cNvPr id="685" name="Line 3">
            <a:extLst>
              <a:ext uri="{FF2B5EF4-FFF2-40B4-BE49-F238E27FC236}">
                <a16:creationId xmlns:a16="http://schemas.microsoft.com/office/drawing/2014/main" id="{C2967B1A-41ED-4FC8-9E31-96419AE3CF1B}"/>
              </a:ext>
            </a:extLst>
          </p:cNvPr>
          <p:cNvSpPr>
            <a:spLocks noChangeShapeType="1"/>
          </p:cNvSpPr>
          <p:nvPr/>
        </p:nvSpPr>
        <p:spPr bwMode="auto">
          <a:xfrm flipV="1">
            <a:off x="5316443" y="3880732"/>
            <a:ext cx="0" cy="772954"/>
          </a:xfrm>
          <a:prstGeom prst="line">
            <a:avLst/>
          </a:prstGeom>
          <a:noFill/>
          <a:ln w="9360">
            <a:solidFill>
              <a:srgbClr val="000000"/>
            </a:solidFill>
            <a:miter lim="800000"/>
            <a:headEnd/>
            <a:tailEnd type="triangle" w="med" len="med"/>
          </a:ln>
        </p:spPr>
        <p:txBody>
          <a:bodyPr/>
          <a:lstStyle/>
          <a:p>
            <a:pPr marL="0" marR="0" lvl="0" indent="0" algn="l" defTabSz="457200" rtl="0" eaLnBrk="0"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686" name="Line 4">
            <a:extLst>
              <a:ext uri="{FF2B5EF4-FFF2-40B4-BE49-F238E27FC236}">
                <a16:creationId xmlns:a16="http://schemas.microsoft.com/office/drawing/2014/main" id="{5BF0F871-C69E-496C-A908-2B6D02F12BB3}"/>
              </a:ext>
            </a:extLst>
          </p:cNvPr>
          <p:cNvSpPr>
            <a:spLocks noChangeShapeType="1"/>
          </p:cNvSpPr>
          <p:nvPr/>
        </p:nvSpPr>
        <p:spPr bwMode="auto">
          <a:xfrm>
            <a:off x="5316443" y="4653257"/>
            <a:ext cx="1275420" cy="430"/>
          </a:xfrm>
          <a:prstGeom prst="line">
            <a:avLst/>
          </a:prstGeom>
          <a:noFill/>
          <a:ln w="9360">
            <a:solidFill>
              <a:srgbClr val="000000"/>
            </a:solidFill>
            <a:miter lim="800000"/>
            <a:headEnd/>
            <a:tailEnd type="triangle" w="med" len="med"/>
          </a:ln>
        </p:spPr>
        <p:txBody>
          <a:bodyPr/>
          <a:lstStyle/>
          <a:p>
            <a:pPr marL="0" marR="0" lvl="0" indent="0" algn="l" defTabSz="457200" rtl="0" eaLnBrk="0"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687" name="Gruppo 686">
            <a:extLst>
              <a:ext uri="{FF2B5EF4-FFF2-40B4-BE49-F238E27FC236}">
                <a16:creationId xmlns:a16="http://schemas.microsoft.com/office/drawing/2014/main" id="{B641C0A4-41CD-4249-A332-25E5203FE47F}"/>
              </a:ext>
            </a:extLst>
          </p:cNvPr>
          <p:cNvGrpSpPr/>
          <p:nvPr/>
        </p:nvGrpSpPr>
        <p:grpSpPr>
          <a:xfrm rot="660000">
            <a:off x="5784429" y="3957178"/>
            <a:ext cx="720000" cy="614898"/>
            <a:chOff x="1664734" y="4967823"/>
            <a:chExt cx="805942" cy="614898"/>
          </a:xfrm>
        </p:grpSpPr>
        <p:sp>
          <p:nvSpPr>
            <p:cNvPr id="688" name="Oval 9">
              <a:extLst>
                <a:ext uri="{FF2B5EF4-FFF2-40B4-BE49-F238E27FC236}">
                  <a16:creationId xmlns:a16="http://schemas.microsoft.com/office/drawing/2014/main" id="{EF22B6CB-323E-438E-A2B4-574058EC788F}"/>
                </a:ext>
              </a:extLst>
            </p:cNvPr>
            <p:cNvSpPr>
              <a:spLocks noChangeArrowheads="1"/>
            </p:cNvSpPr>
            <p:nvPr/>
          </p:nvSpPr>
          <p:spPr bwMode="auto">
            <a:xfrm>
              <a:off x="1794438" y="5173949"/>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689" name="Oval 10">
              <a:extLst>
                <a:ext uri="{FF2B5EF4-FFF2-40B4-BE49-F238E27FC236}">
                  <a16:creationId xmlns:a16="http://schemas.microsoft.com/office/drawing/2014/main" id="{3F186BEA-2DBC-4338-B476-42635035BFA3}"/>
                </a:ext>
              </a:extLst>
            </p:cNvPr>
            <p:cNvSpPr>
              <a:spLocks noChangeArrowheads="1"/>
            </p:cNvSpPr>
            <p:nvPr/>
          </p:nvSpPr>
          <p:spPr bwMode="auto">
            <a:xfrm>
              <a:off x="1837673" y="5215174"/>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690" name="Oval 11">
              <a:extLst>
                <a:ext uri="{FF2B5EF4-FFF2-40B4-BE49-F238E27FC236}">
                  <a16:creationId xmlns:a16="http://schemas.microsoft.com/office/drawing/2014/main" id="{A32E5A3A-DAE1-4ED6-AC02-04261E69D975}"/>
                </a:ext>
              </a:extLst>
            </p:cNvPr>
            <p:cNvSpPr>
              <a:spLocks noChangeArrowheads="1"/>
            </p:cNvSpPr>
            <p:nvPr/>
          </p:nvSpPr>
          <p:spPr bwMode="auto">
            <a:xfrm>
              <a:off x="1816056" y="4967823"/>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691" name="Oval 12">
              <a:extLst>
                <a:ext uri="{FF2B5EF4-FFF2-40B4-BE49-F238E27FC236}">
                  <a16:creationId xmlns:a16="http://schemas.microsoft.com/office/drawing/2014/main" id="{51B79B4E-8BE6-497E-AE64-0258CCEF224A}"/>
                </a:ext>
              </a:extLst>
            </p:cNvPr>
            <p:cNvSpPr>
              <a:spLocks noChangeArrowheads="1"/>
            </p:cNvSpPr>
            <p:nvPr/>
          </p:nvSpPr>
          <p:spPr bwMode="auto">
            <a:xfrm>
              <a:off x="1859290" y="5009048"/>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692" name="Oval 13">
              <a:extLst>
                <a:ext uri="{FF2B5EF4-FFF2-40B4-BE49-F238E27FC236}">
                  <a16:creationId xmlns:a16="http://schemas.microsoft.com/office/drawing/2014/main" id="{66983888-D618-4138-8D43-B7D084DDBD1D}"/>
                </a:ext>
              </a:extLst>
            </p:cNvPr>
            <p:cNvSpPr>
              <a:spLocks noChangeArrowheads="1"/>
            </p:cNvSpPr>
            <p:nvPr/>
          </p:nvSpPr>
          <p:spPr bwMode="auto">
            <a:xfrm>
              <a:off x="1902525" y="5009048"/>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693" name="Oval 14">
              <a:extLst>
                <a:ext uri="{FF2B5EF4-FFF2-40B4-BE49-F238E27FC236}">
                  <a16:creationId xmlns:a16="http://schemas.microsoft.com/office/drawing/2014/main" id="{818CC7F8-DD66-45C6-8EB6-83964357D76D}"/>
                </a:ext>
              </a:extLst>
            </p:cNvPr>
            <p:cNvSpPr>
              <a:spLocks noChangeArrowheads="1"/>
            </p:cNvSpPr>
            <p:nvPr/>
          </p:nvSpPr>
          <p:spPr bwMode="auto">
            <a:xfrm>
              <a:off x="1729586" y="5235787"/>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694" name="Oval 15">
              <a:extLst>
                <a:ext uri="{FF2B5EF4-FFF2-40B4-BE49-F238E27FC236}">
                  <a16:creationId xmlns:a16="http://schemas.microsoft.com/office/drawing/2014/main" id="{5367215F-1591-4DFD-A5F6-E59C7B4C3026}"/>
                </a:ext>
              </a:extLst>
            </p:cNvPr>
            <p:cNvSpPr>
              <a:spLocks noChangeArrowheads="1"/>
            </p:cNvSpPr>
            <p:nvPr/>
          </p:nvSpPr>
          <p:spPr bwMode="auto">
            <a:xfrm>
              <a:off x="1772821" y="5235787"/>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695" name="Oval 16">
              <a:extLst>
                <a:ext uri="{FF2B5EF4-FFF2-40B4-BE49-F238E27FC236}">
                  <a16:creationId xmlns:a16="http://schemas.microsoft.com/office/drawing/2014/main" id="{8DEBE289-8DF7-4ACE-97E0-459866B74BD8}"/>
                </a:ext>
              </a:extLst>
            </p:cNvPr>
            <p:cNvSpPr>
              <a:spLocks noChangeArrowheads="1"/>
            </p:cNvSpPr>
            <p:nvPr/>
          </p:nvSpPr>
          <p:spPr bwMode="auto">
            <a:xfrm>
              <a:off x="1751204" y="5194562"/>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696" name="Oval 17">
              <a:extLst>
                <a:ext uri="{FF2B5EF4-FFF2-40B4-BE49-F238E27FC236}">
                  <a16:creationId xmlns:a16="http://schemas.microsoft.com/office/drawing/2014/main" id="{6A8FED4E-9965-4AC0-9A56-C5B766E2AFB5}"/>
                </a:ext>
              </a:extLst>
            </p:cNvPr>
            <p:cNvSpPr>
              <a:spLocks noChangeArrowheads="1"/>
            </p:cNvSpPr>
            <p:nvPr/>
          </p:nvSpPr>
          <p:spPr bwMode="auto">
            <a:xfrm>
              <a:off x="1729586" y="5153337"/>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697" name="Oval 18">
              <a:extLst>
                <a:ext uri="{FF2B5EF4-FFF2-40B4-BE49-F238E27FC236}">
                  <a16:creationId xmlns:a16="http://schemas.microsoft.com/office/drawing/2014/main" id="{2DBE194A-9F40-43B5-AD9F-0393A90F4AD5}"/>
                </a:ext>
              </a:extLst>
            </p:cNvPr>
            <p:cNvSpPr>
              <a:spLocks noChangeArrowheads="1"/>
            </p:cNvSpPr>
            <p:nvPr/>
          </p:nvSpPr>
          <p:spPr bwMode="auto">
            <a:xfrm>
              <a:off x="1697160" y="5197997"/>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698" name="Oval 19">
              <a:extLst>
                <a:ext uri="{FF2B5EF4-FFF2-40B4-BE49-F238E27FC236}">
                  <a16:creationId xmlns:a16="http://schemas.microsoft.com/office/drawing/2014/main" id="{4F8E4E96-6515-4037-A9D2-C79AB6343D5B}"/>
                </a:ext>
              </a:extLst>
            </p:cNvPr>
            <p:cNvSpPr>
              <a:spLocks noChangeArrowheads="1"/>
            </p:cNvSpPr>
            <p:nvPr/>
          </p:nvSpPr>
          <p:spPr bwMode="auto">
            <a:xfrm>
              <a:off x="1686352" y="5235787"/>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699" name="Oval 20">
              <a:extLst>
                <a:ext uri="{FF2B5EF4-FFF2-40B4-BE49-F238E27FC236}">
                  <a16:creationId xmlns:a16="http://schemas.microsoft.com/office/drawing/2014/main" id="{E2F0438F-A337-44D5-AD42-AE12396621FF}"/>
                </a:ext>
              </a:extLst>
            </p:cNvPr>
            <p:cNvSpPr>
              <a:spLocks noChangeArrowheads="1"/>
            </p:cNvSpPr>
            <p:nvPr/>
          </p:nvSpPr>
          <p:spPr bwMode="auto">
            <a:xfrm>
              <a:off x="1729586" y="5277013"/>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700" name="Oval 21">
              <a:extLst>
                <a:ext uri="{FF2B5EF4-FFF2-40B4-BE49-F238E27FC236}">
                  <a16:creationId xmlns:a16="http://schemas.microsoft.com/office/drawing/2014/main" id="{FCD0F4C4-0C2D-42CC-805D-6F9CF6526BD6}"/>
                </a:ext>
              </a:extLst>
            </p:cNvPr>
            <p:cNvSpPr>
              <a:spLocks noChangeArrowheads="1"/>
            </p:cNvSpPr>
            <p:nvPr/>
          </p:nvSpPr>
          <p:spPr bwMode="auto">
            <a:xfrm>
              <a:off x="1772821" y="5318238"/>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701" name="Oval 22">
              <a:extLst>
                <a:ext uri="{FF2B5EF4-FFF2-40B4-BE49-F238E27FC236}">
                  <a16:creationId xmlns:a16="http://schemas.microsoft.com/office/drawing/2014/main" id="{2CB21A37-528F-42A9-A50F-2E5163EAD9FC}"/>
                </a:ext>
              </a:extLst>
            </p:cNvPr>
            <p:cNvSpPr>
              <a:spLocks noChangeArrowheads="1"/>
            </p:cNvSpPr>
            <p:nvPr/>
          </p:nvSpPr>
          <p:spPr bwMode="auto">
            <a:xfrm>
              <a:off x="1707969" y="5318238"/>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702" name="Oval 23">
              <a:extLst>
                <a:ext uri="{FF2B5EF4-FFF2-40B4-BE49-F238E27FC236}">
                  <a16:creationId xmlns:a16="http://schemas.microsoft.com/office/drawing/2014/main" id="{32542ACF-55D5-45C0-8A55-A6F6CAD7091F}"/>
                </a:ext>
              </a:extLst>
            </p:cNvPr>
            <p:cNvSpPr>
              <a:spLocks noChangeArrowheads="1"/>
            </p:cNvSpPr>
            <p:nvPr/>
          </p:nvSpPr>
          <p:spPr bwMode="auto">
            <a:xfrm>
              <a:off x="1877305" y="5053709"/>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703" name="Oval 24">
              <a:extLst>
                <a:ext uri="{FF2B5EF4-FFF2-40B4-BE49-F238E27FC236}">
                  <a16:creationId xmlns:a16="http://schemas.microsoft.com/office/drawing/2014/main" id="{01733000-2E52-40E6-B71C-E9FC3A552779}"/>
                </a:ext>
              </a:extLst>
            </p:cNvPr>
            <p:cNvSpPr>
              <a:spLocks noChangeArrowheads="1"/>
            </p:cNvSpPr>
            <p:nvPr/>
          </p:nvSpPr>
          <p:spPr bwMode="auto">
            <a:xfrm>
              <a:off x="1816056" y="5132724"/>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704" name="Oval 25">
              <a:extLst>
                <a:ext uri="{FF2B5EF4-FFF2-40B4-BE49-F238E27FC236}">
                  <a16:creationId xmlns:a16="http://schemas.microsoft.com/office/drawing/2014/main" id="{FDDDE41F-7E53-460D-8050-53F03748BF9B}"/>
                </a:ext>
              </a:extLst>
            </p:cNvPr>
            <p:cNvSpPr>
              <a:spLocks noChangeArrowheads="1"/>
            </p:cNvSpPr>
            <p:nvPr/>
          </p:nvSpPr>
          <p:spPr bwMode="auto">
            <a:xfrm>
              <a:off x="1919638" y="5132724"/>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705" name="Oval 26">
              <a:extLst>
                <a:ext uri="{FF2B5EF4-FFF2-40B4-BE49-F238E27FC236}">
                  <a16:creationId xmlns:a16="http://schemas.microsoft.com/office/drawing/2014/main" id="{AAD9CEDA-ABC5-44E6-82A7-5AAA5A58AAC2}"/>
                </a:ext>
              </a:extLst>
            </p:cNvPr>
            <p:cNvSpPr>
              <a:spLocks noChangeArrowheads="1"/>
            </p:cNvSpPr>
            <p:nvPr/>
          </p:nvSpPr>
          <p:spPr bwMode="auto">
            <a:xfrm>
              <a:off x="1962873" y="5132724"/>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706" name="Oval 27">
              <a:extLst>
                <a:ext uri="{FF2B5EF4-FFF2-40B4-BE49-F238E27FC236}">
                  <a16:creationId xmlns:a16="http://schemas.microsoft.com/office/drawing/2014/main" id="{9B916345-C02B-4ABC-8BF3-FF683AF33494}"/>
                </a:ext>
              </a:extLst>
            </p:cNvPr>
            <p:cNvSpPr>
              <a:spLocks noChangeArrowheads="1"/>
            </p:cNvSpPr>
            <p:nvPr/>
          </p:nvSpPr>
          <p:spPr bwMode="auto">
            <a:xfrm>
              <a:off x="1941255" y="5091499"/>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707" name="Oval 28">
              <a:extLst>
                <a:ext uri="{FF2B5EF4-FFF2-40B4-BE49-F238E27FC236}">
                  <a16:creationId xmlns:a16="http://schemas.microsoft.com/office/drawing/2014/main" id="{788869DC-9293-47C2-9A73-CD8496D6D2C3}"/>
                </a:ext>
              </a:extLst>
            </p:cNvPr>
            <p:cNvSpPr>
              <a:spLocks noChangeArrowheads="1"/>
            </p:cNvSpPr>
            <p:nvPr/>
          </p:nvSpPr>
          <p:spPr bwMode="auto">
            <a:xfrm>
              <a:off x="1919638" y="5050273"/>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708" name="Oval 29">
              <a:extLst>
                <a:ext uri="{FF2B5EF4-FFF2-40B4-BE49-F238E27FC236}">
                  <a16:creationId xmlns:a16="http://schemas.microsoft.com/office/drawing/2014/main" id="{C1C09324-A071-4336-9631-12771510AB44}"/>
                </a:ext>
              </a:extLst>
            </p:cNvPr>
            <p:cNvSpPr>
              <a:spLocks noChangeArrowheads="1"/>
            </p:cNvSpPr>
            <p:nvPr/>
          </p:nvSpPr>
          <p:spPr bwMode="auto">
            <a:xfrm>
              <a:off x="1887212" y="5094934"/>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709" name="Oval 30">
              <a:extLst>
                <a:ext uri="{FF2B5EF4-FFF2-40B4-BE49-F238E27FC236}">
                  <a16:creationId xmlns:a16="http://schemas.microsoft.com/office/drawing/2014/main" id="{184A3445-3165-468D-8F20-F624F43D5D72}"/>
                </a:ext>
              </a:extLst>
            </p:cNvPr>
            <p:cNvSpPr>
              <a:spLocks noChangeArrowheads="1"/>
            </p:cNvSpPr>
            <p:nvPr/>
          </p:nvSpPr>
          <p:spPr bwMode="auto">
            <a:xfrm>
              <a:off x="1876404" y="5132724"/>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710" name="Oval 31">
              <a:extLst>
                <a:ext uri="{FF2B5EF4-FFF2-40B4-BE49-F238E27FC236}">
                  <a16:creationId xmlns:a16="http://schemas.microsoft.com/office/drawing/2014/main" id="{BCDB4958-6E81-4B8C-9D55-882A6B147274}"/>
                </a:ext>
              </a:extLst>
            </p:cNvPr>
            <p:cNvSpPr>
              <a:spLocks noChangeArrowheads="1"/>
            </p:cNvSpPr>
            <p:nvPr/>
          </p:nvSpPr>
          <p:spPr bwMode="auto">
            <a:xfrm>
              <a:off x="1919638" y="5173949"/>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711" name="Oval 32">
              <a:extLst>
                <a:ext uri="{FF2B5EF4-FFF2-40B4-BE49-F238E27FC236}">
                  <a16:creationId xmlns:a16="http://schemas.microsoft.com/office/drawing/2014/main" id="{41C21DBA-E5F1-4BB2-9B6A-3D70F6EC7788}"/>
                </a:ext>
              </a:extLst>
            </p:cNvPr>
            <p:cNvSpPr>
              <a:spLocks noChangeArrowheads="1"/>
            </p:cNvSpPr>
            <p:nvPr/>
          </p:nvSpPr>
          <p:spPr bwMode="auto">
            <a:xfrm>
              <a:off x="1859290" y="5173949"/>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712" name="Oval 33">
              <a:extLst>
                <a:ext uri="{FF2B5EF4-FFF2-40B4-BE49-F238E27FC236}">
                  <a16:creationId xmlns:a16="http://schemas.microsoft.com/office/drawing/2014/main" id="{F969A65C-420E-420A-B264-F32A19609146}"/>
                </a:ext>
              </a:extLst>
            </p:cNvPr>
            <p:cNvSpPr>
              <a:spLocks noChangeArrowheads="1"/>
            </p:cNvSpPr>
            <p:nvPr/>
          </p:nvSpPr>
          <p:spPr bwMode="auto">
            <a:xfrm>
              <a:off x="1898021" y="5215174"/>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713" name="Oval 34">
              <a:extLst>
                <a:ext uri="{FF2B5EF4-FFF2-40B4-BE49-F238E27FC236}">
                  <a16:creationId xmlns:a16="http://schemas.microsoft.com/office/drawing/2014/main" id="{E0C40360-1678-43B0-BE25-D361A5EFA39F}"/>
                </a:ext>
              </a:extLst>
            </p:cNvPr>
            <p:cNvSpPr>
              <a:spLocks noChangeArrowheads="1"/>
            </p:cNvSpPr>
            <p:nvPr/>
          </p:nvSpPr>
          <p:spPr bwMode="auto">
            <a:xfrm>
              <a:off x="1876404" y="5334556"/>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714" name="Oval 35">
              <a:extLst>
                <a:ext uri="{FF2B5EF4-FFF2-40B4-BE49-F238E27FC236}">
                  <a16:creationId xmlns:a16="http://schemas.microsoft.com/office/drawing/2014/main" id="{BAEA20E8-073B-4D18-A507-9D9568DD1B94}"/>
                </a:ext>
              </a:extLst>
            </p:cNvPr>
            <p:cNvSpPr>
              <a:spLocks noChangeArrowheads="1"/>
            </p:cNvSpPr>
            <p:nvPr/>
          </p:nvSpPr>
          <p:spPr bwMode="auto">
            <a:xfrm>
              <a:off x="1898021" y="5293330"/>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715" name="Oval 36">
              <a:extLst>
                <a:ext uri="{FF2B5EF4-FFF2-40B4-BE49-F238E27FC236}">
                  <a16:creationId xmlns:a16="http://schemas.microsoft.com/office/drawing/2014/main" id="{4A225CD8-18E8-4D7C-B80C-203E4F6BFB8A}"/>
                </a:ext>
              </a:extLst>
            </p:cNvPr>
            <p:cNvSpPr>
              <a:spLocks noChangeArrowheads="1"/>
            </p:cNvSpPr>
            <p:nvPr/>
          </p:nvSpPr>
          <p:spPr bwMode="auto">
            <a:xfrm>
              <a:off x="1876404" y="5252105"/>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716" name="Oval 37">
              <a:extLst>
                <a:ext uri="{FF2B5EF4-FFF2-40B4-BE49-F238E27FC236}">
                  <a16:creationId xmlns:a16="http://schemas.microsoft.com/office/drawing/2014/main" id="{1F70D56E-E2A8-471D-90C4-DDBE8261F1A2}"/>
                </a:ext>
              </a:extLst>
            </p:cNvPr>
            <p:cNvSpPr>
              <a:spLocks noChangeArrowheads="1"/>
            </p:cNvSpPr>
            <p:nvPr/>
          </p:nvSpPr>
          <p:spPr bwMode="auto">
            <a:xfrm>
              <a:off x="1843978" y="5296766"/>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717" name="Oval 38">
              <a:extLst>
                <a:ext uri="{FF2B5EF4-FFF2-40B4-BE49-F238E27FC236}">
                  <a16:creationId xmlns:a16="http://schemas.microsoft.com/office/drawing/2014/main" id="{027A9E17-1322-4C84-A58B-71FD045A9648}"/>
                </a:ext>
              </a:extLst>
            </p:cNvPr>
            <p:cNvSpPr>
              <a:spLocks noChangeArrowheads="1"/>
            </p:cNvSpPr>
            <p:nvPr/>
          </p:nvSpPr>
          <p:spPr bwMode="auto">
            <a:xfrm>
              <a:off x="1833169" y="5334556"/>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718" name="Oval 39">
              <a:extLst>
                <a:ext uri="{FF2B5EF4-FFF2-40B4-BE49-F238E27FC236}">
                  <a16:creationId xmlns:a16="http://schemas.microsoft.com/office/drawing/2014/main" id="{D2115528-B7C3-4597-80B6-AEA3EF8842E9}"/>
                </a:ext>
              </a:extLst>
            </p:cNvPr>
            <p:cNvSpPr>
              <a:spLocks noChangeArrowheads="1"/>
            </p:cNvSpPr>
            <p:nvPr/>
          </p:nvSpPr>
          <p:spPr bwMode="auto">
            <a:xfrm>
              <a:off x="1876404" y="5375781"/>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719" name="Oval 40">
              <a:extLst>
                <a:ext uri="{FF2B5EF4-FFF2-40B4-BE49-F238E27FC236}">
                  <a16:creationId xmlns:a16="http://schemas.microsoft.com/office/drawing/2014/main" id="{7A4F41E8-727D-4661-A56A-61FA77869175}"/>
                </a:ext>
              </a:extLst>
            </p:cNvPr>
            <p:cNvSpPr>
              <a:spLocks noChangeArrowheads="1"/>
            </p:cNvSpPr>
            <p:nvPr/>
          </p:nvSpPr>
          <p:spPr bwMode="auto">
            <a:xfrm>
              <a:off x="1794438" y="5277013"/>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720" name="Oval 41">
              <a:extLst>
                <a:ext uri="{FF2B5EF4-FFF2-40B4-BE49-F238E27FC236}">
                  <a16:creationId xmlns:a16="http://schemas.microsoft.com/office/drawing/2014/main" id="{DA220A9F-9AB9-46CD-8C51-D303EE4B75F7}"/>
                </a:ext>
              </a:extLst>
            </p:cNvPr>
            <p:cNvSpPr>
              <a:spLocks noChangeArrowheads="1"/>
            </p:cNvSpPr>
            <p:nvPr/>
          </p:nvSpPr>
          <p:spPr bwMode="auto">
            <a:xfrm>
              <a:off x="2263510" y="5557814"/>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721" name="Oval 42">
              <a:extLst>
                <a:ext uri="{FF2B5EF4-FFF2-40B4-BE49-F238E27FC236}">
                  <a16:creationId xmlns:a16="http://schemas.microsoft.com/office/drawing/2014/main" id="{55504C0D-B022-4906-A83F-19019B63E836}"/>
                </a:ext>
              </a:extLst>
            </p:cNvPr>
            <p:cNvSpPr>
              <a:spLocks noChangeArrowheads="1"/>
            </p:cNvSpPr>
            <p:nvPr/>
          </p:nvSpPr>
          <p:spPr bwMode="auto">
            <a:xfrm>
              <a:off x="2285127" y="5516589"/>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722" name="Oval 43">
              <a:extLst>
                <a:ext uri="{FF2B5EF4-FFF2-40B4-BE49-F238E27FC236}">
                  <a16:creationId xmlns:a16="http://schemas.microsoft.com/office/drawing/2014/main" id="{BEF78AFB-C312-40E9-BE5A-583C9DD6C4A3}"/>
                </a:ext>
              </a:extLst>
            </p:cNvPr>
            <p:cNvSpPr>
              <a:spLocks noChangeArrowheads="1"/>
            </p:cNvSpPr>
            <p:nvPr/>
          </p:nvSpPr>
          <p:spPr bwMode="auto">
            <a:xfrm>
              <a:off x="2263510" y="5475363"/>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723" name="Oval 44">
              <a:extLst>
                <a:ext uri="{FF2B5EF4-FFF2-40B4-BE49-F238E27FC236}">
                  <a16:creationId xmlns:a16="http://schemas.microsoft.com/office/drawing/2014/main" id="{B0E4922C-B104-4DC9-B9F9-5D0195B644A8}"/>
                </a:ext>
              </a:extLst>
            </p:cNvPr>
            <p:cNvSpPr>
              <a:spLocks noChangeArrowheads="1"/>
            </p:cNvSpPr>
            <p:nvPr/>
          </p:nvSpPr>
          <p:spPr bwMode="auto">
            <a:xfrm>
              <a:off x="2231084" y="5520024"/>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724" name="Oval 45">
              <a:extLst>
                <a:ext uri="{FF2B5EF4-FFF2-40B4-BE49-F238E27FC236}">
                  <a16:creationId xmlns:a16="http://schemas.microsoft.com/office/drawing/2014/main" id="{830A0233-AC78-4A54-8477-E70E21239215}"/>
                </a:ext>
              </a:extLst>
            </p:cNvPr>
            <p:cNvSpPr>
              <a:spLocks noChangeArrowheads="1"/>
            </p:cNvSpPr>
            <p:nvPr/>
          </p:nvSpPr>
          <p:spPr bwMode="auto">
            <a:xfrm>
              <a:off x="2220276" y="5557814"/>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725" name="Oval 46">
              <a:extLst>
                <a:ext uri="{FF2B5EF4-FFF2-40B4-BE49-F238E27FC236}">
                  <a16:creationId xmlns:a16="http://schemas.microsoft.com/office/drawing/2014/main" id="{710651F9-1E20-42A7-816E-DC0CCBF47A0B}"/>
                </a:ext>
              </a:extLst>
            </p:cNvPr>
            <p:cNvSpPr>
              <a:spLocks noChangeArrowheads="1"/>
            </p:cNvSpPr>
            <p:nvPr/>
          </p:nvSpPr>
          <p:spPr bwMode="auto">
            <a:xfrm>
              <a:off x="2154032" y="5392916"/>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726" name="Oval 47">
              <a:extLst>
                <a:ext uri="{FF2B5EF4-FFF2-40B4-BE49-F238E27FC236}">
                  <a16:creationId xmlns:a16="http://schemas.microsoft.com/office/drawing/2014/main" id="{8FD005DE-43A4-4E7C-8713-AEA3247E1E5C}"/>
                </a:ext>
              </a:extLst>
            </p:cNvPr>
            <p:cNvSpPr>
              <a:spLocks noChangeArrowheads="1"/>
            </p:cNvSpPr>
            <p:nvPr/>
          </p:nvSpPr>
          <p:spPr bwMode="auto">
            <a:xfrm>
              <a:off x="2032996" y="5470613"/>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727" name="Oval 48">
              <a:extLst>
                <a:ext uri="{FF2B5EF4-FFF2-40B4-BE49-F238E27FC236}">
                  <a16:creationId xmlns:a16="http://schemas.microsoft.com/office/drawing/2014/main" id="{2458A578-02D3-465E-98B4-CBD229DADDB3}"/>
                </a:ext>
              </a:extLst>
            </p:cNvPr>
            <p:cNvSpPr>
              <a:spLocks noChangeArrowheads="1"/>
            </p:cNvSpPr>
            <p:nvPr/>
          </p:nvSpPr>
          <p:spPr bwMode="auto">
            <a:xfrm>
              <a:off x="1751204" y="5400688"/>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728" name="Oval 49">
              <a:extLst>
                <a:ext uri="{FF2B5EF4-FFF2-40B4-BE49-F238E27FC236}">
                  <a16:creationId xmlns:a16="http://schemas.microsoft.com/office/drawing/2014/main" id="{EB9A1996-4A41-4D93-ABDF-1587C803B976}"/>
                </a:ext>
              </a:extLst>
            </p:cNvPr>
            <p:cNvSpPr>
              <a:spLocks noChangeArrowheads="1"/>
            </p:cNvSpPr>
            <p:nvPr/>
          </p:nvSpPr>
          <p:spPr bwMode="auto">
            <a:xfrm>
              <a:off x="1772821" y="5359463"/>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729" name="Oval 50">
              <a:extLst>
                <a:ext uri="{FF2B5EF4-FFF2-40B4-BE49-F238E27FC236}">
                  <a16:creationId xmlns:a16="http://schemas.microsoft.com/office/drawing/2014/main" id="{4427EE45-A30E-4B9B-9351-BBD5ECA6D5C8}"/>
                </a:ext>
              </a:extLst>
            </p:cNvPr>
            <p:cNvSpPr>
              <a:spLocks noChangeArrowheads="1"/>
            </p:cNvSpPr>
            <p:nvPr/>
          </p:nvSpPr>
          <p:spPr bwMode="auto">
            <a:xfrm>
              <a:off x="1718778" y="5362898"/>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730" name="Oval 51">
              <a:extLst>
                <a:ext uri="{FF2B5EF4-FFF2-40B4-BE49-F238E27FC236}">
                  <a16:creationId xmlns:a16="http://schemas.microsoft.com/office/drawing/2014/main" id="{426B4112-4F2B-4A09-AC45-E11B6772C3A7}"/>
                </a:ext>
              </a:extLst>
            </p:cNvPr>
            <p:cNvSpPr>
              <a:spLocks noChangeArrowheads="1"/>
            </p:cNvSpPr>
            <p:nvPr/>
          </p:nvSpPr>
          <p:spPr bwMode="auto">
            <a:xfrm>
              <a:off x="1707969" y="5400688"/>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731" name="Oval 52">
              <a:extLst>
                <a:ext uri="{FF2B5EF4-FFF2-40B4-BE49-F238E27FC236}">
                  <a16:creationId xmlns:a16="http://schemas.microsoft.com/office/drawing/2014/main" id="{0933AAA8-34AC-4D91-B8C1-2DAEE374F532}"/>
                </a:ext>
              </a:extLst>
            </p:cNvPr>
            <p:cNvSpPr>
              <a:spLocks noChangeArrowheads="1"/>
            </p:cNvSpPr>
            <p:nvPr/>
          </p:nvSpPr>
          <p:spPr bwMode="auto">
            <a:xfrm>
              <a:off x="1751204" y="5441914"/>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732" name="Oval 53">
              <a:extLst>
                <a:ext uri="{FF2B5EF4-FFF2-40B4-BE49-F238E27FC236}">
                  <a16:creationId xmlns:a16="http://schemas.microsoft.com/office/drawing/2014/main" id="{20F066C6-C9F7-4238-AFD5-8F161C891844}"/>
                </a:ext>
              </a:extLst>
            </p:cNvPr>
            <p:cNvSpPr>
              <a:spLocks noChangeArrowheads="1"/>
            </p:cNvSpPr>
            <p:nvPr/>
          </p:nvSpPr>
          <p:spPr bwMode="auto">
            <a:xfrm>
              <a:off x="1798041" y="5070886"/>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733" name="Oval 54">
              <a:extLst>
                <a:ext uri="{FF2B5EF4-FFF2-40B4-BE49-F238E27FC236}">
                  <a16:creationId xmlns:a16="http://schemas.microsoft.com/office/drawing/2014/main" id="{4DEDC4AB-5A1E-47B8-99BA-267D7B1D1597}"/>
                </a:ext>
              </a:extLst>
            </p:cNvPr>
            <p:cNvSpPr>
              <a:spLocks noChangeArrowheads="1"/>
            </p:cNvSpPr>
            <p:nvPr/>
          </p:nvSpPr>
          <p:spPr bwMode="auto">
            <a:xfrm>
              <a:off x="1819659" y="5029661"/>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734" name="Oval 55">
              <a:extLst>
                <a:ext uri="{FF2B5EF4-FFF2-40B4-BE49-F238E27FC236}">
                  <a16:creationId xmlns:a16="http://schemas.microsoft.com/office/drawing/2014/main" id="{6936F7AC-0427-4B18-9993-7D9935858C34}"/>
                </a:ext>
              </a:extLst>
            </p:cNvPr>
            <p:cNvSpPr>
              <a:spLocks noChangeArrowheads="1"/>
            </p:cNvSpPr>
            <p:nvPr/>
          </p:nvSpPr>
          <p:spPr bwMode="auto">
            <a:xfrm>
              <a:off x="1765615" y="5033097"/>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735" name="Oval 56">
              <a:extLst>
                <a:ext uri="{FF2B5EF4-FFF2-40B4-BE49-F238E27FC236}">
                  <a16:creationId xmlns:a16="http://schemas.microsoft.com/office/drawing/2014/main" id="{CD09AAF2-DBA7-4EAB-A63A-04B69D08FFEB}"/>
                </a:ext>
              </a:extLst>
            </p:cNvPr>
            <p:cNvSpPr>
              <a:spLocks noChangeArrowheads="1"/>
            </p:cNvSpPr>
            <p:nvPr/>
          </p:nvSpPr>
          <p:spPr bwMode="auto">
            <a:xfrm>
              <a:off x="1754807" y="5070886"/>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736" name="Oval 57">
              <a:extLst>
                <a:ext uri="{FF2B5EF4-FFF2-40B4-BE49-F238E27FC236}">
                  <a16:creationId xmlns:a16="http://schemas.microsoft.com/office/drawing/2014/main" id="{055175FB-A760-4FB8-9C27-A2B0B3C8C608}"/>
                </a:ext>
              </a:extLst>
            </p:cNvPr>
            <p:cNvSpPr>
              <a:spLocks noChangeArrowheads="1"/>
            </p:cNvSpPr>
            <p:nvPr/>
          </p:nvSpPr>
          <p:spPr bwMode="auto">
            <a:xfrm>
              <a:off x="1751204" y="5112112"/>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737" name="Oval 58">
              <a:extLst>
                <a:ext uri="{FF2B5EF4-FFF2-40B4-BE49-F238E27FC236}">
                  <a16:creationId xmlns:a16="http://schemas.microsoft.com/office/drawing/2014/main" id="{D227A46E-FE19-41F1-8343-60F5B7CAEB58}"/>
                </a:ext>
              </a:extLst>
            </p:cNvPr>
            <p:cNvSpPr>
              <a:spLocks noChangeArrowheads="1"/>
            </p:cNvSpPr>
            <p:nvPr/>
          </p:nvSpPr>
          <p:spPr bwMode="auto">
            <a:xfrm>
              <a:off x="1918605" y="5399328"/>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738" name="Oval 59">
              <a:extLst>
                <a:ext uri="{FF2B5EF4-FFF2-40B4-BE49-F238E27FC236}">
                  <a16:creationId xmlns:a16="http://schemas.microsoft.com/office/drawing/2014/main" id="{E8BA274D-C04E-4782-AC83-34AA8E05E0D9}"/>
                </a:ext>
              </a:extLst>
            </p:cNvPr>
            <p:cNvSpPr>
              <a:spLocks noChangeArrowheads="1"/>
            </p:cNvSpPr>
            <p:nvPr/>
          </p:nvSpPr>
          <p:spPr bwMode="auto">
            <a:xfrm>
              <a:off x="2149118" y="5527754"/>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739" name="Oval 60">
              <a:extLst>
                <a:ext uri="{FF2B5EF4-FFF2-40B4-BE49-F238E27FC236}">
                  <a16:creationId xmlns:a16="http://schemas.microsoft.com/office/drawing/2014/main" id="{B4F2BD11-DBB0-44CE-AC54-212B5C417259}"/>
                </a:ext>
              </a:extLst>
            </p:cNvPr>
            <p:cNvSpPr>
              <a:spLocks noChangeArrowheads="1"/>
            </p:cNvSpPr>
            <p:nvPr/>
          </p:nvSpPr>
          <p:spPr bwMode="auto">
            <a:xfrm>
              <a:off x="2095075" y="5531189"/>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740" name="Oval 61">
              <a:extLst>
                <a:ext uri="{FF2B5EF4-FFF2-40B4-BE49-F238E27FC236}">
                  <a16:creationId xmlns:a16="http://schemas.microsoft.com/office/drawing/2014/main" id="{17EB6120-1EBD-42E5-89C3-31389DF46ABF}"/>
                </a:ext>
              </a:extLst>
            </p:cNvPr>
            <p:cNvSpPr>
              <a:spLocks noChangeArrowheads="1"/>
            </p:cNvSpPr>
            <p:nvPr/>
          </p:nvSpPr>
          <p:spPr bwMode="auto">
            <a:xfrm>
              <a:off x="1875370" y="5399328"/>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741" name="Oval 62">
              <a:extLst>
                <a:ext uri="{FF2B5EF4-FFF2-40B4-BE49-F238E27FC236}">
                  <a16:creationId xmlns:a16="http://schemas.microsoft.com/office/drawing/2014/main" id="{6B1173B4-9E4B-4BC6-859F-102CFC62EC9F}"/>
                </a:ext>
              </a:extLst>
            </p:cNvPr>
            <p:cNvSpPr>
              <a:spLocks noChangeArrowheads="1"/>
            </p:cNvSpPr>
            <p:nvPr/>
          </p:nvSpPr>
          <p:spPr bwMode="auto">
            <a:xfrm>
              <a:off x="1837673" y="5091499"/>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742" name="Oval 63">
              <a:extLst>
                <a:ext uri="{FF2B5EF4-FFF2-40B4-BE49-F238E27FC236}">
                  <a16:creationId xmlns:a16="http://schemas.microsoft.com/office/drawing/2014/main" id="{09CC68D4-5801-4B16-A2AD-A4843F104123}"/>
                </a:ext>
              </a:extLst>
            </p:cNvPr>
            <p:cNvSpPr>
              <a:spLocks noChangeArrowheads="1"/>
            </p:cNvSpPr>
            <p:nvPr/>
          </p:nvSpPr>
          <p:spPr bwMode="auto">
            <a:xfrm>
              <a:off x="1731184" y="5328498"/>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743" name="Oval 64">
              <a:extLst>
                <a:ext uri="{FF2B5EF4-FFF2-40B4-BE49-F238E27FC236}">
                  <a16:creationId xmlns:a16="http://schemas.microsoft.com/office/drawing/2014/main" id="{F047A0B8-A91C-44E9-855A-CDE4227F6B99}"/>
                </a:ext>
              </a:extLst>
            </p:cNvPr>
            <p:cNvSpPr>
              <a:spLocks noChangeArrowheads="1"/>
            </p:cNvSpPr>
            <p:nvPr/>
          </p:nvSpPr>
          <p:spPr bwMode="auto">
            <a:xfrm>
              <a:off x="1841275" y="5383511"/>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744" name="Oval 65">
              <a:extLst>
                <a:ext uri="{FF2B5EF4-FFF2-40B4-BE49-F238E27FC236}">
                  <a16:creationId xmlns:a16="http://schemas.microsoft.com/office/drawing/2014/main" id="{FDAFA5AB-5A08-4458-B321-CCD219C13AEA}"/>
                </a:ext>
              </a:extLst>
            </p:cNvPr>
            <p:cNvSpPr>
              <a:spLocks noChangeArrowheads="1"/>
            </p:cNvSpPr>
            <p:nvPr/>
          </p:nvSpPr>
          <p:spPr bwMode="auto">
            <a:xfrm>
              <a:off x="1698758" y="5290709"/>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745" name="Oval 66">
              <a:extLst>
                <a:ext uri="{FF2B5EF4-FFF2-40B4-BE49-F238E27FC236}">
                  <a16:creationId xmlns:a16="http://schemas.microsoft.com/office/drawing/2014/main" id="{EB6EE3C7-FFC4-46B7-9880-12191FDB89BD}"/>
                </a:ext>
              </a:extLst>
            </p:cNvPr>
            <p:cNvSpPr>
              <a:spLocks noChangeArrowheads="1"/>
            </p:cNvSpPr>
            <p:nvPr/>
          </p:nvSpPr>
          <p:spPr bwMode="auto">
            <a:xfrm>
              <a:off x="1687949" y="5328498"/>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746" name="Oval 67">
              <a:extLst>
                <a:ext uri="{FF2B5EF4-FFF2-40B4-BE49-F238E27FC236}">
                  <a16:creationId xmlns:a16="http://schemas.microsoft.com/office/drawing/2014/main" id="{0C00F626-C44F-44B4-A79C-EB3623BC9EB5}"/>
                </a:ext>
              </a:extLst>
            </p:cNvPr>
            <p:cNvSpPr>
              <a:spLocks noChangeArrowheads="1"/>
            </p:cNvSpPr>
            <p:nvPr/>
          </p:nvSpPr>
          <p:spPr bwMode="auto">
            <a:xfrm>
              <a:off x="1961839" y="5440553"/>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747" name="Oval 68">
              <a:extLst>
                <a:ext uri="{FF2B5EF4-FFF2-40B4-BE49-F238E27FC236}">
                  <a16:creationId xmlns:a16="http://schemas.microsoft.com/office/drawing/2014/main" id="{F649EDFD-CBB3-409B-9B73-1FC5E1D3C9FA}"/>
                </a:ext>
              </a:extLst>
            </p:cNvPr>
            <p:cNvSpPr>
              <a:spLocks noChangeArrowheads="1"/>
            </p:cNvSpPr>
            <p:nvPr/>
          </p:nvSpPr>
          <p:spPr bwMode="auto">
            <a:xfrm>
              <a:off x="1983457" y="5399328"/>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748" name="Oval 69">
              <a:extLst>
                <a:ext uri="{FF2B5EF4-FFF2-40B4-BE49-F238E27FC236}">
                  <a16:creationId xmlns:a16="http://schemas.microsoft.com/office/drawing/2014/main" id="{BAAC6566-3C54-42D6-A1C1-8A8A445CD01C}"/>
                </a:ext>
              </a:extLst>
            </p:cNvPr>
            <p:cNvSpPr>
              <a:spLocks noChangeArrowheads="1"/>
            </p:cNvSpPr>
            <p:nvPr/>
          </p:nvSpPr>
          <p:spPr bwMode="auto">
            <a:xfrm>
              <a:off x="2015882" y="5439694"/>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749" name="Oval 70">
              <a:extLst>
                <a:ext uri="{FF2B5EF4-FFF2-40B4-BE49-F238E27FC236}">
                  <a16:creationId xmlns:a16="http://schemas.microsoft.com/office/drawing/2014/main" id="{498638D9-1E07-4A93-8ED9-0932E2504CDA}"/>
                </a:ext>
              </a:extLst>
            </p:cNvPr>
            <p:cNvSpPr>
              <a:spLocks noChangeArrowheads="1"/>
            </p:cNvSpPr>
            <p:nvPr/>
          </p:nvSpPr>
          <p:spPr bwMode="auto">
            <a:xfrm>
              <a:off x="1918605" y="5440553"/>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750" name="Oval 71">
              <a:extLst>
                <a:ext uri="{FF2B5EF4-FFF2-40B4-BE49-F238E27FC236}">
                  <a16:creationId xmlns:a16="http://schemas.microsoft.com/office/drawing/2014/main" id="{51235E9D-5F10-4ABE-88F7-BB955CDA634E}"/>
                </a:ext>
              </a:extLst>
            </p:cNvPr>
            <p:cNvSpPr>
              <a:spLocks noChangeArrowheads="1"/>
            </p:cNvSpPr>
            <p:nvPr/>
          </p:nvSpPr>
          <p:spPr bwMode="auto">
            <a:xfrm>
              <a:off x="2354482" y="5551802"/>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751" name="Oval 72">
              <a:extLst>
                <a:ext uri="{FF2B5EF4-FFF2-40B4-BE49-F238E27FC236}">
                  <a16:creationId xmlns:a16="http://schemas.microsoft.com/office/drawing/2014/main" id="{7EFC1B38-36A1-4BFB-A18F-ACEAEF09AB22}"/>
                </a:ext>
              </a:extLst>
            </p:cNvPr>
            <p:cNvSpPr>
              <a:spLocks noChangeArrowheads="1"/>
            </p:cNvSpPr>
            <p:nvPr/>
          </p:nvSpPr>
          <p:spPr bwMode="auto">
            <a:xfrm>
              <a:off x="2376099" y="5510577"/>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752" name="Oval 73">
              <a:extLst>
                <a:ext uri="{FF2B5EF4-FFF2-40B4-BE49-F238E27FC236}">
                  <a16:creationId xmlns:a16="http://schemas.microsoft.com/office/drawing/2014/main" id="{B75BEA2A-0085-4C96-A508-9F4C7C41F4C0}"/>
                </a:ext>
              </a:extLst>
            </p:cNvPr>
            <p:cNvSpPr>
              <a:spLocks noChangeArrowheads="1"/>
            </p:cNvSpPr>
            <p:nvPr/>
          </p:nvSpPr>
          <p:spPr bwMode="auto">
            <a:xfrm>
              <a:off x="2322057" y="5514012"/>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753" name="Oval 74">
              <a:extLst>
                <a:ext uri="{FF2B5EF4-FFF2-40B4-BE49-F238E27FC236}">
                  <a16:creationId xmlns:a16="http://schemas.microsoft.com/office/drawing/2014/main" id="{D5321B96-0E9F-4FE1-8535-3F9819B6A911}"/>
                </a:ext>
              </a:extLst>
            </p:cNvPr>
            <p:cNvSpPr>
              <a:spLocks noChangeArrowheads="1"/>
            </p:cNvSpPr>
            <p:nvPr/>
          </p:nvSpPr>
          <p:spPr bwMode="auto">
            <a:xfrm>
              <a:off x="2311247" y="5551802"/>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754" name="Oval 75">
              <a:extLst>
                <a:ext uri="{FF2B5EF4-FFF2-40B4-BE49-F238E27FC236}">
                  <a16:creationId xmlns:a16="http://schemas.microsoft.com/office/drawing/2014/main" id="{34B63CB1-7EB5-4F2A-8E7A-3B8D5D18FC41}"/>
                </a:ext>
              </a:extLst>
            </p:cNvPr>
            <p:cNvSpPr>
              <a:spLocks noChangeArrowheads="1"/>
            </p:cNvSpPr>
            <p:nvPr/>
          </p:nvSpPr>
          <p:spPr bwMode="auto">
            <a:xfrm>
              <a:off x="1686352" y="5277013"/>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755" name="Oval 76">
              <a:extLst>
                <a:ext uri="{FF2B5EF4-FFF2-40B4-BE49-F238E27FC236}">
                  <a16:creationId xmlns:a16="http://schemas.microsoft.com/office/drawing/2014/main" id="{3C362760-9A1B-4E28-AC28-471ADF5D1B7B}"/>
                </a:ext>
              </a:extLst>
            </p:cNvPr>
            <p:cNvSpPr>
              <a:spLocks noChangeArrowheads="1"/>
            </p:cNvSpPr>
            <p:nvPr/>
          </p:nvSpPr>
          <p:spPr bwMode="auto">
            <a:xfrm>
              <a:off x="1816056" y="5252105"/>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756" name="Oval 77">
              <a:extLst>
                <a:ext uri="{FF2B5EF4-FFF2-40B4-BE49-F238E27FC236}">
                  <a16:creationId xmlns:a16="http://schemas.microsoft.com/office/drawing/2014/main" id="{DF83B1B0-FA72-44B5-9DE1-D2E5F8F7F3D2}"/>
                </a:ext>
              </a:extLst>
            </p:cNvPr>
            <p:cNvSpPr>
              <a:spLocks noChangeArrowheads="1"/>
            </p:cNvSpPr>
            <p:nvPr/>
          </p:nvSpPr>
          <p:spPr bwMode="auto">
            <a:xfrm>
              <a:off x="2349979" y="5557814"/>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757" name="Oval 78">
              <a:extLst>
                <a:ext uri="{FF2B5EF4-FFF2-40B4-BE49-F238E27FC236}">
                  <a16:creationId xmlns:a16="http://schemas.microsoft.com/office/drawing/2014/main" id="{676C278E-4C1E-4E57-9EB8-948761886B5B}"/>
                </a:ext>
              </a:extLst>
            </p:cNvPr>
            <p:cNvSpPr>
              <a:spLocks noChangeArrowheads="1"/>
            </p:cNvSpPr>
            <p:nvPr/>
          </p:nvSpPr>
          <p:spPr bwMode="auto">
            <a:xfrm>
              <a:off x="2184317" y="5429388"/>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758" name="Oval 79">
              <a:extLst>
                <a:ext uri="{FF2B5EF4-FFF2-40B4-BE49-F238E27FC236}">
                  <a16:creationId xmlns:a16="http://schemas.microsoft.com/office/drawing/2014/main" id="{6D12400F-ECCF-4F92-8260-D2BEF02C63F8}"/>
                </a:ext>
              </a:extLst>
            </p:cNvPr>
            <p:cNvSpPr>
              <a:spLocks noChangeArrowheads="1"/>
            </p:cNvSpPr>
            <p:nvPr/>
          </p:nvSpPr>
          <p:spPr bwMode="auto">
            <a:xfrm>
              <a:off x="1787233" y="5101805"/>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759" name="Oval 80">
              <a:extLst>
                <a:ext uri="{FF2B5EF4-FFF2-40B4-BE49-F238E27FC236}">
                  <a16:creationId xmlns:a16="http://schemas.microsoft.com/office/drawing/2014/main" id="{90163EBB-2E2D-4362-A3AB-BADF023F2F73}"/>
                </a:ext>
              </a:extLst>
            </p:cNvPr>
            <p:cNvSpPr>
              <a:spLocks noChangeArrowheads="1"/>
            </p:cNvSpPr>
            <p:nvPr/>
          </p:nvSpPr>
          <p:spPr bwMode="auto">
            <a:xfrm>
              <a:off x="1880907" y="4967823"/>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760" name="Oval 81">
              <a:extLst>
                <a:ext uri="{FF2B5EF4-FFF2-40B4-BE49-F238E27FC236}">
                  <a16:creationId xmlns:a16="http://schemas.microsoft.com/office/drawing/2014/main" id="{BD8DA8B3-2E7B-4338-8F22-3D67E184F5E9}"/>
                </a:ext>
              </a:extLst>
            </p:cNvPr>
            <p:cNvSpPr>
              <a:spLocks noChangeArrowheads="1"/>
            </p:cNvSpPr>
            <p:nvPr/>
          </p:nvSpPr>
          <p:spPr bwMode="auto">
            <a:xfrm>
              <a:off x="1945759" y="5009048"/>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761" name="Oval 82">
              <a:extLst>
                <a:ext uri="{FF2B5EF4-FFF2-40B4-BE49-F238E27FC236}">
                  <a16:creationId xmlns:a16="http://schemas.microsoft.com/office/drawing/2014/main" id="{F9297D57-7B16-4537-BDE3-C1B59479F0FA}"/>
                </a:ext>
              </a:extLst>
            </p:cNvPr>
            <p:cNvSpPr>
              <a:spLocks noChangeArrowheads="1"/>
            </p:cNvSpPr>
            <p:nvPr/>
          </p:nvSpPr>
          <p:spPr bwMode="auto">
            <a:xfrm>
              <a:off x="1967377" y="5050273"/>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762" name="Oval 83">
              <a:extLst>
                <a:ext uri="{FF2B5EF4-FFF2-40B4-BE49-F238E27FC236}">
                  <a16:creationId xmlns:a16="http://schemas.microsoft.com/office/drawing/2014/main" id="{D153DE9C-640A-4344-95C2-2B75F0C5F3AA}"/>
                </a:ext>
              </a:extLst>
            </p:cNvPr>
            <p:cNvSpPr>
              <a:spLocks noChangeArrowheads="1"/>
            </p:cNvSpPr>
            <p:nvPr/>
          </p:nvSpPr>
          <p:spPr bwMode="auto">
            <a:xfrm>
              <a:off x="1707969" y="5441914"/>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763" name="Oval 84">
              <a:extLst>
                <a:ext uri="{FF2B5EF4-FFF2-40B4-BE49-F238E27FC236}">
                  <a16:creationId xmlns:a16="http://schemas.microsoft.com/office/drawing/2014/main" id="{0D604916-92B6-41DA-8435-CECC7128E765}"/>
                </a:ext>
              </a:extLst>
            </p:cNvPr>
            <p:cNvSpPr>
              <a:spLocks noChangeArrowheads="1"/>
            </p:cNvSpPr>
            <p:nvPr/>
          </p:nvSpPr>
          <p:spPr bwMode="auto">
            <a:xfrm>
              <a:off x="1664734" y="5359463"/>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764" name="Oval 85">
              <a:extLst>
                <a:ext uri="{FF2B5EF4-FFF2-40B4-BE49-F238E27FC236}">
                  <a16:creationId xmlns:a16="http://schemas.microsoft.com/office/drawing/2014/main" id="{461B4A00-226B-4E0C-9023-465669AB2E16}"/>
                </a:ext>
              </a:extLst>
            </p:cNvPr>
            <p:cNvSpPr>
              <a:spLocks noChangeArrowheads="1"/>
            </p:cNvSpPr>
            <p:nvPr/>
          </p:nvSpPr>
          <p:spPr bwMode="auto">
            <a:xfrm>
              <a:off x="2440952" y="5547507"/>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765" name="Oval 86">
              <a:extLst>
                <a:ext uri="{FF2B5EF4-FFF2-40B4-BE49-F238E27FC236}">
                  <a16:creationId xmlns:a16="http://schemas.microsoft.com/office/drawing/2014/main" id="{D0CDF6B0-F302-46EC-9B8A-410D5194CA7E}"/>
                </a:ext>
              </a:extLst>
            </p:cNvPr>
            <p:cNvSpPr>
              <a:spLocks noChangeArrowheads="1"/>
            </p:cNvSpPr>
            <p:nvPr/>
          </p:nvSpPr>
          <p:spPr bwMode="auto">
            <a:xfrm>
              <a:off x="2397717" y="5547507"/>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766" name="Oval 87">
              <a:extLst>
                <a:ext uri="{FF2B5EF4-FFF2-40B4-BE49-F238E27FC236}">
                  <a16:creationId xmlns:a16="http://schemas.microsoft.com/office/drawing/2014/main" id="{CF24B2AE-8593-4069-960B-CDC599A536B6}"/>
                </a:ext>
              </a:extLst>
            </p:cNvPr>
            <p:cNvSpPr>
              <a:spLocks noChangeArrowheads="1"/>
            </p:cNvSpPr>
            <p:nvPr/>
          </p:nvSpPr>
          <p:spPr bwMode="auto">
            <a:xfrm>
              <a:off x="2275290" y="5419082"/>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767" name="Oval 88">
              <a:extLst>
                <a:ext uri="{FF2B5EF4-FFF2-40B4-BE49-F238E27FC236}">
                  <a16:creationId xmlns:a16="http://schemas.microsoft.com/office/drawing/2014/main" id="{CAB7E98C-D1E5-4F2E-9420-3CA71764ECCF}"/>
                </a:ext>
              </a:extLst>
            </p:cNvPr>
            <p:cNvSpPr>
              <a:spLocks noChangeArrowheads="1"/>
            </p:cNvSpPr>
            <p:nvPr/>
          </p:nvSpPr>
          <p:spPr bwMode="auto">
            <a:xfrm>
              <a:off x="2296907" y="5377856"/>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768" name="Oval 89">
              <a:extLst>
                <a:ext uri="{FF2B5EF4-FFF2-40B4-BE49-F238E27FC236}">
                  <a16:creationId xmlns:a16="http://schemas.microsoft.com/office/drawing/2014/main" id="{AEA82142-0B6F-4B48-B982-3B7B11C23298}"/>
                </a:ext>
              </a:extLst>
            </p:cNvPr>
            <p:cNvSpPr>
              <a:spLocks noChangeArrowheads="1"/>
            </p:cNvSpPr>
            <p:nvPr/>
          </p:nvSpPr>
          <p:spPr bwMode="auto">
            <a:xfrm>
              <a:off x="2232055" y="5419082"/>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769" name="Oval 90">
              <a:extLst>
                <a:ext uri="{FF2B5EF4-FFF2-40B4-BE49-F238E27FC236}">
                  <a16:creationId xmlns:a16="http://schemas.microsoft.com/office/drawing/2014/main" id="{71A35948-1CD0-4AE4-9D6C-28F8E0A0D0F2}"/>
                </a:ext>
              </a:extLst>
            </p:cNvPr>
            <p:cNvSpPr>
              <a:spLocks noChangeArrowheads="1"/>
            </p:cNvSpPr>
            <p:nvPr/>
          </p:nvSpPr>
          <p:spPr bwMode="auto">
            <a:xfrm>
              <a:off x="1864561" y="5440553"/>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770" name="Oval 91">
              <a:extLst>
                <a:ext uri="{FF2B5EF4-FFF2-40B4-BE49-F238E27FC236}">
                  <a16:creationId xmlns:a16="http://schemas.microsoft.com/office/drawing/2014/main" id="{A9F9DBEC-37BC-4CE9-ABDE-63674ABFCFBB}"/>
                </a:ext>
              </a:extLst>
            </p:cNvPr>
            <p:cNvSpPr>
              <a:spLocks noChangeArrowheads="1"/>
            </p:cNvSpPr>
            <p:nvPr/>
          </p:nvSpPr>
          <p:spPr bwMode="auto">
            <a:xfrm>
              <a:off x="1832135" y="5402763"/>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771" name="Oval 92">
              <a:extLst>
                <a:ext uri="{FF2B5EF4-FFF2-40B4-BE49-F238E27FC236}">
                  <a16:creationId xmlns:a16="http://schemas.microsoft.com/office/drawing/2014/main" id="{D30B9E09-6352-41C7-A4C1-8C1D2B7515E3}"/>
                </a:ext>
              </a:extLst>
            </p:cNvPr>
            <p:cNvSpPr>
              <a:spLocks noChangeArrowheads="1"/>
            </p:cNvSpPr>
            <p:nvPr/>
          </p:nvSpPr>
          <p:spPr bwMode="auto">
            <a:xfrm>
              <a:off x="1821327" y="5440553"/>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772" name="Oval 93">
              <a:extLst>
                <a:ext uri="{FF2B5EF4-FFF2-40B4-BE49-F238E27FC236}">
                  <a16:creationId xmlns:a16="http://schemas.microsoft.com/office/drawing/2014/main" id="{0476A5D3-C0E1-4BC5-B0AB-FABF697F4F1E}"/>
                </a:ext>
              </a:extLst>
            </p:cNvPr>
            <p:cNvSpPr>
              <a:spLocks noChangeArrowheads="1"/>
            </p:cNvSpPr>
            <p:nvPr/>
          </p:nvSpPr>
          <p:spPr bwMode="auto">
            <a:xfrm>
              <a:off x="1778092" y="5440553"/>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773" name="Oval 94">
              <a:extLst>
                <a:ext uri="{FF2B5EF4-FFF2-40B4-BE49-F238E27FC236}">
                  <a16:creationId xmlns:a16="http://schemas.microsoft.com/office/drawing/2014/main" id="{78C1D0C8-37B5-49CE-A353-A7FF15D3D3B9}"/>
                </a:ext>
              </a:extLst>
            </p:cNvPr>
            <p:cNvSpPr>
              <a:spLocks noChangeArrowheads="1"/>
            </p:cNvSpPr>
            <p:nvPr/>
          </p:nvSpPr>
          <p:spPr bwMode="auto">
            <a:xfrm>
              <a:off x="1961768" y="5551802"/>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774" name="Oval 95">
              <a:extLst>
                <a:ext uri="{FF2B5EF4-FFF2-40B4-BE49-F238E27FC236}">
                  <a16:creationId xmlns:a16="http://schemas.microsoft.com/office/drawing/2014/main" id="{44A1FE11-1866-45B2-9963-7267C9A98B63}"/>
                </a:ext>
              </a:extLst>
            </p:cNvPr>
            <p:cNvSpPr>
              <a:spLocks noChangeArrowheads="1"/>
            </p:cNvSpPr>
            <p:nvPr/>
          </p:nvSpPr>
          <p:spPr bwMode="auto">
            <a:xfrm>
              <a:off x="1742063" y="5426811"/>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775" name="Oval 96">
              <a:extLst>
                <a:ext uri="{FF2B5EF4-FFF2-40B4-BE49-F238E27FC236}">
                  <a16:creationId xmlns:a16="http://schemas.microsoft.com/office/drawing/2014/main" id="{1C247E7B-BD61-4C1D-9389-08FD5070B0A7}"/>
                </a:ext>
              </a:extLst>
            </p:cNvPr>
            <p:cNvSpPr>
              <a:spLocks noChangeArrowheads="1"/>
            </p:cNvSpPr>
            <p:nvPr/>
          </p:nvSpPr>
          <p:spPr bwMode="auto">
            <a:xfrm>
              <a:off x="1838440" y="5398469"/>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776" name="Oval 97">
              <a:extLst>
                <a:ext uri="{FF2B5EF4-FFF2-40B4-BE49-F238E27FC236}">
                  <a16:creationId xmlns:a16="http://schemas.microsoft.com/office/drawing/2014/main" id="{59B5C745-7D23-46A3-9666-8C6A2785DB3F}"/>
                </a:ext>
              </a:extLst>
            </p:cNvPr>
            <p:cNvSpPr>
              <a:spLocks noChangeArrowheads="1"/>
            </p:cNvSpPr>
            <p:nvPr/>
          </p:nvSpPr>
          <p:spPr bwMode="auto">
            <a:xfrm>
              <a:off x="2014911" y="5530331"/>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777" name="Oval 98">
              <a:extLst>
                <a:ext uri="{FF2B5EF4-FFF2-40B4-BE49-F238E27FC236}">
                  <a16:creationId xmlns:a16="http://schemas.microsoft.com/office/drawing/2014/main" id="{6A5D7DB9-CE21-4164-9518-82F10D6BE3E4}"/>
                </a:ext>
              </a:extLst>
            </p:cNvPr>
            <p:cNvSpPr>
              <a:spLocks noChangeArrowheads="1"/>
            </p:cNvSpPr>
            <p:nvPr/>
          </p:nvSpPr>
          <p:spPr bwMode="auto">
            <a:xfrm>
              <a:off x="1795205" y="5398469"/>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778" name="Oval 99">
              <a:extLst>
                <a:ext uri="{FF2B5EF4-FFF2-40B4-BE49-F238E27FC236}">
                  <a16:creationId xmlns:a16="http://schemas.microsoft.com/office/drawing/2014/main" id="{2FC0497E-DC0E-4813-97C2-5B7485C8E3E1}"/>
                </a:ext>
              </a:extLst>
            </p:cNvPr>
            <p:cNvSpPr>
              <a:spLocks noChangeArrowheads="1"/>
            </p:cNvSpPr>
            <p:nvPr/>
          </p:nvSpPr>
          <p:spPr bwMode="auto">
            <a:xfrm>
              <a:off x="2145586" y="5461166"/>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779" name="Oval 100">
              <a:extLst>
                <a:ext uri="{FF2B5EF4-FFF2-40B4-BE49-F238E27FC236}">
                  <a16:creationId xmlns:a16="http://schemas.microsoft.com/office/drawing/2014/main" id="{A5DBCB7C-BD74-4EF8-86A4-EA9AA4951168}"/>
                </a:ext>
              </a:extLst>
            </p:cNvPr>
            <p:cNvSpPr>
              <a:spLocks noChangeArrowheads="1"/>
            </p:cNvSpPr>
            <p:nvPr/>
          </p:nvSpPr>
          <p:spPr bwMode="auto">
            <a:xfrm>
              <a:off x="2113160" y="5423376"/>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780" name="Oval 101">
              <a:extLst>
                <a:ext uri="{FF2B5EF4-FFF2-40B4-BE49-F238E27FC236}">
                  <a16:creationId xmlns:a16="http://schemas.microsoft.com/office/drawing/2014/main" id="{AE069BB9-D2C5-44C5-BB09-C3FDF5A3EB07}"/>
                </a:ext>
              </a:extLst>
            </p:cNvPr>
            <p:cNvSpPr>
              <a:spLocks noChangeArrowheads="1"/>
            </p:cNvSpPr>
            <p:nvPr/>
          </p:nvSpPr>
          <p:spPr bwMode="auto">
            <a:xfrm>
              <a:off x="2102351" y="5461166"/>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781" name="Oval 102">
              <a:extLst>
                <a:ext uri="{FF2B5EF4-FFF2-40B4-BE49-F238E27FC236}">
                  <a16:creationId xmlns:a16="http://schemas.microsoft.com/office/drawing/2014/main" id="{FE13F990-2230-4D1B-A8BB-AD7487E4F9DC}"/>
                </a:ext>
              </a:extLst>
            </p:cNvPr>
            <p:cNvSpPr>
              <a:spLocks noChangeArrowheads="1"/>
            </p:cNvSpPr>
            <p:nvPr/>
          </p:nvSpPr>
          <p:spPr bwMode="auto">
            <a:xfrm>
              <a:off x="2268084" y="5347796"/>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782" name="Oval 103">
              <a:extLst>
                <a:ext uri="{FF2B5EF4-FFF2-40B4-BE49-F238E27FC236}">
                  <a16:creationId xmlns:a16="http://schemas.microsoft.com/office/drawing/2014/main" id="{37066F9D-A7AE-4860-B50E-EAFDB5A4CA36}"/>
                </a:ext>
              </a:extLst>
            </p:cNvPr>
            <p:cNvSpPr>
              <a:spLocks noChangeArrowheads="1"/>
            </p:cNvSpPr>
            <p:nvPr/>
          </p:nvSpPr>
          <p:spPr bwMode="auto">
            <a:xfrm>
              <a:off x="2444555" y="5479657"/>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783" name="Oval 104">
              <a:extLst>
                <a:ext uri="{FF2B5EF4-FFF2-40B4-BE49-F238E27FC236}">
                  <a16:creationId xmlns:a16="http://schemas.microsoft.com/office/drawing/2014/main" id="{1ECCA390-5539-4279-A9B7-6B0CF5277AF2}"/>
                </a:ext>
              </a:extLst>
            </p:cNvPr>
            <p:cNvSpPr>
              <a:spLocks noChangeArrowheads="1"/>
            </p:cNvSpPr>
            <p:nvPr/>
          </p:nvSpPr>
          <p:spPr bwMode="auto">
            <a:xfrm>
              <a:off x="2433746" y="5517447"/>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784" name="Oval 105">
              <a:extLst>
                <a:ext uri="{FF2B5EF4-FFF2-40B4-BE49-F238E27FC236}">
                  <a16:creationId xmlns:a16="http://schemas.microsoft.com/office/drawing/2014/main" id="{99F55007-BCF3-4F14-A7D6-E7EF2A26FB9D}"/>
                </a:ext>
              </a:extLst>
            </p:cNvPr>
            <p:cNvSpPr>
              <a:spLocks noChangeArrowheads="1"/>
            </p:cNvSpPr>
            <p:nvPr/>
          </p:nvSpPr>
          <p:spPr bwMode="auto">
            <a:xfrm>
              <a:off x="2220276" y="5489964"/>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785" name="Oval 106">
              <a:extLst>
                <a:ext uri="{FF2B5EF4-FFF2-40B4-BE49-F238E27FC236}">
                  <a16:creationId xmlns:a16="http://schemas.microsoft.com/office/drawing/2014/main" id="{5036F9EB-4E23-452C-983B-B8BAE9BB73D3}"/>
                </a:ext>
              </a:extLst>
            </p:cNvPr>
            <p:cNvSpPr>
              <a:spLocks noChangeArrowheads="1"/>
            </p:cNvSpPr>
            <p:nvPr/>
          </p:nvSpPr>
          <p:spPr bwMode="auto">
            <a:xfrm>
              <a:off x="2187849" y="5503706"/>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786" name="Oval 107">
              <a:extLst>
                <a:ext uri="{FF2B5EF4-FFF2-40B4-BE49-F238E27FC236}">
                  <a16:creationId xmlns:a16="http://schemas.microsoft.com/office/drawing/2014/main" id="{1C1F8389-7D0B-4008-B224-450E8FAB40F3}"/>
                </a:ext>
              </a:extLst>
            </p:cNvPr>
            <p:cNvSpPr>
              <a:spLocks noChangeArrowheads="1"/>
            </p:cNvSpPr>
            <p:nvPr/>
          </p:nvSpPr>
          <p:spPr bwMode="auto">
            <a:xfrm>
              <a:off x="2177041" y="5541495"/>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787" name="Oval 108">
              <a:extLst>
                <a:ext uri="{FF2B5EF4-FFF2-40B4-BE49-F238E27FC236}">
                  <a16:creationId xmlns:a16="http://schemas.microsoft.com/office/drawing/2014/main" id="{3DA8FD52-6B25-4B57-934D-4FEBA1CA0B0B}"/>
                </a:ext>
              </a:extLst>
            </p:cNvPr>
            <p:cNvSpPr>
              <a:spLocks noChangeArrowheads="1"/>
            </p:cNvSpPr>
            <p:nvPr/>
          </p:nvSpPr>
          <p:spPr bwMode="auto">
            <a:xfrm>
              <a:off x="2263510" y="5506282"/>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788" name="Oval 109">
              <a:extLst>
                <a:ext uri="{FF2B5EF4-FFF2-40B4-BE49-F238E27FC236}">
                  <a16:creationId xmlns:a16="http://schemas.microsoft.com/office/drawing/2014/main" id="{62DA4977-6243-4989-AFBC-36ADBD412E01}"/>
                </a:ext>
              </a:extLst>
            </p:cNvPr>
            <p:cNvSpPr>
              <a:spLocks noChangeArrowheads="1"/>
            </p:cNvSpPr>
            <p:nvPr/>
          </p:nvSpPr>
          <p:spPr bwMode="auto">
            <a:xfrm>
              <a:off x="2058146" y="5531189"/>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789" name="Oval 110">
              <a:extLst>
                <a:ext uri="{FF2B5EF4-FFF2-40B4-BE49-F238E27FC236}">
                  <a16:creationId xmlns:a16="http://schemas.microsoft.com/office/drawing/2014/main" id="{1AC5F2F3-DA35-468E-B826-AD3AABEF263A}"/>
                </a:ext>
              </a:extLst>
            </p:cNvPr>
            <p:cNvSpPr>
              <a:spLocks noChangeArrowheads="1"/>
            </p:cNvSpPr>
            <p:nvPr/>
          </p:nvSpPr>
          <p:spPr bwMode="auto">
            <a:xfrm>
              <a:off x="2115792" y="5499411"/>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790" name="Oval 111">
              <a:extLst>
                <a:ext uri="{FF2B5EF4-FFF2-40B4-BE49-F238E27FC236}">
                  <a16:creationId xmlns:a16="http://schemas.microsoft.com/office/drawing/2014/main" id="{3D2E51AE-B80A-4C23-A05A-ADAD5100E4AF}"/>
                </a:ext>
              </a:extLst>
            </p:cNvPr>
            <p:cNvSpPr>
              <a:spLocks noChangeArrowheads="1"/>
            </p:cNvSpPr>
            <p:nvPr/>
          </p:nvSpPr>
          <p:spPr bwMode="auto">
            <a:xfrm>
              <a:off x="1951030" y="5412211"/>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791" name="Oval 112">
              <a:extLst>
                <a:ext uri="{FF2B5EF4-FFF2-40B4-BE49-F238E27FC236}">
                  <a16:creationId xmlns:a16="http://schemas.microsoft.com/office/drawing/2014/main" id="{5A2C193C-345F-4004-BE23-399D3A831A2E}"/>
                </a:ext>
              </a:extLst>
            </p:cNvPr>
            <p:cNvSpPr>
              <a:spLocks noChangeArrowheads="1"/>
            </p:cNvSpPr>
            <p:nvPr/>
          </p:nvSpPr>
          <p:spPr bwMode="auto">
            <a:xfrm>
              <a:off x="1886179" y="5464601"/>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792" name="Oval 113">
              <a:extLst>
                <a:ext uri="{FF2B5EF4-FFF2-40B4-BE49-F238E27FC236}">
                  <a16:creationId xmlns:a16="http://schemas.microsoft.com/office/drawing/2014/main" id="{9B6F5B00-170A-4CFD-BDF9-5C22751F392A}"/>
                </a:ext>
              </a:extLst>
            </p:cNvPr>
            <p:cNvSpPr>
              <a:spLocks noChangeArrowheads="1"/>
            </p:cNvSpPr>
            <p:nvPr/>
          </p:nvSpPr>
          <p:spPr bwMode="auto">
            <a:xfrm>
              <a:off x="1936619" y="5470613"/>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793" name="Oval 114">
              <a:extLst>
                <a:ext uri="{FF2B5EF4-FFF2-40B4-BE49-F238E27FC236}">
                  <a16:creationId xmlns:a16="http://schemas.microsoft.com/office/drawing/2014/main" id="{4D962879-2960-4B9D-8518-C120DF95CB8A}"/>
                </a:ext>
              </a:extLst>
            </p:cNvPr>
            <p:cNvSpPr>
              <a:spLocks noChangeArrowheads="1"/>
            </p:cNvSpPr>
            <p:nvPr/>
          </p:nvSpPr>
          <p:spPr bwMode="auto">
            <a:xfrm>
              <a:off x="1989762" y="5470613"/>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794" name="Oval 115">
              <a:extLst>
                <a:ext uri="{FF2B5EF4-FFF2-40B4-BE49-F238E27FC236}">
                  <a16:creationId xmlns:a16="http://schemas.microsoft.com/office/drawing/2014/main" id="{C074E856-4028-46B2-9E42-96DCDA5935D0}"/>
                </a:ext>
              </a:extLst>
            </p:cNvPr>
            <p:cNvSpPr>
              <a:spLocks noChangeArrowheads="1"/>
            </p:cNvSpPr>
            <p:nvPr/>
          </p:nvSpPr>
          <p:spPr bwMode="auto">
            <a:xfrm>
              <a:off x="2311247" y="5485670"/>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795" name="Oval 116">
              <a:extLst>
                <a:ext uri="{FF2B5EF4-FFF2-40B4-BE49-F238E27FC236}">
                  <a16:creationId xmlns:a16="http://schemas.microsoft.com/office/drawing/2014/main" id="{169772A4-4529-450C-983A-04E6B385CE6D}"/>
                </a:ext>
              </a:extLst>
            </p:cNvPr>
            <p:cNvSpPr>
              <a:spLocks noChangeArrowheads="1"/>
            </p:cNvSpPr>
            <p:nvPr/>
          </p:nvSpPr>
          <p:spPr bwMode="auto">
            <a:xfrm>
              <a:off x="2367993" y="5479657"/>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796" name="Oval 117">
              <a:extLst>
                <a:ext uri="{FF2B5EF4-FFF2-40B4-BE49-F238E27FC236}">
                  <a16:creationId xmlns:a16="http://schemas.microsoft.com/office/drawing/2014/main" id="{3F5C91B8-75F6-4D18-A790-3E3BC2600A35}"/>
                </a:ext>
              </a:extLst>
            </p:cNvPr>
            <p:cNvSpPr>
              <a:spLocks noChangeArrowheads="1"/>
            </p:cNvSpPr>
            <p:nvPr/>
          </p:nvSpPr>
          <p:spPr bwMode="auto">
            <a:xfrm>
              <a:off x="2191523" y="5460306"/>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797" name="Oval 118">
              <a:extLst>
                <a:ext uri="{FF2B5EF4-FFF2-40B4-BE49-F238E27FC236}">
                  <a16:creationId xmlns:a16="http://schemas.microsoft.com/office/drawing/2014/main" id="{072D6306-F4A2-445A-9A51-477B30B869CC}"/>
                </a:ext>
              </a:extLst>
            </p:cNvPr>
            <p:cNvSpPr>
              <a:spLocks noChangeArrowheads="1"/>
            </p:cNvSpPr>
            <p:nvPr/>
          </p:nvSpPr>
          <p:spPr bwMode="auto">
            <a:xfrm>
              <a:off x="2282496" y="5450000"/>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798" name="Oval 119">
              <a:extLst>
                <a:ext uri="{FF2B5EF4-FFF2-40B4-BE49-F238E27FC236}">
                  <a16:creationId xmlns:a16="http://schemas.microsoft.com/office/drawing/2014/main" id="{A40BDDA8-AD9D-4120-8002-27E642B16F1E}"/>
                </a:ext>
              </a:extLst>
            </p:cNvPr>
            <p:cNvSpPr>
              <a:spLocks noChangeArrowheads="1"/>
            </p:cNvSpPr>
            <p:nvPr/>
          </p:nvSpPr>
          <p:spPr bwMode="auto">
            <a:xfrm>
              <a:off x="2239261" y="5450000"/>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799" name="Oval 120">
              <a:extLst>
                <a:ext uri="{FF2B5EF4-FFF2-40B4-BE49-F238E27FC236}">
                  <a16:creationId xmlns:a16="http://schemas.microsoft.com/office/drawing/2014/main" id="{0BFCE4C6-05F4-4BF9-825E-EE9BF4894147}"/>
                </a:ext>
              </a:extLst>
            </p:cNvPr>
            <p:cNvSpPr>
              <a:spLocks noChangeArrowheads="1"/>
            </p:cNvSpPr>
            <p:nvPr/>
          </p:nvSpPr>
          <p:spPr bwMode="auto">
            <a:xfrm>
              <a:off x="2357256" y="5423376"/>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800" name="Oval 121">
              <a:extLst>
                <a:ext uri="{FF2B5EF4-FFF2-40B4-BE49-F238E27FC236}">
                  <a16:creationId xmlns:a16="http://schemas.microsoft.com/office/drawing/2014/main" id="{576DA1AA-14A1-4388-95A5-19C299E97209}"/>
                </a:ext>
              </a:extLst>
            </p:cNvPr>
            <p:cNvSpPr>
              <a:spLocks noChangeArrowheads="1"/>
            </p:cNvSpPr>
            <p:nvPr/>
          </p:nvSpPr>
          <p:spPr bwMode="auto">
            <a:xfrm>
              <a:off x="2314021" y="5423376"/>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801" name="Oval 122">
              <a:extLst>
                <a:ext uri="{FF2B5EF4-FFF2-40B4-BE49-F238E27FC236}">
                  <a16:creationId xmlns:a16="http://schemas.microsoft.com/office/drawing/2014/main" id="{EECB79DE-AB53-4B5D-9AD8-F662D431E393}"/>
                </a:ext>
              </a:extLst>
            </p:cNvPr>
            <p:cNvSpPr>
              <a:spLocks noChangeArrowheads="1"/>
            </p:cNvSpPr>
            <p:nvPr/>
          </p:nvSpPr>
          <p:spPr bwMode="auto">
            <a:xfrm>
              <a:off x="2325730" y="5316019"/>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802" name="Oval 123">
              <a:extLst>
                <a:ext uri="{FF2B5EF4-FFF2-40B4-BE49-F238E27FC236}">
                  <a16:creationId xmlns:a16="http://schemas.microsoft.com/office/drawing/2014/main" id="{6021B4BC-20B7-4CDD-BE67-D6CC89206C0B}"/>
                </a:ext>
              </a:extLst>
            </p:cNvPr>
            <p:cNvSpPr>
              <a:spLocks noChangeArrowheads="1"/>
            </p:cNvSpPr>
            <p:nvPr/>
          </p:nvSpPr>
          <p:spPr bwMode="auto">
            <a:xfrm>
              <a:off x="2282496" y="5316019"/>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803" name="Oval 124">
              <a:extLst>
                <a:ext uri="{FF2B5EF4-FFF2-40B4-BE49-F238E27FC236}">
                  <a16:creationId xmlns:a16="http://schemas.microsoft.com/office/drawing/2014/main" id="{6DD6CA0A-EE86-4D4B-B104-225A9F39ED40}"/>
                </a:ext>
              </a:extLst>
            </p:cNvPr>
            <p:cNvSpPr>
              <a:spLocks noChangeArrowheads="1"/>
            </p:cNvSpPr>
            <p:nvPr/>
          </p:nvSpPr>
          <p:spPr bwMode="auto">
            <a:xfrm>
              <a:off x="2357256" y="5350373"/>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804" name="Oval 125">
              <a:extLst>
                <a:ext uri="{FF2B5EF4-FFF2-40B4-BE49-F238E27FC236}">
                  <a16:creationId xmlns:a16="http://schemas.microsoft.com/office/drawing/2014/main" id="{C4ABE74E-8943-4DEF-B094-D085DE1B3795}"/>
                </a:ext>
              </a:extLst>
            </p:cNvPr>
            <p:cNvSpPr>
              <a:spLocks noChangeArrowheads="1"/>
            </p:cNvSpPr>
            <p:nvPr/>
          </p:nvSpPr>
          <p:spPr bwMode="auto">
            <a:xfrm>
              <a:off x="2314021" y="5350373"/>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805" name="Oval 126">
              <a:extLst>
                <a:ext uri="{FF2B5EF4-FFF2-40B4-BE49-F238E27FC236}">
                  <a16:creationId xmlns:a16="http://schemas.microsoft.com/office/drawing/2014/main" id="{44FA138F-B265-4291-B097-4F7EB5EB3EC2}"/>
                </a:ext>
              </a:extLst>
            </p:cNvPr>
            <p:cNvSpPr>
              <a:spLocks noChangeArrowheads="1"/>
            </p:cNvSpPr>
            <p:nvPr/>
          </p:nvSpPr>
          <p:spPr bwMode="auto">
            <a:xfrm>
              <a:off x="2378873" y="5389021"/>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806" name="Oval 127">
              <a:extLst>
                <a:ext uri="{FF2B5EF4-FFF2-40B4-BE49-F238E27FC236}">
                  <a16:creationId xmlns:a16="http://schemas.microsoft.com/office/drawing/2014/main" id="{68DE480C-9348-405D-8E89-427068849808}"/>
                </a:ext>
              </a:extLst>
            </p:cNvPr>
            <p:cNvSpPr>
              <a:spLocks noChangeArrowheads="1"/>
            </p:cNvSpPr>
            <p:nvPr/>
          </p:nvSpPr>
          <p:spPr bwMode="auto">
            <a:xfrm>
              <a:off x="2335638" y="5389021"/>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807" name="Oval 128">
              <a:extLst>
                <a:ext uri="{FF2B5EF4-FFF2-40B4-BE49-F238E27FC236}">
                  <a16:creationId xmlns:a16="http://schemas.microsoft.com/office/drawing/2014/main" id="{DF230D50-6C72-44D5-8832-19A3D71425EB}"/>
                </a:ext>
              </a:extLst>
            </p:cNvPr>
            <p:cNvSpPr>
              <a:spLocks noChangeArrowheads="1"/>
            </p:cNvSpPr>
            <p:nvPr/>
          </p:nvSpPr>
          <p:spPr bwMode="auto">
            <a:xfrm>
              <a:off x="2415802" y="5371844"/>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808" name="Oval 129">
              <a:extLst>
                <a:ext uri="{FF2B5EF4-FFF2-40B4-BE49-F238E27FC236}">
                  <a16:creationId xmlns:a16="http://schemas.microsoft.com/office/drawing/2014/main" id="{98A858B9-496D-4ABC-B933-5AB66421520C}"/>
                </a:ext>
              </a:extLst>
            </p:cNvPr>
            <p:cNvSpPr>
              <a:spLocks noChangeArrowheads="1"/>
            </p:cNvSpPr>
            <p:nvPr/>
          </p:nvSpPr>
          <p:spPr bwMode="auto">
            <a:xfrm>
              <a:off x="2400490" y="5336631"/>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809" name="Oval 130">
              <a:extLst>
                <a:ext uri="{FF2B5EF4-FFF2-40B4-BE49-F238E27FC236}">
                  <a16:creationId xmlns:a16="http://schemas.microsoft.com/office/drawing/2014/main" id="{5301EFCD-1F7F-4A64-94C8-F3E86693057A}"/>
                </a:ext>
              </a:extLst>
            </p:cNvPr>
            <p:cNvSpPr>
              <a:spLocks noChangeArrowheads="1"/>
            </p:cNvSpPr>
            <p:nvPr/>
          </p:nvSpPr>
          <p:spPr bwMode="auto">
            <a:xfrm>
              <a:off x="1924142" y="5256400"/>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810" name="Oval 131">
              <a:extLst>
                <a:ext uri="{FF2B5EF4-FFF2-40B4-BE49-F238E27FC236}">
                  <a16:creationId xmlns:a16="http://schemas.microsoft.com/office/drawing/2014/main" id="{A72F68DA-B982-443E-84F1-1AC145DB0E0A}"/>
                </a:ext>
              </a:extLst>
            </p:cNvPr>
            <p:cNvSpPr>
              <a:spLocks noChangeArrowheads="1"/>
            </p:cNvSpPr>
            <p:nvPr/>
          </p:nvSpPr>
          <p:spPr bwMode="auto">
            <a:xfrm>
              <a:off x="1934951" y="5204868"/>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811" name="Rettangolo 185">
            <a:extLst>
              <a:ext uri="{FF2B5EF4-FFF2-40B4-BE49-F238E27FC236}">
                <a16:creationId xmlns:a16="http://schemas.microsoft.com/office/drawing/2014/main" id="{DAF9F318-C705-4DCA-AD36-42B03F29E676}"/>
              </a:ext>
            </a:extLst>
          </p:cNvPr>
          <p:cNvSpPr>
            <a:spLocks noChangeArrowheads="1"/>
          </p:cNvSpPr>
          <p:nvPr/>
        </p:nvSpPr>
        <p:spPr bwMode="auto">
          <a:xfrm>
            <a:off x="6570361" y="4483022"/>
            <a:ext cx="309700" cy="338554"/>
          </a:xfrm>
          <a:prstGeom prst="rect">
            <a:avLst/>
          </a:prstGeom>
          <a:noFill/>
          <a:ln w="9525">
            <a:noFill/>
            <a:miter lim="800000"/>
            <a:headEnd/>
            <a:tailEnd/>
          </a:ln>
        </p:spPr>
        <p:txBody>
          <a:bodyPr wrap="none">
            <a:spAutoFit/>
          </a:bodyPr>
          <a:lstStyle/>
          <a:p>
            <a:pPr marL="0" marR="0" lvl="0" indent="0" algn="ctr" defTabSz="457200" rtl="0" eaLnBrk="0" fontAlgn="auto" latinLnBrk="0" hangingPunct="0">
              <a:lnSpc>
                <a:spcPct val="100000"/>
              </a:lnSpc>
              <a:spcBef>
                <a:spcPct val="20000"/>
              </a:spcBef>
              <a:spcAft>
                <a:spcPts val="0"/>
              </a:spcAft>
              <a:buClrTx/>
              <a:buSzTx/>
              <a:buFontTx/>
              <a:buNone/>
              <a:tabLst/>
              <a:defRPr/>
            </a:pPr>
            <a:r>
              <a:rPr kumimoji="0" lang="en-US" sz="1600" b="0" i="1" u="none" strike="noStrike" kern="1200" cap="none" spc="0" normalizeH="0" baseline="0" noProof="0" dirty="0">
                <a:ln>
                  <a:noFill/>
                </a:ln>
                <a:solidFill>
                  <a:srgbClr val="000000"/>
                </a:solidFill>
                <a:effectLst/>
                <a:uLnTx/>
                <a:uFillTx/>
                <a:latin typeface="Arial" charset="0"/>
                <a:ea typeface="+mn-ea"/>
                <a:cs typeface="+mn-cs"/>
              </a:rPr>
              <a:t>T</a:t>
            </a:r>
            <a:endParaRPr kumimoji="0" lang="en-US" sz="1600" b="0" i="0" u="none" strike="noStrike" kern="1200" cap="none" spc="0" normalizeH="0" baseline="-25000" noProof="0" dirty="0">
              <a:ln>
                <a:noFill/>
              </a:ln>
              <a:solidFill>
                <a:srgbClr val="000000"/>
              </a:solidFill>
              <a:effectLst/>
              <a:uLnTx/>
              <a:uFillTx/>
              <a:latin typeface="Arial" charset="0"/>
              <a:ea typeface="+mn-ea"/>
              <a:cs typeface="+mn-cs"/>
            </a:endParaRPr>
          </a:p>
        </p:txBody>
      </p:sp>
      <p:sp>
        <p:nvSpPr>
          <p:cNvPr id="812" name="CasellaDiTesto 186">
            <a:extLst>
              <a:ext uri="{FF2B5EF4-FFF2-40B4-BE49-F238E27FC236}">
                <a16:creationId xmlns:a16="http://schemas.microsoft.com/office/drawing/2014/main" id="{C9456615-9FE3-4BEA-A112-685AA03D252F}"/>
              </a:ext>
            </a:extLst>
          </p:cNvPr>
          <p:cNvSpPr txBox="1">
            <a:spLocks noChangeArrowheads="1"/>
          </p:cNvSpPr>
          <p:nvPr/>
        </p:nvSpPr>
        <p:spPr bwMode="auto">
          <a:xfrm>
            <a:off x="5016070" y="3726749"/>
            <a:ext cx="320922" cy="338554"/>
          </a:xfrm>
          <a:prstGeom prst="rect">
            <a:avLst/>
          </a:prstGeom>
          <a:noFill/>
          <a:ln w="9525">
            <a:noFill/>
            <a:miter lim="800000"/>
            <a:headEnd/>
            <a:tailEnd/>
          </a:ln>
        </p:spPr>
        <p:txBody>
          <a:bodyPr wrap="none">
            <a:spAutoFit/>
          </a:bodyPr>
          <a:lstStyle/>
          <a:p>
            <a:pPr marL="0" marR="0" lvl="0" indent="0" algn="ctr" defTabSz="457200" rtl="0" eaLnBrk="0" fontAlgn="auto" latinLnBrk="0" hangingPunct="0">
              <a:lnSpc>
                <a:spcPct val="100000"/>
              </a:lnSpc>
              <a:spcBef>
                <a:spcPct val="20000"/>
              </a:spcBef>
              <a:spcAft>
                <a:spcPts val="0"/>
              </a:spcAft>
              <a:buClrTx/>
              <a:buSzTx/>
              <a:buFontTx/>
              <a:buNone/>
              <a:tabLst/>
              <a:defRPr/>
            </a:pPr>
            <a:r>
              <a:rPr kumimoji="0" lang="en-US" sz="1600" b="0" i="1" u="none" strike="noStrike" kern="1200" cap="none" spc="0" normalizeH="0" baseline="0" noProof="0" dirty="0">
                <a:ln>
                  <a:noFill/>
                </a:ln>
                <a:solidFill>
                  <a:srgbClr val="000000"/>
                </a:solidFill>
                <a:effectLst/>
                <a:uLnTx/>
                <a:uFillTx/>
                <a:latin typeface="Arial" charset="0"/>
                <a:ea typeface="+mn-ea"/>
                <a:cs typeface="+mn-cs"/>
              </a:rPr>
              <a:t>P</a:t>
            </a:r>
            <a:endParaRPr kumimoji="0" lang="en-US" sz="1600" b="0" i="0" u="none" strike="noStrike" kern="1200" cap="none" spc="0" normalizeH="0" baseline="-25000" noProof="0" dirty="0">
              <a:ln>
                <a:noFill/>
              </a:ln>
              <a:solidFill>
                <a:srgbClr val="000000"/>
              </a:solidFill>
              <a:effectLst/>
              <a:uLnTx/>
              <a:uFillTx/>
              <a:latin typeface="Arial" charset="0"/>
              <a:ea typeface="+mn-ea"/>
              <a:cs typeface="+mn-cs"/>
            </a:endParaRPr>
          </a:p>
        </p:txBody>
      </p:sp>
      <p:sp>
        <p:nvSpPr>
          <p:cNvPr id="813" name="Rettangolo 812">
            <a:extLst>
              <a:ext uri="{FF2B5EF4-FFF2-40B4-BE49-F238E27FC236}">
                <a16:creationId xmlns:a16="http://schemas.microsoft.com/office/drawing/2014/main" id="{2667F997-C10F-4545-A7D0-42D52612121C}"/>
              </a:ext>
            </a:extLst>
          </p:cNvPr>
          <p:cNvSpPr/>
          <p:nvPr/>
        </p:nvSpPr>
        <p:spPr>
          <a:xfrm>
            <a:off x="5105001" y="3248645"/>
            <a:ext cx="2585412" cy="400110"/>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it-IT" sz="2000" b="0" i="0" u="none" strike="noStrike" kern="1200" cap="none" spc="0" normalizeH="0" baseline="0" noProof="0" dirty="0">
                <a:ln>
                  <a:noFill/>
                </a:ln>
                <a:solidFill>
                  <a:prstClr val="black"/>
                </a:solidFill>
                <a:effectLst/>
                <a:uLnTx/>
                <a:uFillTx/>
                <a:latin typeface="Calibri" panose="020F0502020204030204" pitchFamily="34" charset="0"/>
                <a:ea typeface="+mn-ea"/>
                <a:cs typeface="+mn-cs"/>
              </a:rPr>
              <a:t>New data are </a:t>
            </a:r>
            <a:r>
              <a:rPr kumimoji="0" lang="it-IT" sz="2000" b="0" i="0" u="none" strike="noStrike" kern="1200" cap="none" spc="0" normalizeH="0" baseline="0" noProof="0" dirty="0" err="1">
                <a:ln>
                  <a:noFill/>
                </a:ln>
                <a:solidFill>
                  <a:prstClr val="black"/>
                </a:solidFill>
                <a:effectLst/>
                <a:uLnTx/>
                <a:uFillTx/>
                <a:latin typeface="Calibri" panose="020F0502020204030204" pitchFamily="34" charset="0"/>
                <a:ea typeface="+mn-ea"/>
                <a:cs typeface="+mn-cs"/>
              </a:rPr>
              <a:t>coming</a:t>
            </a:r>
            <a:endParaRPr kumimoji="0" lang="it-IT" sz="2000" b="0" i="0" u="none" strike="noStrike" kern="1200" cap="none" spc="0" normalizeH="0" baseline="0" noProof="0" dirty="0">
              <a:ln>
                <a:noFill/>
              </a:ln>
              <a:solidFill>
                <a:prstClr val="black"/>
              </a:solidFill>
              <a:effectLst/>
              <a:uLnTx/>
              <a:uFillTx/>
              <a:latin typeface="Calibri" panose="020F0502020204030204" pitchFamily="34" charset="0"/>
              <a:ea typeface="+mn-ea"/>
              <a:cs typeface="+mn-cs"/>
            </a:endParaRPr>
          </a:p>
        </p:txBody>
      </p:sp>
      <p:sp>
        <p:nvSpPr>
          <p:cNvPr id="814" name="Figura a mano libera 398">
            <a:extLst>
              <a:ext uri="{FF2B5EF4-FFF2-40B4-BE49-F238E27FC236}">
                <a16:creationId xmlns:a16="http://schemas.microsoft.com/office/drawing/2014/main" id="{AB96BF69-30A3-4CA4-A80B-1B646BFEB660}"/>
              </a:ext>
            </a:extLst>
          </p:cNvPr>
          <p:cNvSpPr/>
          <p:nvPr/>
        </p:nvSpPr>
        <p:spPr bwMode="auto">
          <a:xfrm>
            <a:off x="5606812" y="3872395"/>
            <a:ext cx="912205" cy="688181"/>
          </a:xfrm>
          <a:custGeom>
            <a:avLst/>
            <a:gdLst>
              <a:gd name="connsiteX0" fmla="*/ 76386 w 912205"/>
              <a:gd name="connsiteY0" fmla="*/ 240506 h 688181"/>
              <a:gd name="connsiteX1" fmla="*/ 76386 w 912205"/>
              <a:gd name="connsiteY1" fmla="*/ 240506 h 688181"/>
              <a:gd name="connsiteX2" fmla="*/ 83530 w 912205"/>
              <a:gd name="connsiteY2" fmla="*/ 221456 h 688181"/>
              <a:gd name="connsiteX3" fmla="*/ 88292 w 912205"/>
              <a:gd name="connsiteY3" fmla="*/ 214312 h 688181"/>
              <a:gd name="connsiteX4" fmla="*/ 93055 w 912205"/>
              <a:gd name="connsiteY4" fmla="*/ 195262 h 688181"/>
              <a:gd name="connsiteX5" fmla="*/ 97817 w 912205"/>
              <a:gd name="connsiteY5" fmla="*/ 185737 h 688181"/>
              <a:gd name="connsiteX6" fmla="*/ 100198 w 912205"/>
              <a:gd name="connsiteY6" fmla="*/ 169069 h 688181"/>
              <a:gd name="connsiteX7" fmla="*/ 107342 w 912205"/>
              <a:gd name="connsiteY7" fmla="*/ 152400 h 688181"/>
              <a:gd name="connsiteX8" fmla="*/ 114486 w 912205"/>
              <a:gd name="connsiteY8" fmla="*/ 135731 h 688181"/>
              <a:gd name="connsiteX9" fmla="*/ 119248 w 912205"/>
              <a:gd name="connsiteY9" fmla="*/ 128587 h 688181"/>
              <a:gd name="connsiteX10" fmla="*/ 121630 w 912205"/>
              <a:gd name="connsiteY10" fmla="*/ 121444 h 688181"/>
              <a:gd name="connsiteX11" fmla="*/ 126392 w 912205"/>
              <a:gd name="connsiteY11" fmla="*/ 114300 h 688181"/>
              <a:gd name="connsiteX12" fmla="*/ 131155 w 912205"/>
              <a:gd name="connsiteY12" fmla="*/ 100012 h 688181"/>
              <a:gd name="connsiteX13" fmla="*/ 133536 w 912205"/>
              <a:gd name="connsiteY13" fmla="*/ 92869 h 688181"/>
              <a:gd name="connsiteX14" fmla="*/ 138298 w 912205"/>
              <a:gd name="connsiteY14" fmla="*/ 69056 h 688181"/>
              <a:gd name="connsiteX15" fmla="*/ 143061 w 912205"/>
              <a:gd name="connsiteY15" fmla="*/ 54769 h 688181"/>
              <a:gd name="connsiteX16" fmla="*/ 147823 w 912205"/>
              <a:gd name="connsiteY16" fmla="*/ 47625 h 688181"/>
              <a:gd name="connsiteX17" fmla="*/ 152586 w 912205"/>
              <a:gd name="connsiteY17" fmla="*/ 33337 h 688181"/>
              <a:gd name="connsiteX18" fmla="*/ 162111 w 912205"/>
              <a:gd name="connsiteY18" fmla="*/ 19050 h 688181"/>
              <a:gd name="connsiteX19" fmla="*/ 171636 w 912205"/>
              <a:gd name="connsiteY19" fmla="*/ 4762 h 688181"/>
              <a:gd name="connsiteX20" fmla="*/ 178780 w 912205"/>
              <a:gd name="connsiteY20" fmla="*/ 2381 h 688181"/>
              <a:gd name="connsiteX21" fmla="*/ 162111 w 912205"/>
              <a:gd name="connsiteY21" fmla="*/ 7144 h 688181"/>
              <a:gd name="connsiteX22" fmla="*/ 174017 w 912205"/>
              <a:gd name="connsiteY22" fmla="*/ 4762 h 688181"/>
              <a:gd name="connsiteX23" fmla="*/ 212117 w 912205"/>
              <a:gd name="connsiteY23" fmla="*/ 0 h 688181"/>
              <a:gd name="connsiteX24" fmla="*/ 297842 w 912205"/>
              <a:gd name="connsiteY24" fmla="*/ 2381 h 688181"/>
              <a:gd name="connsiteX25" fmla="*/ 326417 w 912205"/>
              <a:gd name="connsiteY25" fmla="*/ 7144 h 688181"/>
              <a:gd name="connsiteX26" fmla="*/ 345467 w 912205"/>
              <a:gd name="connsiteY26" fmla="*/ 9525 h 688181"/>
              <a:gd name="connsiteX27" fmla="*/ 359755 w 912205"/>
              <a:gd name="connsiteY27" fmla="*/ 19050 h 688181"/>
              <a:gd name="connsiteX28" fmla="*/ 366898 w 912205"/>
              <a:gd name="connsiteY28" fmla="*/ 23812 h 688181"/>
              <a:gd name="connsiteX29" fmla="*/ 378805 w 912205"/>
              <a:gd name="connsiteY29" fmla="*/ 33337 h 688181"/>
              <a:gd name="connsiteX30" fmla="*/ 383567 w 912205"/>
              <a:gd name="connsiteY30" fmla="*/ 40481 h 688181"/>
              <a:gd name="connsiteX31" fmla="*/ 390711 w 912205"/>
              <a:gd name="connsiteY31" fmla="*/ 47625 h 688181"/>
              <a:gd name="connsiteX32" fmla="*/ 397855 w 912205"/>
              <a:gd name="connsiteY32" fmla="*/ 61912 h 688181"/>
              <a:gd name="connsiteX33" fmla="*/ 402617 w 912205"/>
              <a:gd name="connsiteY33" fmla="*/ 69056 h 688181"/>
              <a:gd name="connsiteX34" fmla="*/ 409761 w 912205"/>
              <a:gd name="connsiteY34" fmla="*/ 92869 h 688181"/>
              <a:gd name="connsiteX35" fmla="*/ 407380 w 912205"/>
              <a:gd name="connsiteY35" fmla="*/ 159544 h 688181"/>
              <a:gd name="connsiteX36" fmla="*/ 404998 w 912205"/>
              <a:gd name="connsiteY36" fmla="*/ 173831 h 688181"/>
              <a:gd name="connsiteX37" fmla="*/ 402617 w 912205"/>
              <a:gd name="connsiteY37" fmla="*/ 192881 h 688181"/>
              <a:gd name="connsiteX38" fmla="*/ 395473 w 912205"/>
              <a:gd name="connsiteY38" fmla="*/ 214312 h 688181"/>
              <a:gd name="connsiteX39" fmla="*/ 390711 w 912205"/>
              <a:gd name="connsiteY39" fmla="*/ 230981 h 688181"/>
              <a:gd name="connsiteX40" fmla="*/ 388330 w 912205"/>
              <a:gd name="connsiteY40" fmla="*/ 240506 h 688181"/>
              <a:gd name="connsiteX41" fmla="*/ 385948 w 912205"/>
              <a:gd name="connsiteY41" fmla="*/ 247650 h 688181"/>
              <a:gd name="connsiteX42" fmla="*/ 383567 w 912205"/>
              <a:gd name="connsiteY42" fmla="*/ 257175 h 688181"/>
              <a:gd name="connsiteX43" fmla="*/ 378805 w 912205"/>
              <a:gd name="connsiteY43" fmla="*/ 271462 h 688181"/>
              <a:gd name="connsiteX44" fmla="*/ 374042 w 912205"/>
              <a:gd name="connsiteY44" fmla="*/ 285750 h 688181"/>
              <a:gd name="connsiteX45" fmla="*/ 371661 w 912205"/>
              <a:gd name="connsiteY45" fmla="*/ 292894 h 688181"/>
              <a:gd name="connsiteX46" fmla="*/ 366898 w 912205"/>
              <a:gd name="connsiteY46" fmla="*/ 314325 h 688181"/>
              <a:gd name="connsiteX47" fmla="*/ 362136 w 912205"/>
              <a:gd name="connsiteY47" fmla="*/ 333375 h 688181"/>
              <a:gd name="connsiteX48" fmla="*/ 359755 w 912205"/>
              <a:gd name="connsiteY48" fmla="*/ 342900 h 688181"/>
              <a:gd name="connsiteX49" fmla="*/ 354992 w 912205"/>
              <a:gd name="connsiteY49" fmla="*/ 350044 h 688181"/>
              <a:gd name="connsiteX50" fmla="*/ 347848 w 912205"/>
              <a:gd name="connsiteY50" fmla="*/ 364331 h 688181"/>
              <a:gd name="connsiteX51" fmla="*/ 345467 w 912205"/>
              <a:gd name="connsiteY51" fmla="*/ 371475 h 688181"/>
              <a:gd name="connsiteX52" fmla="*/ 350230 w 912205"/>
              <a:gd name="connsiteY52" fmla="*/ 385762 h 688181"/>
              <a:gd name="connsiteX53" fmla="*/ 364517 w 912205"/>
              <a:gd name="connsiteY53" fmla="*/ 390525 h 688181"/>
              <a:gd name="connsiteX54" fmla="*/ 374042 w 912205"/>
              <a:gd name="connsiteY54" fmla="*/ 395287 h 688181"/>
              <a:gd name="connsiteX55" fmla="*/ 385948 w 912205"/>
              <a:gd name="connsiteY55" fmla="*/ 402431 h 688181"/>
              <a:gd name="connsiteX56" fmla="*/ 397855 w 912205"/>
              <a:gd name="connsiteY56" fmla="*/ 404812 h 688181"/>
              <a:gd name="connsiteX57" fmla="*/ 412142 w 912205"/>
              <a:gd name="connsiteY57" fmla="*/ 409575 h 688181"/>
              <a:gd name="connsiteX58" fmla="*/ 469292 w 912205"/>
              <a:gd name="connsiteY58" fmla="*/ 414337 h 688181"/>
              <a:gd name="connsiteX59" fmla="*/ 476436 w 912205"/>
              <a:gd name="connsiteY59" fmla="*/ 416719 h 688181"/>
              <a:gd name="connsiteX60" fmla="*/ 500248 w 912205"/>
              <a:gd name="connsiteY60" fmla="*/ 409575 h 688181"/>
              <a:gd name="connsiteX61" fmla="*/ 533586 w 912205"/>
              <a:gd name="connsiteY61" fmla="*/ 404812 h 688181"/>
              <a:gd name="connsiteX62" fmla="*/ 552636 w 912205"/>
              <a:gd name="connsiteY62" fmla="*/ 400050 h 688181"/>
              <a:gd name="connsiteX63" fmla="*/ 559780 w 912205"/>
              <a:gd name="connsiteY63" fmla="*/ 395287 h 688181"/>
              <a:gd name="connsiteX64" fmla="*/ 564542 w 912205"/>
              <a:gd name="connsiteY64" fmla="*/ 388144 h 688181"/>
              <a:gd name="connsiteX65" fmla="*/ 571686 w 912205"/>
              <a:gd name="connsiteY65" fmla="*/ 385762 h 688181"/>
              <a:gd name="connsiteX66" fmla="*/ 600261 w 912205"/>
              <a:gd name="connsiteY66" fmla="*/ 359569 h 688181"/>
              <a:gd name="connsiteX67" fmla="*/ 602642 w 912205"/>
              <a:gd name="connsiteY67" fmla="*/ 352425 h 688181"/>
              <a:gd name="connsiteX68" fmla="*/ 619311 w 912205"/>
              <a:gd name="connsiteY68" fmla="*/ 340519 h 688181"/>
              <a:gd name="connsiteX69" fmla="*/ 631217 w 912205"/>
              <a:gd name="connsiteY69" fmla="*/ 330994 h 688181"/>
              <a:gd name="connsiteX70" fmla="*/ 635980 w 912205"/>
              <a:gd name="connsiteY70" fmla="*/ 323850 h 688181"/>
              <a:gd name="connsiteX71" fmla="*/ 645505 w 912205"/>
              <a:gd name="connsiteY71" fmla="*/ 319087 h 688181"/>
              <a:gd name="connsiteX72" fmla="*/ 650267 w 912205"/>
              <a:gd name="connsiteY72" fmla="*/ 311944 h 688181"/>
              <a:gd name="connsiteX73" fmla="*/ 669317 w 912205"/>
              <a:gd name="connsiteY73" fmla="*/ 300037 h 688181"/>
              <a:gd name="connsiteX74" fmla="*/ 676461 w 912205"/>
              <a:gd name="connsiteY74" fmla="*/ 297656 h 688181"/>
              <a:gd name="connsiteX75" fmla="*/ 726467 w 912205"/>
              <a:gd name="connsiteY75" fmla="*/ 300037 h 688181"/>
              <a:gd name="connsiteX76" fmla="*/ 750280 w 912205"/>
              <a:gd name="connsiteY76" fmla="*/ 304800 h 688181"/>
              <a:gd name="connsiteX77" fmla="*/ 795523 w 912205"/>
              <a:gd name="connsiteY77" fmla="*/ 335756 h 688181"/>
              <a:gd name="connsiteX78" fmla="*/ 814573 w 912205"/>
              <a:gd name="connsiteY78" fmla="*/ 347662 h 688181"/>
              <a:gd name="connsiteX79" fmla="*/ 826480 w 912205"/>
              <a:gd name="connsiteY79" fmla="*/ 357187 h 688181"/>
              <a:gd name="connsiteX80" fmla="*/ 840767 w 912205"/>
              <a:gd name="connsiteY80" fmla="*/ 371475 h 688181"/>
              <a:gd name="connsiteX81" fmla="*/ 852673 w 912205"/>
              <a:gd name="connsiteY81" fmla="*/ 378619 h 688181"/>
              <a:gd name="connsiteX82" fmla="*/ 859817 w 912205"/>
              <a:gd name="connsiteY82" fmla="*/ 385762 h 688181"/>
              <a:gd name="connsiteX83" fmla="*/ 878867 w 912205"/>
              <a:gd name="connsiteY83" fmla="*/ 395287 h 688181"/>
              <a:gd name="connsiteX84" fmla="*/ 881248 w 912205"/>
              <a:gd name="connsiteY84" fmla="*/ 402431 h 688181"/>
              <a:gd name="connsiteX85" fmla="*/ 888392 w 912205"/>
              <a:gd name="connsiteY85" fmla="*/ 414337 h 688181"/>
              <a:gd name="connsiteX86" fmla="*/ 890773 w 912205"/>
              <a:gd name="connsiteY86" fmla="*/ 428625 h 688181"/>
              <a:gd name="connsiteX87" fmla="*/ 895536 w 912205"/>
              <a:gd name="connsiteY87" fmla="*/ 438150 h 688181"/>
              <a:gd name="connsiteX88" fmla="*/ 902680 w 912205"/>
              <a:gd name="connsiteY88" fmla="*/ 461962 h 688181"/>
              <a:gd name="connsiteX89" fmla="*/ 905061 w 912205"/>
              <a:gd name="connsiteY89" fmla="*/ 469106 h 688181"/>
              <a:gd name="connsiteX90" fmla="*/ 907442 w 912205"/>
              <a:gd name="connsiteY90" fmla="*/ 481012 h 688181"/>
              <a:gd name="connsiteX91" fmla="*/ 912205 w 912205"/>
              <a:gd name="connsiteY91" fmla="*/ 495300 h 688181"/>
              <a:gd name="connsiteX92" fmla="*/ 909823 w 912205"/>
              <a:gd name="connsiteY92" fmla="*/ 583406 h 688181"/>
              <a:gd name="connsiteX93" fmla="*/ 907442 w 912205"/>
              <a:gd name="connsiteY93" fmla="*/ 592931 h 688181"/>
              <a:gd name="connsiteX94" fmla="*/ 897917 w 912205"/>
              <a:gd name="connsiteY94" fmla="*/ 619125 h 688181"/>
              <a:gd name="connsiteX95" fmla="*/ 888392 w 912205"/>
              <a:gd name="connsiteY95" fmla="*/ 633412 h 688181"/>
              <a:gd name="connsiteX96" fmla="*/ 883630 w 912205"/>
              <a:gd name="connsiteY96" fmla="*/ 642937 h 688181"/>
              <a:gd name="connsiteX97" fmla="*/ 876486 w 912205"/>
              <a:gd name="connsiteY97" fmla="*/ 647700 h 688181"/>
              <a:gd name="connsiteX98" fmla="*/ 869342 w 912205"/>
              <a:gd name="connsiteY98" fmla="*/ 654844 h 688181"/>
              <a:gd name="connsiteX99" fmla="*/ 862198 w 912205"/>
              <a:gd name="connsiteY99" fmla="*/ 659606 h 688181"/>
              <a:gd name="connsiteX100" fmla="*/ 855055 w 912205"/>
              <a:gd name="connsiteY100" fmla="*/ 666750 h 688181"/>
              <a:gd name="connsiteX101" fmla="*/ 847911 w 912205"/>
              <a:gd name="connsiteY101" fmla="*/ 669131 h 688181"/>
              <a:gd name="connsiteX102" fmla="*/ 833623 w 912205"/>
              <a:gd name="connsiteY102" fmla="*/ 676275 h 688181"/>
              <a:gd name="connsiteX103" fmla="*/ 816955 w 912205"/>
              <a:gd name="connsiteY103" fmla="*/ 683419 h 688181"/>
              <a:gd name="connsiteX104" fmla="*/ 762186 w 912205"/>
              <a:gd name="connsiteY104" fmla="*/ 681037 h 688181"/>
              <a:gd name="connsiteX105" fmla="*/ 752661 w 912205"/>
              <a:gd name="connsiteY105" fmla="*/ 678656 h 688181"/>
              <a:gd name="connsiteX106" fmla="*/ 740755 w 912205"/>
              <a:gd name="connsiteY106" fmla="*/ 676275 h 688181"/>
              <a:gd name="connsiteX107" fmla="*/ 721705 w 912205"/>
              <a:gd name="connsiteY107" fmla="*/ 671512 h 688181"/>
              <a:gd name="connsiteX108" fmla="*/ 705036 w 912205"/>
              <a:gd name="connsiteY108" fmla="*/ 669131 h 688181"/>
              <a:gd name="connsiteX109" fmla="*/ 647886 w 912205"/>
              <a:gd name="connsiteY109" fmla="*/ 659606 h 688181"/>
              <a:gd name="connsiteX110" fmla="*/ 638361 w 912205"/>
              <a:gd name="connsiteY110" fmla="*/ 657225 h 688181"/>
              <a:gd name="connsiteX111" fmla="*/ 607405 w 912205"/>
              <a:gd name="connsiteY111" fmla="*/ 652462 h 688181"/>
              <a:gd name="connsiteX112" fmla="*/ 574067 w 912205"/>
              <a:gd name="connsiteY112" fmla="*/ 652462 h 688181"/>
              <a:gd name="connsiteX113" fmla="*/ 555017 w 912205"/>
              <a:gd name="connsiteY113" fmla="*/ 654844 h 688181"/>
              <a:gd name="connsiteX114" fmla="*/ 543111 w 912205"/>
              <a:gd name="connsiteY114" fmla="*/ 657225 h 688181"/>
              <a:gd name="connsiteX115" fmla="*/ 528823 w 912205"/>
              <a:gd name="connsiteY115" fmla="*/ 659606 h 688181"/>
              <a:gd name="connsiteX116" fmla="*/ 521680 w 912205"/>
              <a:gd name="connsiteY116" fmla="*/ 664369 h 688181"/>
              <a:gd name="connsiteX117" fmla="*/ 509773 w 912205"/>
              <a:gd name="connsiteY117" fmla="*/ 669131 h 688181"/>
              <a:gd name="connsiteX118" fmla="*/ 488342 w 912205"/>
              <a:gd name="connsiteY118" fmla="*/ 676275 h 688181"/>
              <a:gd name="connsiteX119" fmla="*/ 481198 w 912205"/>
              <a:gd name="connsiteY119" fmla="*/ 678656 h 688181"/>
              <a:gd name="connsiteX120" fmla="*/ 471673 w 912205"/>
              <a:gd name="connsiteY120" fmla="*/ 683419 h 688181"/>
              <a:gd name="connsiteX121" fmla="*/ 447861 w 912205"/>
              <a:gd name="connsiteY121" fmla="*/ 688181 h 688181"/>
              <a:gd name="connsiteX122" fmla="*/ 402617 w 912205"/>
              <a:gd name="connsiteY122" fmla="*/ 685800 h 688181"/>
              <a:gd name="connsiteX123" fmla="*/ 369280 w 912205"/>
              <a:gd name="connsiteY123" fmla="*/ 681037 h 688181"/>
              <a:gd name="connsiteX124" fmla="*/ 352611 w 912205"/>
              <a:gd name="connsiteY124" fmla="*/ 678656 h 688181"/>
              <a:gd name="connsiteX125" fmla="*/ 335942 w 912205"/>
              <a:gd name="connsiteY125" fmla="*/ 666750 h 688181"/>
              <a:gd name="connsiteX126" fmla="*/ 328798 w 912205"/>
              <a:gd name="connsiteY126" fmla="*/ 659606 h 688181"/>
              <a:gd name="connsiteX127" fmla="*/ 314511 w 912205"/>
              <a:gd name="connsiteY127" fmla="*/ 650081 h 688181"/>
              <a:gd name="connsiteX128" fmla="*/ 312130 w 912205"/>
              <a:gd name="connsiteY128" fmla="*/ 642937 h 688181"/>
              <a:gd name="connsiteX129" fmla="*/ 304986 w 912205"/>
              <a:gd name="connsiteY129" fmla="*/ 635794 h 688181"/>
              <a:gd name="connsiteX130" fmla="*/ 281173 w 912205"/>
              <a:gd name="connsiteY130" fmla="*/ 619125 h 688181"/>
              <a:gd name="connsiteX131" fmla="*/ 266886 w 912205"/>
              <a:gd name="connsiteY131" fmla="*/ 609600 h 688181"/>
              <a:gd name="connsiteX132" fmla="*/ 259742 w 912205"/>
              <a:gd name="connsiteY132" fmla="*/ 604837 h 688181"/>
              <a:gd name="connsiteX133" fmla="*/ 252598 w 912205"/>
              <a:gd name="connsiteY133" fmla="*/ 602456 h 688181"/>
              <a:gd name="connsiteX134" fmla="*/ 235930 w 912205"/>
              <a:gd name="connsiteY134" fmla="*/ 592931 h 688181"/>
              <a:gd name="connsiteX135" fmla="*/ 219261 w 912205"/>
              <a:gd name="connsiteY135" fmla="*/ 590550 h 688181"/>
              <a:gd name="connsiteX136" fmla="*/ 190686 w 912205"/>
              <a:gd name="connsiteY136" fmla="*/ 585787 h 688181"/>
              <a:gd name="connsiteX137" fmla="*/ 181161 w 912205"/>
              <a:gd name="connsiteY137" fmla="*/ 583406 h 688181"/>
              <a:gd name="connsiteX138" fmla="*/ 164492 w 912205"/>
              <a:gd name="connsiteY138" fmla="*/ 581025 h 688181"/>
              <a:gd name="connsiteX139" fmla="*/ 116867 w 912205"/>
              <a:gd name="connsiteY139" fmla="*/ 573881 h 688181"/>
              <a:gd name="connsiteX140" fmla="*/ 109723 w 912205"/>
              <a:gd name="connsiteY140" fmla="*/ 569119 h 688181"/>
              <a:gd name="connsiteX141" fmla="*/ 93055 w 912205"/>
              <a:gd name="connsiteY141" fmla="*/ 566737 h 688181"/>
              <a:gd name="connsiteX142" fmla="*/ 88292 w 912205"/>
              <a:gd name="connsiteY142" fmla="*/ 554831 h 688181"/>
              <a:gd name="connsiteX143" fmla="*/ 71623 w 912205"/>
              <a:gd name="connsiteY143" fmla="*/ 540544 h 688181"/>
              <a:gd name="connsiteX144" fmla="*/ 54955 w 912205"/>
              <a:gd name="connsiteY144" fmla="*/ 531019 h 688181"/>
              <a:gd name="connsiteX145" fmla="*/ 47811 w 912205"/>
              <a:gd name="connsiteY145" fmla="*/ 526256 h 688181"/>
              <a:gd name="connsiteX146" fmla="*/ 40667 w 912205"/>
              <a:gd name="connsiteY146" fmla="*/ 523875 h 688181"/>
              <a:gd name="connsiteX147" fmla="*/ 33523 w 912205"/>
              <a:gd name="connsiteY147" fmla="*/ 509587 h 688181"/>
              <a:gd name="connsiteX148" fmla="*/ 21617 w 912205"/>
              <a:gd name="connsiteY148" fmla="*/ 492919 h 688181"/>
              <a:gd name="connsiteX149" fmla="*/ 14473 w 912205"/>
              <a:gd name="connsiteY149" fmla="*/ 485775 h 688181"/>
              <a:gd name="connsiteX150" fmla="*/ 9711 w 912205"/>
              <a:gd name="connsiteY150" fmla="*/ 478631 h 688181"/>
              <a:gd name="connsiteX151" fmla="*/ 7330 w 912205"/>
              <a:gd name="connsiteY151" fmla="*/ 466725 h 688181"/>
              <a:gd name="connsiteX152" fmla="*/ 2567 w 912205"/>
              <a:gd name="connsiteY152" fmla="*/ 452437 h 688181"/>
              <a:gd name="connsiteX153" fmla="*/ 186 w 912205"/>
              <a:gd name="connsiteY153" fmla="*/ 438150 h 688181"/>
              <a:gd name="connsiteX154" fmla="*/ 7330 w 912205"/>
              <a:gd name="connsiteY154" fmla="*/ 373856 h 688181"/>
              <a:gd name="connsiteX155" fmla="*/ 12092 w 912205"/>
              <a:gd name="connsiteY155" fmla="*/ 366712 h 688181"/>
              <a:gd name="connsiteX156" fmla="*/ 16855 w 912205"/>
              <a:gd name="connsiteY156" fmla="*/ 350044 h 688181"/>
              <a:gd name="connsiteX157" fmla="*/ 21617 w 912205"/>
              <a:gd name="connsiteY157" fmla="*/ 342900 h 688181"/>
              <a:gd name="connsiteX158" fmla="*/ 31142 w 912205"/>
              <a:gd name="connsiteY158" fmla="*/ 321469 h 688181"/>
              <a:gd name="connsiteX159" fmla="*/ 38286 w 912205"/>
              <a:gd name="connsiteY159" fmla="*/ 302419 h 688181"/>
              <a:gd name="connsiteX160" fmla="*/ 43048 w 912205"/>
              <a:gd name="connsiteY160" fmla="*/ 295275 h 688181"/>
              <a:gd name="connsiteX161" fmla="*/ 47811 w 912205"/>
              <a:gd name="connsiteY161" fmla="*/ 280987 h 688181"/>
              <a:gd name="connsiteX162" fmla="*/ 52573 w 912205"/>
              <a:gd name="connsiteY162" fmla="*/ 266700 h 688181"/>
              <a:gd name="connsiteX163" fmla="*/ 54955 w 912205"/>
              <a:gd name="connsiteY163" fmla="*/ 259556 h 688181"/>
              <a:gd name="connsiteX164" fmla="*/ 59717 w 912205"/>
              <a:gd name="connsiteY164" fmla="*/ 252412 h 688181"/>
              <a:gd name="connsiteX165" fmla="*/ 62098 w 912205"/>
              <a:gd name="connsiteY165" fmla="*/ 245269 h 688181"/>
              <a:gd name="connsiteX166" fmla="*/ 76386 w 912205"/>
              <a:gd name="connsiteY166" fmla="*/ 240506 h 68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Lst>
            <a:rect l="l" t="t" r="r" b="b"/>
            <a:pathLst>
              <a:path w="912205" h="688181">
                <a:moveTo>
                  <a:pt x="76386" y="240506"/>
                </a:moveTo>
                <a:lnTo>
                  <a:pt x="76386" y="240506"/>
                </a:lnTo>
                <a:cubicBezTo>
                  <a:pt x="78767" y="234156"/>
                  <a:pt x="80724" y="227630"/>
                  <a:pt x="83530" y="221456"/>
                </a:cubicBezTo>
                <a:cubicBezTo>
                  <a:pt x="84714" y="218851"/>
                  <a:pt x="87012" y="216872"/>
                  <a:pt x="88292" y="214312"/>
                </a:cubicBezTo>
                <a:cubicBezTo>
                  <a:pt x="91855" y="207186"/>
                  <a:pt x="90339" y="203410"/>
                  <a:pt x="93055" y="195262"/>
                </a:cubicBezTo>
                <a:cubicBezTo>
                  <a:pt x="94178" y="191894"/>
                  <a:pt x="96230" y="188912"/>
                  <a:pt x="97817" y="185737"/>
                </a:cubicBezTo>
                <a:cubicBezTo>
                  <a:pt x="98611" y="180181"/>
                  <a:pt x="99097" y="174572"/>
                  <a:pt x="100198" y="169069"/>
                </a:cubicBezTo>
                <a:cubicBezTo>
                  <a:pt x="101593" y="162092"/>
                  <a:pt x="104440" y="159172"/>
                  <a:pt x="107342" y="152400"/>
                </a:cubicBezTo>
                <a:cubicBezTo>
                  <a:pt x="113067" y="139039"/>
                  <a:pt x="105458" y="151530"/>
                  <a:pt x="114486" y="135731"/>
                </a:cubicBezTo>
                <a:cubicBezTo>
                  <a:pt x="115906" y="133246"/>
                  <a:pt x="117968" y="131147"/>
                  <a:pt x="119248" y="128587"/>
                </a:cubicBezTo>
                <a:cubicBezTo>
                  <a:pt x="120371" y="126342"/>
                  <a:pt x="120507" y="123689"/>
                  <a:pt x="121630" y="121444"/>
                </a:cubicBezTo>
                <a:cubicBezTo>
                  <a:pt x="122910" y="118884"/>
                  <a:pt x="125230" y="116915"/>
                  <a:pt x="126392" y="114300"/>
                </a:cubicBezTo>
                <a:cubicBezTo>
                  <a:pt x="128431" y="109712"/>
                  <a:pt x="129567" y="104775"/>
                  <a:pt x="131155" y="100012"/>
                </a:cubicBezTo>
                <a:cubicBezTo>
                  <a:pt x="131949" y="97631"/>
                  <a:pt x="133044" y="95330"/>
                  <a:pt x="133536" y="92869"/>
                </a:cubicBezTo>
                <a:cubicBezTo>
                  <a:pt x="135123" y="84931"/>
                  <a:pt x="135738" y="76735"/>
                  <a:pt x="138298" y="69056"/>
                </a:cubicBezTo>
                <a:cubicBezTo>
                  <a:pt x="139886" y="64294"/>
                  <a:pt x="140277" y="58946"/>
                  <a:pt x="143061" y="54769"/>
                </a:cubicBezTo>
                <a:cubicBezTo>
                  <a:pt x="144648" y="52388"/>
                  <a:pt x="146661" y="50240"/>
                  <a:pt x="147823" y="47625"/>
                </a:cubicBezTo>
                <a:cubicBezTo>
                  <a:pt x="149862" y="43037"/>
                  <a:pt x="149801" y="37514"/>
                  <a:pt x="152586" y="33337"/>
                </a:cubicBezTo>
                <a:lnTo>
                  <a:pt x="162111" y="19050"/>
                </a:lnTo>
                <a:cubicBezTo>
                  <a:pt x="164607" y="11560"/>
                  <a:pt x="163991" y="9858"/>
                  <a:pt x="171636" y="4762"/>
                </a:cubicBezTo>
                <a:cubicBezTo>
                  <a:pt x="173725" y="3370"/>
                  <a:pt x="181215" y="1772"/>
                  <a:pt x="178780" y="2381"/>
                </a:cubicBezTo>
                <a:cubicBezTo>
                  <a:pt x="173174" y="3783"/>
                  <a:pt x="167280" y="4560"/>
                  <a:pt x="162111" y="7144"/>
                </a:cubicBezTo>
                <a:cubicBezTo>
                  <a:pt x="158491" y="8954"/>
                  <a:pt x="170010" y="5334"/>
                  <a:pt x="174017" y="4762"/>
                </a:cubicBezTo>
                <a:cubicBezTo>
                  <a:pt x="186687" y="2952"/>
                  <a:pt x="212117" y="0"/>
                  <a:pt x="212117" y="0"/>
                </a:cubicBezTo>
                <a:lnTo>
                  <a:pt x="297842" y="2381"/>
                </a:lnTo>
                <a:cubicBezTo>
                  <a:pt x="326673" y="3691"/>
                  <a:pt x="307343" y="3965"/>
                  <a:pt x="326417" y="7144"/>
                </a:cubicBezTo>
                <a:cubicBezTo>
                  <a:pt x="332729" y="8196"/>
                  <a:pt x="339117" y="8731"/>
                  <a:pt x="345467" y="9525"/>
                </a:cubicBezTo>
                <a:lnTo>
                  <a:pt x="359755" y="19050"/>
                </a:lnTo>
                <a:lnTo>
                  <a:pt x="366898" y="23812"/>
                </a:lnTo>
                <a:cubicBezTo>
                  <a:pt x="380550" y="44289"/>
                  <a:pt x="362371" y="20189"/>
                  <a:pt x="378805" y="33337"/>
                </a:cubicBezTo>
                <a:cubicBezTo>
                  <a:pt x="381040" y="35125"/>
                  <a:pt x="381735" y="38282"/>
                  <a:pt x="383567" y="40481"/>
                </a:cubicBezTo>
                <a:cubicBezTo>
                  <a:pt x="385723" y="43068"/>
                  <a:pt x="388555" y="45038"/>
                  <a:pt x="390711" y="47625"/>
                </a:cubicBezTo>
                <a:cubicBezTo>
                  <a:pt x="399237" y="57857"/>
                  <a:pt x="392487" y="51178"/>
                  <a:pt x="397855" y="61912"/>
                </a:cubicBezTo>
                <a:cubicBezTo>
                  <a:pt x="399135" y="64472"/>
                  <a:pt x="401455" y="66441"/>
                  <a:pt x="402617" y="69056"/>
                </a:cubicBezTo>
                <a:cubicBezTo>
                  <a:pt x="405932" y="76514"/>
                  <a:pt x="407781" y="84950"/>
                  <a:pt x="409761" y="92869"/>
                </a:cubicBezTo>
                <a:cubicBezTo>
                  <a:pt x="408967" y="115094"/>
                  <a:pt x="408686" y="137343"/>
                  <a:pt x="407380" y="159544"/>
                </a:cubicBezTo>
                <a:cubicBezTo>
                  <a:pt x="407096" y="164364"/>
                  <a:pt x="405681" y="169051"/>
                  <a:pt x="404998" y="173831"/>
                </a:cubicBezTo>
                <a:cubicBezTo>
                  <a:pt x="404093" y="180166"/>
                  <a:pt x="403958" y="186624"/>
                  <a:pt x="402617" y="192881"/>
                </a:cubicBezTo>
                <a:cubicBezTo>
                  <a:pt x="399020" y="209670"/>
                  <a:pt x="398464" y="202347"/>
                  <a:pt x="395473" y="214312"/>
                </a:cubicBezTo>
                <a:cubicBezTo>
                  <a:pt x="388030" y="244088"/>
                  <a:pt x="397543" y="207068"/>
                  <a:pt x="390711" y="230981"/>
                </a:cubicBezTo>
                <a:cubicBezTo>
                  <a:pt x="389812" y="234128"/>
                  <a:pt x="389229" y="237359"/>
                  <a:pt x="388330" y="240506"/>
                </a:cubicBezTo>
                <a:cubicBezTo>
                  <a:pt x="387640" y="242920"/>
                  <a:pt x="386638" y="245236"/>
                  <a:pt x="385948" y="247650"/>
                </a:cubicBezTo>
                <a:cubicBezTo>
                  <a:pt x="385049" y="250797"/>
                  <a:pt x="384507" y="254040"/>
                  <a:pt x="383567" y="257175"/>
                </a:cubicBezTo>
                <a:cubicBezTo>
                  <a:pt x="382125" y="261983"/>
                  <a:pt x="380392" y="266700"/>
                  <a:pt x="378805" y="271462"/>
                </a:cubicBezTo>
                <a:lnTo>
                  <a:pt x="374042" y="285750"/>
                </a:lnTo>
                <a:cubicBezTo>
                  <a:pt x="373248" y="288131"/>
                  <a:pt x="372153" y="290433"/>
                  <a:pt x="371661" y="292894"/>
                </a:cubicBezTo>
                <a:cubicBezTo>
                  <a:pt x="364480" y="328802"/>
                  <a:pt x="373624" y="284060"/>
                  <a:pt x="366898" y="314325"/>
                </a:cubicBezTo>
                <a:cubicBezTo>
                  <a:pt x="359630" y="347027"/>
                  <a:pt x="368522" y="311020"/>
                  <a:pt x="362136" y="333375"/>
                </a:cubicBezTo>
                <a:cubicBezTo>
                  <a:pt x="361237" y="336522"/>
                  <a:pt x="361044" y="339892"/>
                  <a:pt x="359755" y="342900"/>
                </a:cubicBezTo>
                <a:cubicBezTo>
                  <a:pt x="358628" y="345531"/>
                  <a:pt x="356580" y="347663"/>
                  <a:pt x="354992" y="350044"/>
                </a:cubicBezTo>
                <a:cubicBezTo>
                  <a:pt x="349007" y="368000"/>
                  <a:pt x="357082" y="345864"/>
                  <a:pt x="347848" y="364331"/>
                </a:cubicBezTo>
                <a:cubicBezTo>
                  <a:pt x="346725" y="366576"/>
                  <a:pt x="346261" y="369094"/>
                  <a:pt x="345467" y="371475"/>
                </a:cubicBezTo>
                <a:cubicBezTo>
                  <a:pt x="347055" y="376237"/>
                  <a:pt x="346680" y="382212"/>
                  <a:pt x="350230" y="385762"/>
                </a:cubicBezTo>
                <a:cubicBezTo>
                  <a:pt x="353780" y="389312"/>
                  <a:pt x="359856" y="388661"/>
                  <a:pt x="364517" y="390525"/>
                </a:cubicBezTo>
                <a:cubicBezTo>
                  <a:pt x="367813" y="391843"/>
                  <a:pt x="370939" y="393563"/>
                  <a:pt x="374042" y="395287"/>
                </a:cubicBezTo>
                <a:cubicBezTo>
                  <a:pt x="378088" y="397535"/>
                  <a:pt x="381651" y="400712"/>
                  <a:pt x="385948" y="402431"/>
                </a:cubicBezTo>
                <a:cubicBezTo>
                  <a:pt x="389706" y="403934"/>
                  <a:pt x="393950" y="403747"/>
                  <a:pt x="397855" y="404812"/>
                </a:cubicBezTo>
                <a:cubicBezTo>
                  <a:pt x="402698" y="406133"/>
                  <a:pt x="407132" y="409262"/>
                  <a:pt x="412142" y="409575"/>
                </a:cubicBezTo>
                <a:cubicBezTo>
                  <a:pt x="456629" y="412355"/>
                  <a:pt x="437615" y="410378"/>
                  <a:pt x="469292" y="414337"/>
                </a:cubicBezTo>
                <a:cubicBezTo>
                  <a:pt x="471673" y="415131"/>
                  <a:pt x="473926" y="416719"/>
                  <a:pt x="476436" y="416719"/>
                </a:cubicBezTo>
                <a:cubicBezTo>
                  <a:pt x="480150" y="416719"/>
                  <a:pt x="499239" y="409850"/>
                  <a:pt x="500248" y="409575"/>
                </a:cubicBezTo>
                <a:cubicBezTo>
                  <a:pt x="512087" y="406347"/>
                  <a:pt x="520769" y="406643"/>
                  <a:pt x="533586" y="404812"/>
                </a:cubicBezTo>
                <a:cubicBezTo>
                  <a:pt x="543644" y="403375"/>
                  <a:pt x="544325" y="402820"/>
                  <a:pt x="552636" y="400050"/>
                </a:cubicBezTo>
                <a:cubicBezTo>
                  <a:pt x="555017" y="398462"/>
                  <a:pt x="557756" y="397311"/>
                  <a:pt x="559780" y="395287"/>
                </a:cubicBezTo>
                <a:cubicBezTo>
                  <a:pt x="561803" y="393264"/>
                  <a:pt x="562307" y="389932"/>
                  <a:pt x="564542" y="388144"/>
                </a:cubicBezTo>
                <a:cubicBezTo>
                  <a:pt x="566502" y="386576"/>
                  <a:pt x="569305" y="386556"/>
                  <a:pt x="571686" y="385762"/>
                </a:cubicBezTo>
                <a:cubicBezTo>
                  <a:pt x="593542" y="363906"/>
                  <a:pt x="583552" y="372100"/>
                  <a:pt x="600261" y="359569"/>
                </a:cubicBezTo>
                <a:cubicBezTo>
                  <a:pt x="601055" y="357188"/>
                  <a:pt x="601035" y="354353"/>
                  <a:pt x="602642" y="352425"/>
                </a:cubicBezTo>
                <a:cubicBezTo>
                  <a:pt x="604490" y="350207"/>
                  <a:pt x="616051" y="342692"/>
                  <a:pt x="619311" y="340519"/>
                </a:cubicBezTo>
                <a:cubicBezTo>
                  <a:pt x="632956" y="320048"/>
                  <a:pt x="614788" y="344137"/>
                  <a:pt x="631217" y="330994"/>
                </a:cubicBezTo>
                <a:cubicBezTo>
                  <a:pt x="633452" y="329206"/>
                  <a:pt x="633781" y="325682"/>
                  <a:pt x="635980" y="323850"/>
                </a:cubicBezTo>
                <a:cubicBezTo>
                  <a:pt x="638707" y="321577"/>
                  <a:pt x="642330" y="320675"/>
                  <a:pt x="645505" y="319087"/>
                </a:cubicBezTo>
                <a:cubicBezTo>
                  <a:pt x="647092" y="316706"/>
                  <a:pt x="648244" y="313967"/>
                  <a:pt x="650267" y="311944"/>
                </a:cubicBezTo>
                <a:cubicBezTo>
                  <a:pt x="655394" y="306817"/>
                  <a:pt x="662716" y="302866"/>
                  <a:pt x="669317" y="300037"/>
                </a:cubicBezTo>
                <a:cubicBezTo>
                  <a:pt x="671624" y="299048"/>
                  <a:pt x="674080" y="298450"/>
                  <a:pt x="676461" y="297656"/>
                </a:cubicBezTo>
                <a:cubicBezTo>
                  <a:pt x="693130" y="298450"/>
                  <a:pt x="709857" y="298430"/>
                  <a:pt x="726467" y="300037"/>
                </a:cubicBezTo>
                <a:cubicBezTo>
                  <a:pt x="734524" y="300817"/>
                  <a:pt x="750280" y="304800"/>
                  <a:pt x="750280" y="304800"/>
                </a:cubicBezTo>
                <a:cubicBezTo>
                  <a:pt x="759809" y="311397"/>
                  <a:pt x="782712" y="327520"/>
                  <a:pt x="795523" y="335756"/>
                </a:cubicBezTo>
                <a:cubicBezTo>
                  <a:pt x="801822" y="339805"/>
                  <a:pt x="808726" y="342984"/>
                  <a:pt x="814573" y="347662"/>
                </a:cubicBezTo>
                <a:cubicBezTo>
                  <a:pt x="818542" y="350837"/>
                  <a:pt x="822719" y="353768"/>
                  <a:pt x="826480" y="357187"/>
                </a:cubicBezTo>
                <a:cubicBezTo>
                  <a:pt x="831464" y="361718"/>
                  <a:pt x="835554" y="367210"/>
                  <a:pt x="840767" y="371475"/>
                </a:cubicBezTo>
                <a:cubicBezTo>
                  <a:pt x="844349" y="374406"/>
                  <a:pt x="848970" y="375842"/>
                  <a:pt x="852673" y="378619"/>
                </a:cubicBezTo>
                <a:cubicBezTo>
                  <a:pt x="855367" y="380639"/>
                  <a:pt x="856976" y="383954"/>
                  <a:pt x="859817" y="385762"/>
                </a:cubicBezTo>
                <a:cubicBezTo>
                  <a:pt x="865807" y="389573"/>
                  <a:pt x="878867" y="395287"/>
                  <a:pt x="878867" y="395287"/>
                </a:cubicBezTo>
                <a:cubicBezTo>
                  <a:pt x="879661" y="397668"/>
                  <a:pt x="880125" y="400186"/>
                  <a:pt x="881248" y="402431"/>
                </a:cubicBezTo>
                <a:cubicBezTo>
                  <a:pt x="883318" y="406571"/>
                  <a:pt x="886810" y="409987"/>
                  <a:pt x="888392" y="414337"/>
                </a:cubicBezTo>
                <a:cubicBezTo>
                  <a:pt x="890042" y="418875"/>
                  <a:pt x="889386" y="424000"/>
                  <a:pt x="890773" y="428625"/>
                </a:cubicBezTo>
                <a:cubicBezTo>
                  <a:pt x="891793" y="432025"/>
                  <a:pt x="893948" y="434975"/>
                  <a:pt x="895536" y="438150"/>
                </a:cubicBezTo>
                <a:cubicBezTo>
                  <a:pt x="899135" y="452549"/>
                  <a:pt x="896880" y="444564"/>
                  <a:pt x="902680" y="461962"/>
                </a:cubicBezTo>
                <a:cubicBezTo>
                  <a:pt x="903474" y="464343"/>
                  <a:pt x="904569" y="466645"/>
                  <a:pt x="905061" y="469106"/>
                </a:cubicBezTo>
                <a:cubicBezTo>
                  <a:pt x="905855" y="473075"/>
                  <a:pt x="906377" y="477107"/>
                  <a:pt x="907442" y="481012"/>
                </a:cubicBezTo>
                <a:cubicBezTo>
                  <a:pt x="908763" y="485855"/>
                  <a:pt x="912205" y="495300"/>
                  <a:pt x="912205" y="495300"/>
                </a:cubicBezTo>
                <a:cubicBezTo>
                  <a:pt x="911411" y="524669"/>
                  <a:pt x="911255" y="554062"/>
                  <a:pt x="909823" y="583406"/>
                </a:cubicBezTo>
                <a:cubicBezTo>
                  <a:pt x="909664" y="586675"/>
                  <a:pt x="908382" y="589796"/>
                  <a:pt x="907442" y="592931"/>
                </a:cubicBezTo>
                <a:cubicBezTo>
                  <a:pt x="906144" y="597259"/>
                  <a:pt x="900445" y="614491"/>
                  <a:pt x="897917" y="619125"/>
                </a:cubicBezTo>
                <a:cubicBezTo>
                  <a:pt x="895176" y="624150"/>
                  <a:pt x="890951" y="628292"/>
                  <a:pt x="888392" y="633412"/>
                </a:cubicBezTo>
                <a:cubicBezTo>
                  <a:pt x="886805" y="636587"/>
                  <a:pt x="885902" y="640210"/>
                  <a:pt x="883630" y="642937"/>
                </a:cubicBezTo>
                <a:cubicBezTo>
                  <a:pt x="881798" y="645136"/>
                  <a:pt x="878685" y="645868"/>
                  <a:pt x="876486" y="647700"/>
                </a:cubicBezTo>
                <a:cubicBezTo>
                  <a:pt x="873899" y="649856"/>
                  <a:pt x="871929" y="652688"/>
                  <a:pt x="869342" y="654844"/>
                </a:cubicBezTo>
                <a:cubicBezTo>
                  <a:pt x="867143" y="656676"/>
                  <a:pt x="864397" y="657774"/>
                  <a:pt x="862198" y="659606"/>
                </a:cubicBezTo>
                <a:cubicBezTo>
                  <a:pt x="859611" y="661762"/>
                  <a:pt x="857857" y="664882"/>
                  <a:pt x="855055" y="666750"/>
                </a:cubicBezTo>
                <a:cubicBezTo>
                  <a:pt x="852966" y="668142"/>
                  <a:pt x="850292" y="668337"/>
                  <a:pt x="847911" y="669131"/>
                </a:cubicBezTo>
                <a:cubicBezTo>
                  <a:pt x="827442" y="682778"/>
                  <a:pt x="853337" y="666419"/>
                  <a:pt x="833623" y="676275"/>
                </a:cubicBezTo>
                <a:cubicBezTo>
                  <a:pt x="817175" y="684498"/>
                  <a:pt x="836784" y="678460"/>
                  <a:pt x="816955" y="683419"/>
                </a:cubicBezTo>
                <a:cubicBezTo>
                  <a:pt x="798699" y="682625"/>
                  <a:pt x="780410" y="682387"/>
                  <a:pt x="762186" y="681037"/>
                </a:cubicBezTo>
                <a:cubicBezTo>
                  <a:pt x="758922" y="680795"/>
                  <a:pt x="755856" y="679366"/>
                  <a:pt x="752661" y="678656"/>
                </a:cubicBezTo>
                <a:cubicBezTo>
                  <a:pt x="748710" y="677778"/>
                  <a:pt x="744699" y="677185"/>
                  <a:pt x="740755" y="676275"/>
                </a:cubicBezTo>
                <a:cubicBezTo>
                  <a:pt x="734377" y="674803"/>
                  <a:pt x="728185" y="672438"/>
                  <a:pt x="721705" y="671512"/>
                </a:cubicBezTo>
                <a:lnTo>
                  <a:pt x="705036" y="669131"/>
                </a:lnTo>
                <a:cubicBezTo>
                  <a:pt x="672285" y="658213"/>
                  <a:pt x="691118" y="662488"/>
                  <a:pt x="647886" y="659606"/>
                </a:cubicBezTo>
                <a:cubicBezTo>
                  <a:pt x="644711" y="658812"/>
                  <a:pt x="641570" y="657867"/>
                  <a:pt x="638361" y="657225"/>
                </a:cubicBezTo>
                <a:cubicBezTo>
                  <a:pt x="630116" y="655576"/>
                  <a:pt x="615393" y="653604"/>
                  <a:pt x="607405" y="652462"/>
                </a:cubicBezTo>
                <a:cubicBezTo>
                  <a:pt x="592213" y="647399"/>
                  <a:pt x="601820" y="649540"/>
                  <a:pt x="574067" y="652462"/>
                </a:cubicBezTo>
                <a:cubicBezTo>
                  <a:pt x="567703" y="653132"/>
                  <a:pt x="561342" y="653871"/>
                  <a:pt x="555017" y="654844"/>
                </a:cubicBezTo>
                <a:cubicBezTo>
                  <a:pt x="551017" y="655459"/>
                  <a:pt x="547093" y="656501"/>
                  <a:pt x="543111" y="657225"/>
                </a:cubicBezTo>
                <a:cubicBezTo>
                  <a:pt x="538361" y="658089"/>
                  <a:pt x="533586" y="658812"/>
                  <a:pt x="528823" y="659606"/>
                </a:cubicBezTo>
                <a:cubicBezTo>
                  <a:pt x="526442" y="661194"/>
                  <a:pt x="524240" y="663089"/>
                  <a:pt x="521680" y="664369"/>
                </a:cubicBezTo>
                <a:cubicBezTo>
                  <a:pt x="517857" y="666281"/>
                  <a:pt x="513790" y="667670"/>
                  <a:pt x="509773" y="669131"/>
                </a:cubicBezTo>
                <a:cubicBezTo>
                  <a:pt x="509722" y="669150"/>
                  <a:pt x="491940" y="675076"/>
                  <a:pt x="488342" y="676275"/>
                </a:cubicBezTo>
                <a:cubicBezTo>
                  <a:pt x="485961" y="677069"/>
                  <a:pt x="483443" y="677533"/>
                  <a:pt x="481198" y="678656"/>
                </a:cubicBezTo>
                <a:cubicBezTo>
                  <a:pt x="478023" y="680244"/>
                  <a:pt x="475086" y="682444"/>
                  <a:pt x="471673" y="683419"/>
                </a:cubicBezTo>
                <a:cubicBezTo>
                  <a:pt x="463890" y="685643"/>
                  <a:pt x="447861" y="688181"/>
                  <a:pt x="447861" y="688181"/>
                </a:cubicBezTo>
                <a:cubicBezTo>
                  <a:pt x="432780" y="687387"/>
                  <a:pt x="417678" y="686916"/>
                  <a:pt x="402617" y="685800"/>
                </a:cubicBezTo>
                <a:cubicBezTo>
                  <a:pt x="389589" y="684835"/>
                  <a:pt x="381722" y="682951"/>
                  <a:pt x="369280" y="681037"/>
                </a:cubicBezTo>
                <a:cubicBezTo>
                  <a:pt x="363733" y="680183"/>
                  <a:pt x="358167" y="679450"/>
                  <a:pt x="352611" y="678656"/>
                </a:cubicBezTo>
                <a:cubicBezTo>
                  <a:pt x="346954" y="674885"/>
                  <a:pt x="341115" y="671184"/>
                  <a:pt x="335942" y="666750"/>
                </a:cubicBezTo>
                <a:cubicBezTo>
                  <a:pt x="333385" y="664558"/>
                  <a:pt x="331456" y="661674"/>
                  <a:pt x="328798" y="659606"/>
                </a:cubicBezTo>
                <a:cubicBezTo>
                  <a:pt x="324280" y="656092"/>
                  <a:pt x="314511" y="650081"/>
                  <a:pt x="314511" y="650081"/>
                </a:cubicBezTo>
                <a:cubicBezTo>
                  <a:pt x="313717" y="647700"/>
                  <a:pt x="313522" y="645026"/>
                  <a:pt x="312130" y="642937"/>
                </a:cubicBezTo>
                <a:cubicBezTo>
                  <a:pt x="310262" y="640135"/>
                  <a:pt x="307543" y="637985"/>
                  <a:pt x="304986" y="635794"/>
                </a:cubicBezTo>
                <a:cubicBezTo>
                  <a:pt x="298810" y="630500"/>
                  <a:pt x="287329" y="623229"/>
                  <a:pt x="281173" y="619125"/>
                </a:cubicBezTo>
                <a:lnTo>
                  <a:pt x="266886" y="609600"/>
                </a:lnTo>
                <a:cubicBezTo>
                  <a:pt x="264505" y="608012"/>
                  <a:pt x="262457" y="605742"/>
                  <a:pt x="259742" y="604837"/>
                </a:cubicBezTo>
                <a:lnTo>
                  <a:pt x="252598" y="602456"/>
                </a:lnTo>
                <a:cubicBezTo>
                  <a:pt x="248123" y="599472"/>
                  <a:pt x="241041" y="594325"/>
                  <a:pt x="235930" y="592931"/>
                </a:cubicBezTo>
                <a:cubicBezTo>
                  <a:pt x="230515" y="591454"/>
                  <a:pt x="224817" y="591344"/>
                  <a:pt x="219261" y="590550"/>
                </a:cubicBezTo>
                <a:cubicBezTo>
                  <a:pt x="203309" y="585233"/>
                  <a:pt x="220308" y="590345"/>
                  <a:pt x="190686" y="585787"/>
                </a:cubicBezTo>
                <a:cubicBezTo>
                  <a:pt x="187451" y="585289"/>
                  <a:pt x="184381" y="583991"/>
                  <a:pt x="181161" y="583406"/>
                </a:cubicBezTo>
                <a:cubicBezTo>
                  <a:pt x="175639" y="582402"/>
                  <a:pt x="170058" y="581751"/>
                  <a:pt x="164492" y="581025"/>
                </a:cubicBezTo>
                <a:cubicBezTo>
                  <a:pt x="121268" y="575387"/>
                  <a:pt x="139289" y="579486"/>
                  <a:pt x="116867" y="573881"/>
                </a:cubicBezTo>
                <a:cubicBezTo>
                  <a:pt x="114486" y="572294"/>
                  <a:pt x="112464" y="569941"/>
                  <a:pt x="109723" y="569119"/>
                </a:cubicBezTo>
                <a:cubicBezTo>
                  <a:pt x="104347" y="567506"/>
                  <a:pt x="97725" y="569850"/>
                  <a:pt x="93055" y="566737"/>
                </a:cubicBezTo>
                <a:cubicBezTo>
                  <a:pt x="89498" y="564366"/>
                  <a:pt x="90663" y="558388"/>
                  <a:pt x="88292" y="554831"/>
                </a:cubicBezTo>
                <a:cubicBezTo>
                  <a:pt x="83056" y="546977"/>
                  <a:pt x="78480" y="545442"/>
                  <a:pt x="71623" y="540544"/>
                </a:cubicBezTo>
                <a:cubicBezTo>
                  <a:pt x="59007" y="531533"/>
                  <a:pt x="66548" y="534883"/>
                  <a:pt x="54955" y="531019"/>
                </a:cubicBezTo>
                <a:cubicBezTo>
                  <a:pt x="52574" y="529431"/>
                  <a:pt x="50371" y="527536"/>
                  <a:pt x="47811" y="526256"/>
                </a:cubicBezTo>
                <a:cubicBezTo>
                  <a:pt x="45566" y="525133"/>
                  <a:pt x="42627" y="525443"/>
                  <a:pt x="40667" y="523875"/>
                </a:cubicBezTo>
                <a:cubicBezTo>
                  <a:pt x="34983" y="519328"/>
                  <a:pt x="36398" y="515336"/>
                  <a:pt x="33523" y="509587"/>
                </a:cubicBezTo>
                <a:cubicBezTo>
                  <a:pt x="32015" y="506571"/>
                  <a:pt x="22912" y="494430"/>
                  <a:pt x="21617" y="492919"/>
                </a:cubicBezTo>
                <a:cubicBezTo>
                  <a:pt x="19425" y="490362"/>
                  <a:pt x="16629" y="488362"/>
                  <a:pt x="14473" y="485775"/>
                </a:cubicBezTo>
                <a:cubicBezTo>
                  <a:pt x="12641" y="483576"/>
                  <a:pt x="11298" y="481012"/>
                  <a:pt x="9711" y="478631"/>
                </a:cubicBezTo>
                <a:cubicBezTo>
                  <a:pt x="8917" y="474662"/>
                  <a:pt x="8395" y="470630"/>
                  <a:pt x="7330" y="466725"/>
                </a:cubicBezTo>
                <a:cubicBezTo>
                  <a:pt x="6009" y="461882"/>
                  <a:pt x="3392" y="457389"/>
                  <a:pt x="2567" y="452437"/>
                </a:cubicBezTo>
                <a:lnTo>
                  <a:pt x="186" y="438150"/>
                </a:lnTo>
                <a:cubicBezTo>
                  <a:pt x="239" y="437027"/>
                  <a:pt x="-1938" y="387760"/>
                  <a:pt x="7330" y="373856"/>
                </a:cubicBezTo>
                <a:lnTo>
                  <a:pt x="12092" y="366712"/>
                </a:lnTo>
                <a:cubicBezTo>
                  <a:pt x="12857" y="363652"/>
                  <a:pt x="15144" y="353466"/>
                  <a:pt x="16855" y="350044"/>
                </a:cubicBezTo>
                <a:cubicBezTo>
                  <a:pt x="18135" y="347484"/>
                  <a:pt x="20455" y="345515"/>
                  <a:pt x="21617" y="342900"/>
                </a:cubicBezTo>
                <a:cubicBezTo>
                  <a:pt x="32950" y="317399"/>
                  <a:pt x="20366" y="337633"/>
                  <a:pt x="31142" y="321469"/>
                </a:cubicBezTo>
                <a:cubicBezTo>
                  <a:pt x="33747" y="311049"/>
                  <a:pt x="32750" y="312107"/>
                  <a:pt x="38286" y="302419"/>
                </a:cubicBezTo>
                <a:cubicBezTo>
                  <a:pt x="39706" y="299934"/>
                  <a:pt x="41886" y="297890"/>
                  <a:pt x="43048" y="295275"/>
                </a:cubicBezTo>
                <a:cubicBezTo>
                  <a:pt x="45087" y="290687"/>
                  <a:pt x="46223" y="285750"/>
                  <a:pt x="47811" y="280987"/>
                </a:cubicBezTo>
                <a:lnTo>
                  <a:pt x="52573" y="266700"/>
                </a:lnTo>
                <a:cubicBezTo>
                  <a:pt x="53367" y="264319"/>
                  <a:pt x="53563" y="261645"/>
                  <a:pt x="54955" y="259556"/>
                </a:cubicBezTo>
                <a:cubicBezTo>
                  <a:pt x="56542" y="257175"/>
                  <a:pt x="58437" y="254972"/>
                  <a:pt x="59717" y="252412"/>
                </a:cubicBezTo>
                <a:cubicBezTo>
                  <a:pt x="60839" y="250167"/>
                  <a:pt x="60976" y="247514"/>
                  <a:pt x="62098" y="245269"/>
                </a:cubicBezTo>
                <a:cubicBezTo>
                  <a:pt x="65101" y="239263"/>
                  <a:pt x="74005" y="241300"/>
                  <a:pt x="76386" y="240506"/>
                </a:cubicBezTo>
                <a:close/>
              </a:path>
            </a:pathLst>
          </a:custGeom>
          <a:solidFill>
            <a:srgbClr val="FF0000"/>
          </a:solidFill>
          <a:ln w="9525" cap="flat" cmpd="sng" algn="ctr">
            <a:solidFill>
              <a:srgbClr val="FF0000"/>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lvl="0" indent="0" algn="l" defTabSz="914400" rtl="0" eaLnBrk="0" fontAlgn="base" latinLnBrk="0" hangingPunct="0">
              <a:lnSpc>
                <a:spcPct val="100000"/>
              </a:lnSpc>
              <a:spcBef>
                <a:spcPct val="20000"/>
              </a:spcBef>
              <a:spcAft>
                <a:spcPct val="0"/>
              </a:spcAft>
              <a:buClrTx/>
              <a:buSzTx/>
              <a:buFontTx/>
              <a:buNone/>
              <a:tabLst/>
              <a:defRPr/>
            </a:pPr>
            <a:endParaRPr kumimoji="0" lang="it-IT" sz="2400" b="0" i="0" u="none" strike="noStrike" kern="1200" cap="none" spc="0" normalizeH="0" baseline="0" noProof="0">
              <a:ln>
                <a:noFill/>
              </a:ln>
              <a:solidFill>
                <a:prstClr val="black"/>
              </a:solidFill>
              <a:effectLst/>
              <a:uLnTx/>
              <a:uFillTx/>
              <a:latin typeface="Arial" charset="0"/>
              <a:ea typeface="+mn-ea"/>
              <a:cs typeface="+mn-cs"/>
            </a:endParaRPr>
          </a:p>
        </p:txBody>
      </p:sp>
      <p:sp>
        <p:nvSpPr>
          <p:cNvPr id="815" name="AutoShape 9">
            <a:extLst>
              <a:ext uri="{FF2B5EF4-FFF2-40B4-BE49-F238E27FC236}">
                <a16:creationId xmlns:a16="http://schemas.microsoft.com/office/drawing/2014/main" id="{4F25BEAD-A9B2-40E6-BE2C-E2A99A0A2DF9}"/>
              </a:ext>
            </a:extLst>
          </p:cNvPr>
          <p:cNvSpPr>
            <a:spLocks noChangeAspect="1" noChangeArrowheads="1"/>
          </p:cNvSpPr>
          <p:nvPr/>
        </p:nvSpPr>
        <p:spPr bwMode="auto">
          <a:xfrm>
            <a:off x="5602164" y="4894445"/>
            <a:ext cx="812303" cy="99042"/>
          </a:xfrm>
          <a:prstGeom prst="downArrow">
            <a:avLst>
              <a:gd name="adj1" fmla="val 54898"/>
              <a:gd name="adj2" fmla="val 100000"/>
            </a:avLst>
          </a:prstGeom>
          <a:solidFill>
            <a:srgbClr val="00B050"/>
          </a:solidFill>
          <a:ln w="9525">
            <a:solidFill>
              <a:srgbClr val="00B050"/>
            </a:solidFill>
            <a:miter lim="800000"/>
            <a:headEnd/>
            <a:tailEnd/>
          </a:ln>
        </p:spPr>
        <p:txBody>
          <a:bodyPr wrap="none" anchor="ctr"/>
          <a:lstStyle/>
          <a:p>
            <a:pPr marL="0" marR="0" lvl="0" indent="0" algn="ctr" defTabSz="914400" rtl="0" eaLnBrk="0" fontAlgn="auto" latinLnBrk="0" hangingPunct="0">
              <a:lnSpc>
                <a:spcPct val="100000"/>
              </a:lnSpc>
              <a:spcBef>
                <a:spcPct val="20000"/>
              </a:spcBef>
              <a:spcAft>
                <a:spcPts val="0"/>
              </a:spcAft>
              <a:buClrTx/>
              <a:buSzTx/>
              <a:buFontTx/>
              <a:buNone/>
              <a:tabLst/>
              <a:defRPr/>
            </a:pPr>
            <a:endParaRPr kumimoji="0" lang="it-IT" sz="1050" b="0" i="0" u="none" strike="noStrike" kern="0" cap="none" spc="0" normalizeH="0" baseline="0" noProof="0" dirty="0">
              <a:ln>
                <a:noFill/>
              </a:ln>
              <a:solidFill>
                <a:sysClr val="windowText" lastClr="000000"/>
              </a:solidFill>
              <a:effectLst/>
              <a:uLnTx/>
              <a:uFillTx/>
              <a:latin typeface="Arial" panose="020B0604020202020204"/>
              <a:ea typeface="+mn-ea"/>
              <a:cs typeface="+mn-cs"/>
            </a:endParaRPr>
          </a:p>
        </p:txBody>
      </p:sp>
      <p:sp>
        <p:nvSpPr>
          <p:cNvPr id="816" name="Line 3">
            <a:extLst>
              <a:ext uri="{FF2B5EF4-FFF2-40B4-BE49-F238E27FC236}">
                <a16:creationId xmlns:a16="http://schemas.microsoft.com/office/drawing/2014/main" id="{5EA6DF20-45C0-4CCA-92BB-2693829FA93D}"/>
              </a:ext>
            </a:extLst>
          </p:cNvPr>
          <p:cNvSpPr>
            <a:spLocks noChangeShapeType="1"/>
          </p:cNvSpPr>
          <p:nvPr/>
        </p:nvSpPr>
        <p:spPr bwMode="auto">
          <a:xfrm flipV="1">
            <a:off x="5307222" y="5512492"/>
            <a:ext cx="0" cy="772954"/>
          </a:xfrm>
          <a:prstGeom prst="line">
            <a:avLst/>
          </a:prstGeom>
          <a:noFill/>
          <a:ln w="9360">
            <a:solidFill>
              <a:srgbClr val="000000"/>
            </a:solidFill>
            <a:miter lim="800000"/>
            <a:headEnd/>
            <a:tailEnd type="triangle" w="med" len="med"/>
          </a:ln>
        </p:spPr>
        <p:txBody>
          <a:bodyPr/>
          <a:lstStyle/>
          <a:p>
            <a:pPr marL="0" marR="0" lvl="0" indent="0" algn="l" defTabSz="457200" rtl="0" eaLnBrk="0"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817" name="Line 4">
            <a:extLst>
              <a:ext uri="{FF2B5EF4-FFF2-40B4-BE49-F238E27FC236}">
                <a16:creationId xmlns:a16="http://schemas.microsoft.com/office/drawing/2014/main" id="{B27D75B5-CCBE-423E-98F5-F3EC9927A8D7}"/>
              </a:ext>
            </a:extLst>
          </p:cNvPr>
          <p:cNvSpPr>
            <a:spLocks noChangeShapeType="1"/>
          </p:cNvSpPr>
          <p:nvPr/>
        </p:nvSpPr>
        <p:spPr bwMode="auto">
          <a:xfrm>
            <a:off x="5307222" y="6285017"/>
            <a:ext cx="1275420" cy="430"/>
          </a:xfrm>
          <a:prstGeom prst="line">
            <a:avLst/>
          </a:prstGeom>
          <a:noFill/>
          <a:ln w="9360">
            <a:solidFill>
              <a:srgbClr val="000000"/>
            </a:solidFill>
            <a:miter lim="800000"/>
            <a:headEnd/>
            <a:tailEnd type="triangle" w="med" len="med"/>
          </a:ln>
        </p:spPr>
        <p:txBody>
          <a:bodyPr/>
          <a:lstStyle/>
          <a:p>
            <a:pPr marL="0" marR="0" lvl="0" indent="0" algn="l" defTabSz="457200" rtl="0" eaLnBrk="0"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818" name="Gruppo 817">
            <a:extLst>
              <a:ext uri="{FF2B5EF4-FFF2-40B4-BE49-F238E27FC236}">
                <a16:creationId xmlns:a16="http://schemas.microsoft.com/office/drawing/2014/main" id="{F043BF8F-5C91-4BF6-8E3E-EAB97AC012B0}"/>
              </a:ext>
            </a:extLst>
          </p:cNvPr>
          <p:cNvGrpSpPr/>
          <p:nvPr/>
        </p:nvGrpSpPr>
        <p:grpSpPr>
          <a:xfrm rot="660000">
            <a:off x="5775208" y="5588938"/>
            <a:ext cx="720000" cy="614898"/>
            <a:chOff x="1664734" y="4967823"/>
            <a:chExt cx="805942" cy="614898"/>
          </a:xfrm>
        </p:grpSpPr>
        <p:sp>
          <p:nvSpPr>
            <p:cNvPr id="819" name="Oval 9">
              <a:extLst>
                <a:ext uri="{FF2B5EF4-FFF2-40B4-BE49-F238E27FC236}">
                  <a16:creationId xmlns:a16="http://schemas.microsoft.com/office/drawing/2014/main" id="{CE6E1E4A-58DF-4BBB-809E-28FBAF54E564}"/>
                </a:ext>
              </a:extLst>
            </p:cNvPr>
            <p:cNvSpPr>
              <a:spLocks noChangeArrowheads="1"/>
            </p:cNvSpPr>
            <p:nvPr/>
          </p:nvSpPr>
          <p:spPr bwMode="auto">
            <a:xfrm>
              <a:off x="1794438" y="5173949"/>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820" name="Oval 10">
              <a:extLst>
                <a:ext uri="{FF2B5EF4-FFF2-40B4-BE49-F238E27FC236}">
                  <a16:creationId xmlns:a16="http://schemas.microsoft.com/office/drawing/2014/main" id="{493B3526-C587-4CDF-904B-416038A715F3}"/>
                </a:ext>
              </a:extLst>
            </p:cNvPr>
            <p:cNvSpPr>
              <a:spLocks noChangeArrowheads="1"/>
            </p:cNvSpPr>
            <p:nvPr/>
          </p:nvSpPr>
          <p:spPr bwMode="auto">
            <a:xfrm>
              <a:off x="1837673" y="5215174"/>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821" name="Oval 11">
              <a:extLst>
                <a:ext uri="{FF2B5EF4-FFF2-40B4-BE49-F238E27FC236}">
                  <a16:creationId xmlns:a16="http://schemas.microsoft.com/office/drawing/2014/main" id="{A528A0E1-127D-4F68-ACCD-73744FA778A7}"/>
                </a:ext>
              </a:extLst>
            </p:cNvPr>
            <p:cNvSpPr>
              <a:spLocks noChangeArrowheads="1"/>
            </p:cNvSpPr>
            <p:nvPr/>
          </p:nvSpPr>
          <p:spPr bwMode="auto">
            <a:xfrm>
              <a:off x="1816056" y="4967823"/>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822" name="Oval 12">
              <a:extLst>
                <a:ext uri="{FF2B5EF4-FFF2-40B4-BE49-F238E27FC236}">
                  <a16:creationId xmlns:a16="http://schemas.microsoft.com/office/drawing/2014/main" id="{9C37F3CB-D002-4D5E-B251-14BB263B45B3}"/>
                </a:ext>
              </a:extLst>
            </p:cNvPr>
            <p:cNvSpPr>
              <a:spLocks noChangeArrowheads="1"/>
            </p:cNvSpPr>
            <p:nvPr/>
          </p:nvSpPr>
          <p:spPr bwMode="auto">
            <a:xfrm>
              <a:off x="1859290" y="5009048"/>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823" name="Oval 13">
              <a:extLst>
                <a:ext uri="{FF2B5EF4-FFF2-40B4-BE49-F238E27FC236}">
                  <a16:creationId xmlns:a16="http://schemas.microsoft.com/office/drawing/2014/main" id="{16E659B2-C4AD-4342-87E6-A5AF6976DEEF}"/>
                </a:ext>
              </a:extLst>
            </p:cNvPr>
            <p:cNvSpPr>
              <a:spLocks noChangeArrowheads="1"/>
            </p:cNvSpPr>
            <p:nvPr/>
          </p:nvSpPr>
          <p:spPr bwMode="auto">
            <a:xfrm>
              <a:off x="1902525" y="5009048"/>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824" name="Oval 14">
              <a:extLst>
                <a:ext uri="{FF2B5EF4-FFF2-40B4-BE49-F238E27FC236}">
                  <a16:creationId xmlns:a16="http://schemas.microsoft.com/office/drawing/2014/main" id="{43301306-0CA0-40EF-A58E-0DCD37DEB3E3}"/>
                </a:ext>
              </a:extLst>
            </p:cNvPr>
            <p:cNvSpPr>
              <a:spLocks noChangeArrowheads="1"/>
            </p:cNvSpPr>
            <p:nvPr/>
          </p:nvSpPr>
          <p:spPr bwMode="auto">
            <a:xfrm>
              <a:off x="1729586" y="5235787"/>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825" name="Oval 15">
              <a:extLst>
                <a:ext uri="{FF2B5EF4-FFF2-40B4-BE49-F238E27FC236}">
                  <a16:creationId xmlns:a16="http://schemas.microsoft.com/office/drawing/2014/main" id="{E3BCD3B8-5F68-4373-A30C-1AB7D25EE19A}"/>
                </a:ext>
              </a:extLst>
            </p:cNvPr>
            <p:cNvSpPr>
              <a:spLocks noChangeArrowheads="1"/>
            </p:cNvSpPr>
            <p:nvPr/>
          </p:nvSpPr>
          <p:spPr bwMode="auto">
            <a:xfrm>
              <a:off x="1772821" y="5235787"/>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826" name="Oval 16">
              <a:extLst>
                <a:ext uri="{FF2B5EF4-FFF2-40B4-BE49-F238E27FC236}">
                  <a16:creationId xmlns:a16="http://schemas.microsoft.com/office/drawing/2014/main" id="{4FF6278A-1603-4610-82D6-98E0DF4FC3EE}"/>
                </a:ext>
              </a:extLst>
            </p:cNvPr>
            <p:cNvSpPr>
              <a:spLocks noChangeArrowheads="1"/>
            </p:cNvSpPr>
            <p:nvPr/>
          </p:nvSpPr>
          <p:spPr bwMode="auto">
            <a:xfrm>
              <a:off x="1751204" y="5194562"/>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827" name="Oval 17">
              <a:extLst>
                <a:ext uri="{FF2B5EF4-FFF2-40B4-BE49-F238E27FC236}">
                  <a16:creationId xmlns:a16="http://schemas.microsoft.com/office/drawing/2014/main" id="{51F0E6E6-448C-4AAE-A00E-B6C12E669C60}"/>
                </a:ext>
              </a:extLst>
            </p:cNvPr>
            <p:cNvSpPr>
              <a:spLocks noChangeArrowheads="1"/>
            </p:cNvSpPr>
            <p:nvPr/>
          </p:nvSpPr>
          <p:spPr bwMode="auto">
            <a:xfrm>
              <a:off x="1729586" y="5153337"/>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828" name="Oval 18">
              <a:extLst>
                <a:ext uri="{FF2B5EF4-FFF2-40B4-BE49-F238E27FC236}">
                  <a16:creationId xmlns:a16="http://schemas.microsoft.com/office/drawing/2014/main" id="{627F6DB5-B4BA-4D45-A8BB-B78D42022EFB}"/>
                </a:ext>
              </a:extLst>
            </p:cNvPr>
            <p:cNvSpPr>
              <a:spLocks noChangeArrowheads="1"/>
            </p:cNvSpPr>
            <p:nvPr/>
          </p:nvSpPr>
          <p:spPr bwMode="auto">
            <a:xfrm>
              <a:off x="1697160" y="5197997"/>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829" name="Oval 19">
              <a:extLst>
                <a:ext uri="{FF2B5EF4-FFF2-40B4-BE49-F238E27FC236}">
                  <a16:creationId xmlns:a16="http://schemas.microsoft.com/office/drawing/2014/main" id="{3BB9820D-BC40-4E5C-A2ED-094C3AF2FF8E}"/>
                </a:ext>
              </a:extLst>
            </p:cNvPr>
            <p:cNvSpPr>
              <a:spLocks noChangeArrowheads="1"/>
            </p:cNvSpPr>
            <p:nvPr/>
          </p:nvSpPr>
          <p:spPr bwMode="auto">
            <a:xfrm>
              <a:off x="1686352" y="5235787"/>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830" name="Oval 20">
              <a:extLst>
                <a:ext uri="{FF2B5EF4-FFF2-40B4-BE49-F238E27FC236}">
                  <a16:creationId xmlns:a16="http://schemas.microsoft.com/office/drawing/2014/main" id="{3CEB0DDA-6F43-4492-95E0-33A98BDEE49F}"/>
                </a:ext>
              </a:extLst>
            </p:cNvPr>
            <p:cNvSpPr>
              <a:spLocks noChangeArrowheads="1"/>
            </p:cNvSpPr>
            <p:nvPr/>
          </p:nvSpPr>
          <p:spPr bwMode="auto">
            <a:xfrm>
              <a:off x="1729586" y="5277013"/>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831" name="Oval 21">
              <a:extLst>
                <a:ext uri="{FF2B5EF4-FFF2-40B4-BE49-F238E27FC236}">
                  <a16:creationId xmlns:a16="http://schemas.microsoft.com/office/drawing/2014/main" id="{C21BBDC7-3A30-48A9-A22B-FE9502954CB0}"/>
                </a:ext>
              </a:extLst>
            </p:cNvPr>
            <p:cNvSpPr>
              <a:spLocks noChangeArrowheads="1"/>
            </p:cNvSpPr>
            <p:nvPr/>
          </p:nvSpPr>
          <p:spPr bwMode="auto">
            <a:xfrm>
              <a:off x="1772821" y="5318238"/>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832" name="Oval 22">
              <a:extLst>
                <a:ext uri="{FF2B5EF4-FFF2-40B4-BE49-F238E27FC236}">
                  <a16:creationId xmlns:a16="http://schemas.microsoft.com/office/drawing/2014/main" id="{4CD1232F-CFAA-4E14-83BC-30F7838E6AC1}"/>
                </a:ext>
              </a:extLst>
            </p:cNvPr>
            <p:cNvSpPr>
              <a:spLocks noChangeArrowheads="1"/>
            </p:cNvSpPr>
            <p:nvPr/>
          </p:nvSpPr>
          <p:spPr bwMode="auto">
            <a:xfrm>
              <a:off x="1707969" y="5318238"/>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833" name="Oval 23">
              <a:extLst>
                <a:ext uri="{FF2B5EF4-FFF2-40B4-BE49-F238E27FC236}">
                  <a16:creationId xmlns:a16="http://schemas.microsoft.com/office/drawing/2014/main" id="{C6F85F05-75BC-4DD3-9993-A9E370483D9C}"/>
                </a:ext>
              </a:extLst>
            </p:cNvPr>
            <p:cNvSpPr>
              <a:spLocks noChangeArrowheads="1"/>
            </p:cNvSpPr>
            <p:nvPr/>
          </p:nvSpPr>
          <p:spPr bwMode="auto">
            <a:xfrm>
              <a:off x="1877305" y="5053709"/>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834" name="Oval 24">
              <a:extLst>
                <a:ext uri="{FF2B5EF4-FFF2-40B4-BE49-F238E27FC236}">
                  <a16:creationId xmlns:a16="http://schemas.microsoft.com/office/drawing/2014/main" id="{D5425DF9-EBE4-42C8-8644-8E53D52C1120}"/>
                </a:ext>
              </a:extLst>
            </p:cNvPr>
            <p:cNvSpPr>
              <a:spLocks noChangeArrowheads="1"/>
            </p:cNvSpPr>
            <p:nvPr/>
          </p:nvSpPr>
          <p:spPr bwMode="auto">
            <a:xfrm>
              <a:off x="1816056" y="5132724"/>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835" name="Oval 25">
              <a:extLst>
                <a:ext uri="{FF2B5EF4-FFF2-40B4-BE49-F238E27FC236}">
                  <a16:creationId xmlns:a16="http://schemas.microsoft.com/office/drawing/2014/main" id="{3615E8AA-8CAF-47D5-8B48-8C1BA3469847}"/>
                </a:ext>
              </a:extLst>
            </p:cNvPr>
            <p:cNvSpPr>
              <a:spLocks noChangeArrowheads="1"/>
            </p:cNvSpPr>
            <p:nvPr/>
          </p:nvSpPr>
          <p:spPr bwMode="auto">
            <a:xfrm>
              <a:off x="1919638" y="5132724"/>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836" name="Oval 26">
              <a:extLst>
                <a:ext uri="{FF2B5EF4-FFF2-40B4-BE49-F238E27FC236}">
                  <a16:creationId xmlns:a16="http://schemas.microsoft.com/office/drawing/2014/main" id="{9BC6AB41-613D-4B01-8162-5A73D7CB1DFB}"/>
                </a:ext>
              </a:extLst>
            </p:cNvPr>
            <p:cNvSpPr>
              <a:spLocks noChangeArrowheads="1"/>
            </p:cNvSpPr>
            <p:nvPr/>
          </p:nvSpPr>
          <p:spPr bwMode="auto">
            <a:xfrm>
              <a:off x="1962873" y="5132724"/>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837" name="Oval 27">
              <a:extLst>
                <a:ext uri="{FF2B5EF4-FFF2-40B4-BE49-F238E27FC236}">
                  <a16:creationId xmlns:a16="http://schemas.microsoft.com/office/drawing/2014/main" id="{75126AE8-3ECD-489E-980F-008FBE7A2A2F}"/>
                </a:ext>
              </a:extLst>
            </p:cNvPr>
            <p:cNvSpPr>
              <a:spLocks noChangeArrowheads="1"/>
            </p:cNvSpPr>
            <p:nvPr/>
          </p:nvSpPr>
          <p:spPr bwMode="auto">
            <a:xfrm>
              <a:off x="1941255" y="5091499"/>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838" name="Oval 28">
              <a:extLst>
                <a:ext uri="{FF2B5EF4-FFF2-40B4-BE49-F238E27FC236}">
                  <a16:creationId xmlns:a16="http://schemas.microsoft.com/office/drawing/2014/main" id="{080E0861-30FB-4CDB-9658-4BEC314E87A5}"/>
                </a:ext>
              </a:extLst>
            </p:cNvPr>
            <p:cNvSpPr>
              <a:spLocks noChangeArrowheads="1"/>
            </p:cNvSpPr>
            <p:nvPr/>
          </p:nvSpPr>
          <p:spPr bwMode="auto">
            <a:xfrm>
              <a:off x="1919638" y="5050273"/>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839" name="Oval 29">
              <a:extLst>
                <a:ext uri="{FF2B5EF4-FFF2-40B4-BE49-F238E27FC236}">
                  <a16:creationId xmlns:a16="http://schemas.microsoft.com/office/drawing/2014/main" id="{810308EA-D323-4A1B-8E7D-23D49E46D432}"/>
                </a:ext>
              </a:extLst>
            </p:cNvPr>
            <p:cNvSpPr>
              <a:spLocks noChangeArrowheads="1"/>
            </p:cNvSpPr>
            <p:nvPr/>
          </p:nvSpPr>
          <p:spPr bwMode="auto">
            <a:xfrm>
              <a:off x="1887212" y="5094934"/>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840" name="Oval 30">
              <a:extLst>
                <a:ext uri="{FF2B5EF4-FFF2-40B4-BE49-F238E27FC236}">
                  <a16:creationId xmlns:a16="http://schemas.microsoft.com/office/drawing/2014/main" id="{A35D41FA-F8AE-4BAF-A66C-1E36EDA29603}"/>
                </a:ext>
              </a:extLst>
            </p:cNvPr>
            <p:cNvSpPr>
              <a:spLocks noChangeArrowheads="1"/>
            </p:cNvSpPr>
            <p:nvPr/>
          </p:nvSpPr>
          <p:spPr bwMode="auto">
            <a:xfrm>
              <a:off x="1876404" y="5132724"/>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841" name="Oval 31">
              <a:extLst>
                <a:ext uri="{FF2B5EF4-FFF2-40B4-BE49-F238E27FC236}">
                  <a16:creationId xmlns:a16="http://schemas.microsoft.com/office/drawing/2014/main" id="{490D582C-B3DB-4499-B095-6334E3C3F857}"/>
                </a:ext>
              </a:extLst>
            </p:cNvPr>
            <p:cNvSpPr>
              <a:spLocks noChangeArrowheads="1"/>
            </p:cNvSpPr>
            <p:nvPr/>
          </p:nvSpPr>
          <p:spPr bwMode="auto">
            <a:xfrm>
              <a:off x="1919638" y="5173949"/>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842" name="Oval 32">
              <a:extLst>
                <a:ext uri="{FF2B5EF4-FFF2-40B4-BE49-F238E27FC236}">
                  <a16:creationId xmlns:a16="http://schemas.microsoft.com/office/drawing/2014/main" id="{99BE5028-E370-42E3-B3EB-4441608C8ADB}"/>
                </a:ext>
              </a:extLst>
            </p:cNvPr>
            <p:cNvSpPr>
              <a:spLocks noChangeArrowheads="1"/>
            </p:cNvSpPr>
            <p:nvPr/>
          </p:nvSpPr>
          <p:spPr bwMode="auto">
            <a:xfrm>
              <a:off x="1859290" y="5173949"/>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843" name="Oval 33">
              <a:extLst>
                <a:ext uri="{FF2B5EF4-FFF2-40B4-BE49-F238E27FC236}">
                  <a16:creationId xmlns:a16="http://schemas.microsoft.com/office/drawing/2014/main" id="{1FB70AA5-B9C1-4A0E-8918-1C21ECEA889F}"/>
                </a:ext>
              </a:extLst>
            </p:cNvPr>
            <p:cNvSpPr>
              <a:spLocks noChangeArrowheads="1"/>
            </p:cNvSpPr>
            <p:nvPr/>
          </p:nvSpPr>
          <p:spPr bwMode="auto">
            <a:xfrm>
              <a:off x="1898021" y="5215174"/>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844" name="Oval 34">
              <a:extLst>
                <a:ext uri="{FF2B5EF4-FFF2-40B4-BE49-F238E27FC236}">
                  <a16:creationId xmlns:a16="http://schemas.microsoft.com/office/drawing/2014/main" id="{EACDAA52-77AB-4835-939D-CB2308212D91}"/>
                </a:ext>
              </a:extLst>
            </p:cNvPr>
            <p:cNvSpPr>
              <a:spLocks noChangeArrowheads="1"/>
            </p:cNvSpPr>
            <p:nvPr/>
          </p:nvSpPr>
          <p:spPr bwMode="auto">
            <a:xfrm>
              <a:off x="1876404" y="5334556"/>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845" name="Oval 35">
              <a:extLst>
                <a:ext uri="{FF2B5EF4-FFF2-40B4-BE49-F238E27FC236}">
                  <a16:creationId xmlns:a16="http://schemas.microsoft.com/office/drawing/2014/main" id="{B7921C4C-99BC-4336-B154-6CDA6C55C951}"/>
                </a:ext>
              </a:extLst>
            </p:cNvPr>
            <p:cNvSpPr>
              <a:spLocks noChangeArrowheads="1"/>
            </p:cNvSpPr>
            <p:nvPr/>
          </p:nvSpPr>
          <p:spPr bwMode="auto">
            <a:xfrm>
              <a:off x="1898021" y="5293330"/>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846" name="Oval 36">
              <a:extLst>
                <a:ext uri="{FF2B5EF4-FFF2-40B4-BE49-F238E27FC236}">
                  <a16:creationId xmlns:a16="http://schemas.microsoft.com/office/drawing/2014/main" id="{A843C5EA-5AC5-41FC-B9AE-2FA15B17DA04}"/>
                </a:ext>
              </a:extLst>
            </p:cNvPr>
            <p:cNvSpPr>
              <a:spLocks noChangeArrowheads="1"/>
            </p:cNvSpPr>
            <p:nvPr/>
          </p:nvSpPr>
          <p:spPr bwMode="auto">
            <a:xfrm>
              <a:off x="1876404" y="5252105"/>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847" name="Oval 37">
              <a:extLst>
                <a:ext uri="{FF2B5EF4-FFF2-40B4-BE49-F238E27FC236}">
                  <a16:creationId xmlns:a16="http://schemas.microsoft.com/office/drawing/2014/main" id="{F20A68CE-24E7-4BB3-AFA6-3B5AC3760A94}"/>
                </a:ext>
              </a:extLst>
            </p:cNvPr>
            <p:cNvSpPr>
              <a:spLocks noChangeArrowheads="1"/>
            </p:cNvSpPr>
            <p:nvPr/>
          </p:nvSpPr>
          <p:spPr bwMode="auto">
            <a:xfrm>
              <a:off x="1843978" y="5296766"/>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848" name="Oval 38">
              <a:extLst>
                <a:ext uri="{FF2B5EF4-FFF2-40B4-BE49-F238E27FC236}">
                  <a16:creationId xmlns:a16="http://schemas.microsoft.com/office/drawing/2014/main" id="{07E174F7-32D1-4382-BAA1-C5A8B9F367FE}"/>
                </a:ext>
              </a:extLst>
            </p:cNvPr>
            <p:cNvSpPr>
              <a:spLocks noChangeArrowheads="1"/>
            </p:cNvSpPr>
            <p:nvPr/>
          </p:nvSpPr>
          <p:spPr bwMode="auto">
            <a:xfrm>
              <a:off x="1833169" y="5334556"/>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849" name="Oval 39">
              <a:extLst>
                <a:ext uri="{FF2B5EF4-FFF2-40B4-BE49-F238E27FC236}">
                  <a16:creationId xmlns:a16="http://schemas.microsoft.com/office/drawing/2014/main" id="{FAFD8CBC-9BB4-4B17-A069-0FCD351608D0}"/>
                </a:ext>
              </a:extLst>
            </p:cNvPr>
            <p:cNvSpPr>
              <a:spLocks noChangeArrowheads="1"/>
            </p:cNvSpPr>
            <p:nvPr/>
          </p:nvSpPr>
          <p:spPr bwMode="auto">
            <a:xfrm>
              <a:off x="1876404" y="5375781"/>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850" name="Oval 40">
              <a:extLst>
                <a:ext uri="{FF2B5EF4-FFF2-40B4-BE49-F238E27FC236}">
                  <a16:creationId xmlns:a16="http://schemas.microsoft.com/office/drawing/2014/main" id="{2B86BD86-6265-438E-8831-05350E17E411}"/>
                </a:ext>
              </a:extLst>
            </p:cNvPr>
            <p:cNvSpPr>
              <a:spLocks noChangeArrowheads="1"/>
            </p:cNvSpPr>
            <p:nvPr/>
          </p:nvSpPr>
          <p:spPr bwMode="auto">
            <a:xfrm>
              <a:off x="1794438" y="5277013"/>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851" name="Oval 41">
              <a:extLst>
                <a:ext uri="{FF2B5EF4-FFF2-40B4-BE49-F238E27FC236}">
                  <a16:creationId xmlns:a16="http://schemas.microsoft.com/office/drawing/2014/main" id="{B6FCF201-3AD5-4933-9D32-014B08FDADA3}"/>
                </a:ext>
              </a:extLst>
            </p:cNvPr>
            <p:cNvSpPr>
              <a:spLocks noChangeArrowheads="1"/>
            </p:cNvSpPr>
            <p:nvPr/>
          </p:nvSpPr>
          <p:spPr bwMode="auto">
            <a:xfrm>
              <a:off x="2263510" y="5557814"/>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852" name="Oval 42">
              <a:extLst>
                <a:ext uri="{FF2B5EF4-FFF2-40B4-BE49-F238E27FC236}">
                  <a16:creationId xmlns:a16="http://schemas.microsoft.com/office/drawing/2014/main" id="{F7065C7D-BB34-4278-80A3-C07734078AD5}"/>
                </a:ext>
              </a:extLst>
            </p:cNvPr>
            <p:cNvSpPr>
              <a:spLocks noChangeArrowheads="1"/>
            </p:cNvSpPr>
            <p:nvPr/>
          </p:nvSpPr>
          <p:spPr bwMode="auto">
            <a:xfrm>
              <a:off x="2285127" y="5516589"/>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853" name="Oval 43">
              <a:extLst>
                <a:ext uri="{FF2B5EF4-FFF2-40B4-BE49-F238E27FC236}">
                  <a16:creationId xmlns:a16="http://schemas.microsoft.com/office/drawing/2014/main" id="{525D65DD-071D-4279-BAC3-1BA27F89CF48}"/>
                </a:ext>
              </a:extLst>
            </p:cNvPr>
            <p:cNvSpPr>
              <a:spLocks noChangeArrowheads="1"/>
            </p:cNvSpPr>
            <p:nvPr/>
          </p:nvSpPr>
          <p:spPr bwMode="auto">
            <a:xfrm>
              <a:off x="2263510" y="5475363"/>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854" name="Oval 44">
              <a:extLst>
                <a:ext uri="{FF2B5EF4-FFF2-40B4-BE49-F238E27FC236}">
                  <a16:creationId xmlns:a16="http://schemas.microsoft.com/office/drawing/2014/main" id="{7C3EAC55-D00C-499A-AB2C-84763316A712}"/>
                </a:ext>
              </a:extLst>
            </p:cNvPr>
            <p:cNvSpPr>
              <a:spLocks noChangeArrowheads="1"/>
            </p:cNvSpPr>
            <p:nvPr/>
          </p:nvSpPr>
          <p:spPr bwMode="auto">
            <a:xfrm>
              <a:off x="2231084" y="5520024"/>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855" name="Oval 45">
              <a:extLst>
                <a:ext uri="{FF2B5EF4-FFF2-40B4-BE49-F238E27FC236}">
                  <a16:creationId xmlns:a16="http://schemas.microsoft.com/office/drawing/2014/main" id="{F5FC8DBA-9192-43AF-A4F5-CB5C6E3EA432}"/>
                </a:ext>
              </a:extLst>
            </p:cNvPr>
            <p:cNvSpPr>
              <a:spLocks noChangeArrowheads="1"/>
            </p:cNvSpPr>
            <p:nvPr/>
          </p:nvSpPr>
          <p:spPr bwMode="auto">
            <a:xfrm>
              <a:off x="2220276" y="5557814"/>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856" name="Oval 46">
              <a:extLst>
                <a:ext uri="{FF2B5EF4-FFF2-40B4-BE49-F238E27FC236}">
                  <a16:creationId xmlns:a16="http://schemas.microsoft.com/office/drawing/2014/main" id="{14A02A1E-8C2A-432C-949E-E9E8F4265D53}"/>
                </a:ext>
              </a:extLst>
            </p:cNvPr>
            <p:cNvSpPr>
              <a:spLocks noChangeArrowheads="1"/>
            </p:cNvSpPr>
            <p:nvPr/>
          </p:nvSpPr>
          <p:spPr bwMode="auto">
            <a:xfrm>
              <a:off x="2154032" y="5392916"/>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857" name="Oval 47">
              <a:extLst>
                <a:ext uri="{FF2B5EF4-FFF2-40B4-BE49-F238E27FC236}">
                  <a16:creationId xmlns:a16="http://schemas.microsoft.com/office/drawing/2014/main" id="{11A69CBC-8749-487F-B39E-A5CD78D93E9D}"/>
                </a:ext>
              </a:extLst>
            </p:cNvPr>
            <p:cNvSpPr>
              <a:spLocks noChangeArrowheads="1"/>
            </p:cNvSpPr>
            <p:nvPr/>
          </p:nvSpPr>
          <p:spPr bwMode="auto">
            <a:xfrm>
              <a:off x="2032996" y="5470613"/>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858" name="Oval 48">
              <a:extLst>
                <a:ext uri="{FF2B5EF4-FFF2-40B4-BE49-F238E27FC236}">
                  <a16:creationId xmlns:a16="http://schemas.microsoft.com/office/drawing/2014/main" id="{601065A2-AD86-430D-A362-42A3F138CC8D}"/>
                </a:ext>
              </a:extLst>
            </p:cNvPr>
            <p:cNvSpPr>
              <a:spLocks noChangeArrowheads="1"/>
            </p:cNvSpPr>
            <p:nvPr/>
          </p:nvSpPr>
          <p:spPr bwMode="auto">
            <a:xfrm>
              <a:off x="1751204" y="5400688"/>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859" name="Oval 49">
              <a:extLst>
                <a:ext uri="{FF2B5EF4-FFF2-40B4-BE49-F238E27FC236}">
                  <a16:creationId xmlns:a16="http://schemas.microsoft.com/office/drawing/2014/main" id="{1DCEB8CD-5F4E-4844-84B8-9CC665AACFF7}"/>
                </a:ext>
              </a:extLst>
            </p:cNvPr>
            <p:cNvSpPr>
              <a:spLocks noChangeArrowheads="1"/>
            </p:cNvSpPr>
            <p:nvPr/>
          </p:nvSpPr>
          <p:spPr bwMode="auto">
            <a:xfrm>
              <a:off x="1772821" y="5359463"/>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860" name="Oval 50">
              <a:extLst>
                <a:ext uri="{FF2B5EF4-FFF2-40B4-BE49-F238E27FC236}">
                  <a16:creationId xmlns:a16="http://schemas.microsoft.com/office/drawing/2014/main" id="{280052ED-4516-4DEC-B6F6-600D0B5FDB7B}"/>
                </a:ext>
              </a:extLst>
            </p:cNvPr>
            <p:cNvSpPr>
              <a:spLocks noChangeArrowheads="1"/>
            </p:cNvSpPr>
            <p:nvPr/>
          </p:nvSpPr>
          <p:spPr bwMode="auto">
            <a:xfrm>
              <a:off x="1718778" y="5362898"/>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861" name="Oval 51">
              <a:extLst>
                <a:ext uri="{FF2B5EF4-FFF2-40B4-BE49-F238E27FC236}">
                  <a16:creationId xmlns:a16="http://schemas.microsoft.com/office/drawing/2014/main" id="{3D3025A7-5384-45F5-83E5-4173C2C6B7A7}"/>
                </a:ext>
              </a:extLst>
            </p:cNvPr>
            <p:cNvSpPr>
              <a:spLocks noChangeArrowheads="1"/>
            </p:cNvSpPr>
            <p:nvPr/>
          </p:nvSpPr>
          <p:spPr bwMode="auto">
            <a:xfrm>
              <a:off x="1707969" y="5400688"/>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862" name="Oval 52">
              <a:extLst>
                <a:ext uri="{FF2B5EF4-FFF2-40B4-BE49-F238E27FC236}">
                  <a16:creationId xmlns:a16="http://schemas.microsoft.com/office/drawing/2014/main" id="{8609CB1B-AF2F-4CE2-8C86-F3FE3A2580AE}"/>
                </a:ext>
              </a:extLst>
            </p:cNvPr>
            <p:cNvSpPr>
              <a:spLocks noChangeArrowheads="1"/>
            </p:cNvSpPr>
            <p:nvPr/>
          </p:nvSpPr>
          <p:spPr bwMode="auto">
            <a:xfrm>
              <a:off x="1751204" y="5441914"/>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863" name="Oval 53">
              <a:extLst>
                <a:ext uri="{FF2B5EF4-FFF2-40B4-BE49-F238E27FC236}">
                  <a16:creationId xmlns:a16="http://schemas.microsoft.com/office/drawing/2014/main" id="{EC115FD4-BBF6-4916-96C8-832BADD58CDF}"/>
                </a:ext>
              </a:extLst>
            </p:cNvPr>
            <p:cNvSpPr>
              <a:spLocks noChangeArrowheads="1"/>
            </p:cNvSpPr>
            <p:nvPr/>
          </p:nvSpPr>
          <p:spPr bwMode="auto">
            <a:xfrm>
              <a:off x="1798041" y="5070886"/>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864" name="Oval 54">
              <a:extLst>
                <a:ext uri="{FF2B5EF4-FFF2-40B4-BE49-F238E27FC236}">
                  <a16:creationId xmlns:a16="http://schemas.microsoft.com/office/drawing/2014/main" id="{6189CCA8-4D0A-4CB3-A0A1-2825875E5927}"/>
                </a:ext>
              </a:extLst>
            </p:cNvPr>
            <p:cNvSpPr>
              <a:spLocks noChangeArrowheads="1"/>
            </p:cNvSpPr>
            <p:nvPr/>
          </p:nvSpPr>
          <p:spPr bwMode="auto">
            <a:xfrm>
              <a:off x="1819659" y="5029661"/>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865" name="Oval 55">
              <a:extLst>
                <a:ext uri="{FF2B5EF4-FFF2-40B4-BE49-F238E27FC236}">
                  <a16:creationId xmlns:a16="http://schemas.microsoft.com/office/drawing/2014/main" id="{D6593271-9251-4256-9D96-32626ABA8D15}"/>
                </a:ext>
              </a:extLst>
            </p:cNvPr>
            <p:cNvSpPr>
              <a:spLocks noChangeArrowheads="1"/>
            </p:cNvSpPr>
            <p:nvPr/>
          </p:nvSpPr>
          <p:spPr bwMode="auto">
            <a:xfrm>
              <a:off x="1765615" y="5033097"/>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866" name="Oval 56">
              <a:extLst>
                <a:ext uri="{FF2B5EF4-FFF2-40B4-BE49-F238E27FC236}">
                  <a16:creationId xmlns:a16="http://schemas.microsoft.com/office/drawing/2014/main" id="{18570E2B-D8A2-46C7-8283-7D826DC1F73D}"/>
                </a:ext>
              </a:extLst>
            </p:cNvPr>
            <p:cNvSpPr>
              <a:spLocks noChangeArrowheads="1"/>
            </p:cNvSpPr>
            <p:nvPr/>
          </p:nvSpPr>
          <p:spPr bwMode="auto">
            <a:xfrm>
              <a:off x="1754807" y="5070886"/>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867" name="Oval 57">
              <a:extLst>
                <a:ext uri="{FF2B5EF4-FFF2-40B4-BE49-F238E27FC236}">
                  <a16:creationId xmlns:a16="http://schemas.microsoft.com/office/drawing/2014/main" id="{CF486FF7-4B11-4CC9-B215-563B3EA07004}"/>
                </a:ext>
              </a:extLst>
            </p:cNvPr>
            <p:cNvSpPr>
              <a:spLocks noChangeArrowheads="1"/>
            </p:cNvSpPr>
            <p:nvPr/>
          </p:nvSpPr>
          <p:spPr bwMode="auto">
            <a:xfrm>
              <a:off x="1751204" y="5112112"/>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868" name="Oval 58">
              <a:extLst>
                <a:ext uri="{FF2B5EF4-FFF2-40B4-BE49-F238E27FC236}">
                  <a16:creationId xmlns:a16="http://schemas.microsoft.com/office/drawing/2014/main" id="{EBC4CC3B-E10C-4352-8F86-E6FD1BB6D766}"/>
                </a:ext>
              </a:extLst>
            </p:cNvPr>
            <p:cNvSpPr>
              <a:spLocks noChangeArrowheads="1"/>
            </p:cNvSpPr>
            <p:nvPr/>
          </p:nvSpPr>
          <p:spPr bwMode="auto">
            <a:xfrm>
              <a:off x="1918605" y="5399328"/>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869" name="Oval 59">
              <a:extLst>
                <a:ext uri="{FF2B5EF4-FFF2-40B4-BE49-F238E27FC236}">
                  <a16:creationId xmlns:a16="http://schemas.microsoft.com/office/drawing/2014/main" id="{F4D95F5F-CC68-4ABC-B726-C3A2EE004F31}"/>
                </a:ext>
              </a:extLst>
            </p:cNvPr>
            <p:cNvSpPr>
              <a:spLocks noChangeArrowheads="1"/>
            </p:cNvSpPr>
            <p:nvPr/>
          </p:nvSpPr>
          <p:spPr bwMode="auto">
            <a:xfrm>
              <a:off x="2149118" y="5527754"/>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870" name="Oval 60">
              <a:extLst>
                <a:ext uri="{FF2B5EF4-FFF2-40B4-BE49-F238E27FC236}">
                  <a16:creationId xmlns:a16="http://schemas.microsoft.com/office/drawing/2014/main" id="{C4913017-BED7-431C-92C0-A494E6059F66}"/>
                </a:ext>
              </a:extLst>
            </p:cNvPr>
            <p:cNvSpPr>
              <a:spLocks noChangeArrowheads="1"/>
            </p:cNvSpPr>
            <p:nvPr/>
          </p:nvSpPr>
          <p:spPr bwMode="auto">
            <a:xfrm>
              <a:off x="2095075" y="5531189"/>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871" name="Oval 61">
              <a:extLst>
                <a:ext uri="{FF2B5EF4-FFF2-40B4-BE49-F238E27FC236}">
                  <a16:creationId xmlns:a16="http://schemas.microsoft.com/office/drawing/2014/main" id="{015C8591-C7DD-4484-8E99-BED69F1A8685}"/>
                </a:ext>
              </a:extLst>
            </p:cNvPr>
            <p:cNvSpPr>
              <a:spLocks noChangeArrowheads="1"/>
            </p:cNvSpPr>
            <p:nvPr/>
          </p:nvSpPr>
          <p:spPr bwMode="auto">
            <a:xfrm>
              <a:off x="1875370" y="5399328"/>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872" name="Oval 62">
              <a:extLst>
                <a:ext uri="{FF2B5EF4-FFF2-40B4-BE49-F238E27FC236}">
                  <a16:creationId xmlns:a16="http://schemas.microsoft.com/office/drawing/2014/main" id="{369F2737-F907-4965-A439-1BEB2D006214}"/>
                </a:ext>
              </a:extLst>
            </p:cNvPr>
            <p:cNvSpPr>
              <a:spLocks noChangeArrowheads="1"/>
            </p:cNvSpPr>
            <p:nvPr/>
          </p:nvSpPr>
          <p:spPr bwMode="auto">
            <a:xfrm>
              <a:off x="1837673" y="5091499"/>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873" name="Oval 63">
              <a:extLst>
                <a:ext uri="{FF2B5EF4-FFF2-40B4-BE49-F238E27FC236}">
                  <a16:creationId xmlns:a16="http://schemas.microsoft.com/office/drawing/2014/main" id="{5F85B37F-DE42-43CF-8C0F-175A04A2D6F4}"/>
                </a:ext>
              </a:extLst>
            </p:cNvPr>
            <p:cNvSpPr>
              <a:spLocks noChangeArrowheads="1"/>
            </p:cNvSpPr>
            <p:nvPr/>
          </p:nvSpPr>
          <p:spPr bwMode="auto">
            <a:xfrm>
              <a:off x="1731184" y="5328498"/>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874" name="Oval 64">
              <a:extLst>
                <a:ext uri="{FF2B5EF4-FFF2-40B4-BE49-F238E27FC236}">
                  <a16:creationId xmlns:a16="http://schemas.microsoft.com/office/drawing/2014/main" id="{9F779E89-2054-492A-8A60-290CC913DFF1}"/>
                </a:ext>
              </a:extLst>
            </p:cNvPr>
            <p:cNvSpPr>
              <a:spLocks noChangeArrowheads="1"/>
            </p:cNvSpPr>
            <p:nvPr/>
          </p:nvSpPr>
          <p:spPr bwMode="auto">
            <a:xfrm>
              <a:off x="1841275" y="5383511"/>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875" name="Oval 65">
              <a:extLst>
                <a:ext uri="{FF2B5EF4-FFF2-40B4-BE49-F238E27FC236}">
                  <a16:creationId xmlns:a16="http://schemas.microsoft.com/office/drawing/2014/main" id="{AB5C1B84-CC2E-4647-97F1-C521BA45776C}"/>
                </a:ext>
              </a:extLst>
            </p:cNvPr>
            <p:cNvSpPr>
              <a:spLocks noChangeArrowheads="1"/>
            </p:cNvSpPr>
            <p:nvPr/>
          </p:nvSpPr>
          <p:spPr bwMode="auto">
            <a:xfrm>
              <a:off x="1698758" y="5290709"/>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876" name="Oval 66">
              <a:extLst>
                <a:ext uri="{FF2B5EF4-FFF2-40B4-BE49-F238E27FC236}">
                  <a16:creationId xmlns:a16="http://schemas.microsoft.com/office/drawing/2014/main" id="{E8240050-C4B4-4010-B056-790521BBEC3D}"/>
                </a:ext>
              </a:extLst>
            </p:cNvPr>
            <p:cNvSpPr>
              <a:spLocks noChangeArrowheads="1"/>
            </p:cNvSpPr>
            <p:nvPr/>
          </p:nvSpPr>
          <p:spPr bwMode="auto">
            <a:xfrm>
              <a:off x="1687949" y="5328498"/>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877" name="Oval 67">
              <a:extLst>
                <a:ext uri="{FF2B5EF4-FFF2-40B4-BE49-F238E27FC236}">
                  <a16:creationId xmlns:a16="http://schemas.microsoft.com/office/drawing/2014/main" id="{FA9F9560-C5E2-4704-93F3-4956CAD389BE}"/>
                </a:ext>
              </a:extLst>
            </p:cNvPr>
            <p:cNvSpPr>
              <a:spLocks noChangeArrowheads="1"/>
            </p:cNvSpPr>
            <p:nvPr/>
          </p:nvSpPr>
          <p:spPr bwMode="auto">
            <a:xfrm>
              <a:off x="1961839" y="5440553"/>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878" name="Oval 68">
              <a:extLst>
                <a:ext uri="{FF2B5EF4-FFF2-40B4-BE49-F238E27FC236}">
                  <a16:creationId xmlns:a16="http://schemas.microsoft.com/office/drawing/2014/main" id="{741B7075-FF23-44B5-BE1C-ED336024591E}"/>
                </a:ext>
              </a:extLst>
            </p:cNvPr>
            <p:cNvSpPr>
              <a:spLocks noChangeArrowheads="1"/>
            </p:cNvSpPr>
            <p:nvPr/>
          </p:nvSpPr>
          <p:spPr bwMode="auto">
            <a:xfrm>
              <a:off x="1983457" y="5399328"/>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879" name="Oval 69">
              <a:extLst>
                <a:ext uri="{FF2B5EF4-FFF2-40B4-BE49-F238E27FC236}">
                  <a16:creationId xmlns:a16="http://schemas.microsoft.com/office/drawing/2014/main" id="{AE4D4A37-B824-488E-84F3-744314AD6A02}"/>
                </a:ext>
              </a:extLst>
            </p:cNvPr>
            <p:cNvSpPr>
              <a:spLocks noChangeArrowheads="1"/>
            </p:cNvSpPr>
            <p:nvPr/>
          </p:nvSpPr>
          <p:spPr bwMode="auto">
            <a:xfrm>
              <a:off x="2015882" y="5439694"/>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880" name="Oval 70">
              <a:extLst>
                <a:ext uri="{FF2B5EF4-FFF2-40B4-BE49-F238E27FC236}">
                  <a16:creationId xmlns:a16="http://schemas.microsoft.com/office/drawing/2014/main" id="{A890CE7B-7584-48D2-BD4D-4DDEAC5446B0}"/>
                </a:ext>
              </a:extLst>
            </p:cNvPr>
            <p:cNvSpPr>
              <a:spLocks noChangeArrowheads="1"/>
            </p:cNvSpPr>
            <p:nvPr/>
          </p:nvSpPr>
          <p:spPr bwMode="auto">
            <a:xfrm>
              <a:off x="1918605" y="5440553"/>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881" name="Oval 71">
              <a:extLst>
                <a:ext uri="{FF2B5EF4-FFF2-40B4-BE49-F238E27FC236}">
                  <a16:creationId xmlns:a16="http://schemas.microsoft.com/office/drawing/2014/main" id="{F2991F55-9F20-4A26-95E3-68E900B6CDBE}"/>
                </a:ext>
              </a:extLst>
            </p:cNvPr>
            <p:cNvSpPr>
              <a:spLocks noChangeArrowheads="1"/>
            </p:cNvSpPr>
            <p:nvPr/>
          </p:nvSpPr>
          <p:spPr bwMode="auto">
            <a:xfrm>
              <a:off x="2354482" y="5551802"/>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882" name="Oval 72">
              <a:extLst>
                <a:ext uri="{FF2B5EF4-FFF2-40B4-BE49-F238E27FC236}">
                  <a16:creationId xmlns:a16="http://schemas.microsoft.com/office/drawing/2014/main" id="{55788771-21E1-4CE5-BEB3-6D07633A3508}"/>
                </a:ext>
              </a:extLst>
            </p:cNvPr>
            <p:cNvSpPr>
              <a:spLocks noChangeArrowheads="1"/>
            </p:cNvSpPr>
            <p:nvPr/>
          </p:nvSpPr>
          <p:spPr bwMode="auto">
            <a:xfrm>
              <a:off x="2376099" y="5510577"/>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883" name="Oval 73">
              <a:extLst>
                <a:ext uri="{FF2B5EF4-FFF2-40B4-BE49-F238E27FC236}">
                  <a16:creationId xmlns:a16="http://schemas.microsoft.com/office/drawing/2014/main" id="{528E0076-76DE-4077-ACCE-A51586EABB14}"/>
                </a:ext>
              </a:extLst>
            </p:cNvPr>
            <p:cNvSpPr>
              <a:spLocks noChangeArrowheads="1"/>
            </p:cNvSpPr>
            <p:nvPr/>
          </p:nvSpPr>
          <p:spPr bwMode="auto">
            <a:xfrm>
              <a:off x="2322057" y="5514012"/>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884" name="Oval 74">
              <a:extLst>
                <a:ext uri="{FF2B5EF4-FFF2-40B4-BE49-F238E27FC236}">
                  <a16:creationId xmlns:a16="http://schemas.microsoft.com/office/drawing/2014/main" id="{0CEAB8DC-23F7-43A4-AB4E-F5C76F1FD07A}"/>
                </a:ext>
              </a:extLst>
            </p:cNvPr>
            <p:cNvSpPr>
              <a:spLocks noChangeArrowheads="1"/>
            </p:cNvSpPr>
            <p:nvPr/>
          </p:nvSpPr>
          <p:spPr bwMode="auto">
            <a:xfrm>
              <a:off x="2311247" y="5551802"/>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885" name="Oval 75">
              <a:extLst>
                <a:ext uri="{FF2B5EF4-FFF2-40B4-BE49-F238E27FC236}">
                  <a16:creationId xmlns:a16="http://schemas.microsoft.com/office/drawing/2014/main" id="{B80D521B-DF0D-47CF-9652-DEC4821EEB3A}"/>
                </a:ext>
              </a:extLst>
            </p:cNvPr>
            <p:cNvSpPr>
              <a:spLocks noChangeArrowheads="1"/>
            </p:cNvSpPr>
            <p:nvPr/>
          </p:nvSpPr>
          <p:spPr bwMode="auto">
            <a:xfrm>
              <a:off x="1686352" y="5277013"/>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886" name="Oval 76">
              <a:extLst>
                <a:ext uri="{FF2B5EF4-FFF2-40B4-BE49-F238E27FC236}">
                  <a16:creationId xmlns:a16="http://schemas.microsoft.com/office/drawing/2014/main" id="{88AFD564-8DA7-4F4C-982E-AC5B46C8FEBF}"/>
                </a:ext>
              </a:extLst>
            </p:cNvPr>
            <p:cNvSpPr>
              <a:spLocks noChangeArrowheads="1"/>
            </p:cNvSpPr>
            <p:nvPr/>
          </p:nvSpPr>
          <p:spPr bwMode="auto">
            <a:xfrm>
              <a:off x="1816056" y="5252105"/>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887" name="Oval 77">
              <a:extLst>
                <a:ext uri="{FF2B5EF4-FFF2-40B4-BE49-F238E27FC236}">
                  <a16:creationId xmlns:a16="http://schemas.microsoft.com/office/drawing/2014/main" id="{A0196574-8222-4232-AD90-F43C552A2B28}"/>
                </a:ext>
              </a:extLst>
            </p:cNvPr>
            <p:cNvSpPr>
              <a:spLocks noChangeArrowheads="1"/>
            </p:cNvSpPr>
            <p:nvPr/>
          </p:nvSpPr>
          <p:spPr bwMode="auto">
            <a:xfrm>
              <a:off x="2349979" y="5557814"/>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888" name="Oval 78">
              <a:extLst>
                <a:ext uri="{FF2B5EF4-FFF2-40B4-BE49-F238E27FC236}">
                  <a16:creationId xmlns:a16="http://schemas.microsoft.com/office/drawing/2014/main" id="{11196571-F08F-4D41-AB8F-EC6D3174E20C}"/>
                </a:ext>
              </a:extLst>
            </p:cNvPr>
            <p:cNvSpPr>
              <a:spLocks noChangeArrowheads="1"/>
            </p:cNvSpPr>
            <p:nvPr/>
          </p:nvSpPr>
          <p:spPr bwMode="auto">
            <a:xfrm>
              <a:off x="2184317" y="5429388"/>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889" name="Oval 79">
              <a:extLst>
                <a:ext uri="{FF2B5EF4-FFF2-40B4-BE49-F238E27FC236}">
                  <a16:creationId xmlns:a16="http://schemas.microsoft.com/office/drawing/2014/main" id="{46912844-E6A1-4202-9B6C-B4525E2A5875}"/>
                </a:ext>
              </a:extLst>
            </p:cNvPr>
            <p:cNvSpPr>
              <a:spLocks noChangeArrowheads="1"/>
            </p:cNvSpPr>
            <p:nvPr/>
          </p:nvSpPr>
          <p:spPr bwMode="auto">
            <a:xfrm>
              <a:off x="1787233" y="5101805"/>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890" name="Oval 80">
              <a:extLst>
                <a:ext uri="{FF2B5EF4-FFF2-40B4-BE49-F238E27FC236}">
                  <a16:creationId xmlns:a16="http://schemas.microsoft.com/office/drawing/2014/main" id="{934B540E-2AD8-4948-B7FA-7DD368DBD05B}"/>
                </a:ext>
              </a:extLst>
            </p:cNvPr>
            <p:cNvSpPr>
              <a:spLocks noChangeArrowheads="1"/>
            </p:cNvSpPr>
            <p:nvPr/>
          </p:nvSpPr>
          <p:spPr bwMode="auto">
            <a:xfrm>
              <a:off x="1880907" y="4967823"/>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891" name="Oval 81">
              <a:extLst>
                <a:ext uri="{FF2B5EF4-FFF2-40B4-BE49-F238E27FC236}">
                  <a16:creationId xmlns:a16="http://schemas.microsoft.com/office/drawing/2014/main" id="{D0C4C68D-503F-4DA8-9012-F44788982204}"/>
                </a:ext>
              </a:extLst>
            </p:cNvPr>
            <p:cNvSpPr>
              <a:spLocks noChangeArrowheads="1"/>
            </p:cNvSpPr>
            <p:nvPr/>
          </p:nvSpPr>
          <p:spPr bwMode="auto">
            <a:xfrm>
              <a:off x="1945759" y="5009048"/>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892" name="Oval 82">
              <a:extLst>
                <a:ext uri="{FF2B5EF4-FFF2-40B4-BE49-F238E27FC236}">
                  <a16:creationId xmlns:a16="http://schemas.microsoft.com/office/drawing/2014/main" id="{5C0EC097-7991-4844-8BCC-5D5C2E3E480F}"/>
                </a:ext>
              </a:extLst>
            </p:cNvPr>
            <p:cNvSpPr>
              <a:spLocks noChangeArrowheads="1"/>
            </p:cNvSpPr>
            <p:nvPr/>
          </p:nvSpPr>
          <p:spPr bwMode="auto">
            <a:xfrm>
              <a:off x="1967377" y="5050273"/>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893" name="Oval 83">
              <a:extLst>
                <a:ext uri="{FF2B5EF4-FFF2-40B4-BE49-F238E27FC236}">
                  <a16:creationId xmlns:a16="http://schemas.microsoft.com/office/drawing/2014/main" id="{553A8896-B0C3-4016-9CEC-6EBE280045EF}"/>
                </a:ext>
              </a:extLst>
            </p:cNvPr>
            <p:cNvSpPr>
              <a:spLocks noChangeArrowheads="1"/>
            </p:cNvSpPr>
            <p:nvPr/>
          </p:nvSpPr>
          <p:spPr bwMode="auto">
            <a:xfrm>
              <a:off x="1707969" y="5441914"/>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894" name="Oval 84">
              <a:extLst>
                <a:ext uri="{FF2B5EF4-FFF2-40B4-BE49-F238E27FC236}">
                  <a16:creationId xmlns:a16="http://schemas.microsoft.com/office/drawing/2014/main" id="{54EC4F1A-C9F5-420C-8057-CFBE13119C33}"/>
                </a:ext>
              </a:extLst>
            </p:cNvPr>
            <p:cNvSpPr>
              <a:spLocks noChangeArrowheads="1"/>
            </p:cNvSpPr>
            <p:nvPr/>
          </p:nvSpPr>
          <p:spPr bwMode="auto">
            <a:xfrm>
              <a:off x="1664734" y="5359463"/>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895" name="Oval 85">
              <a:extLst>
                <a:ext uri="{FF2B5EF4-FFF2-40B4-BE49-F238E27FC236}">
                  <a16:creationId xmlns:a16="http://schemas.microsoft.com/office/drawing/2014/main" id="{816858DC-44EA-4450-85AB-6499BCAB8F5A}"/>
                </a:ext>
              </a:extLst>
            </p:cNvPr>
            <p:cNvSpPr>
              <a:spLocks noChangeArrowheads="1"/>
            </p:cNvSpPr>
            <p:nvPr/>
          </p:nvSpPr>
          <p:spPr bwMode="auto">
            <a:xfrm>
              <a:off x="2440952" y="5547507"/>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896" name="Oval 86">
              <a:extLst>
                <a:ext uri="{FF2B5EF4-FFF2-40B4-BE49-F238E27FC236}">
                  <a16:creationId xmlns:a16="http://schemas.microsoft.com/office/drawing/2014/main" id="{4EF3C833-E788-4618-9B7B-F96229BE16D3}"/>
                </a:ext>
              </a:extLst>
            </p:cNvPr>
            <p:cNvSpPr>
              <a:spLocks noChangeArrowheads="1"/>
            </p:cNvSpPr>
            <p:nvPr/>
          </p:nvSpPr>
          <p:spPr bwMode="auto">
            <a:xfrm>
              <a:off x="2397717" y="5547507"/>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897" name="Oval 87">
              <a:extLst>
                <a:ext uri="{FF2B5EF4-FFF2-40B4-BE49-F238E27FC236}">
                  <a16:creationId xmlns:a16="http://schemas.microsoft.com/office/drawing/2014/main" id="{6D9B8566-DFFA-406C-AB4F-5E8B42A5B3B3}"/>
                </a:ext>
              </a:extLst>
            </p:cNvPr>
            <p:cNvSpPr>
              <a:spLocks noChangeArrowheads="1"/>
            </p:cNvSpPr>
            <p:nvPr/>
          </p:nvSpPr>
          <p:spPr bwMode="auto">
            <a:xfrm>
              <a:off x="2275290" y="5419082"/>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898" name="Oval 88">
              <a:extLst>
                <a:ext uri="{FF2B5EF4-FFF2-40B4-BE49-F238E27FC236}">
                  <a16:creationId xmlns:a16="http://schemas.microsoft.com/office/drawing/2014/main" id="{ABFF05A3-48C5-4362-908E-19C8940D1E5D}"/>
                </a:ext>
              </a:extLst>
            </p:cNvPr>
            <p:cNvSpPr>
              <a:spLocks noChangeArrowheads="1"/>
            </p:cNvSpPr>
            <p:nvPr/>
          </p:nvSpPr>
          <p:spPr bwMode="auto">
            <a:xfrm>
              <a:off x="2296907" y="5377856"/>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899" name="Oval 89">
              <a:extLst>
                <a:ext uri="{FF2B5EF4-FFF2-40B4-BE49-F238E27FC236}">
                  <a16:creationId xmlns:a16="http://schemas.microsoft.com/office/drawing/2014/main" id="{4717CC02-5181-4A86-953A-B63913FA66B7}"/>
                </a:ext>
              </a:extLst>
            </p:cNvPr>
            <p:cNvSpPr>
              <a:spLocks noChangeArrowheads="1"/>
            </p:cNvSpPr>
            <p:nvPr/>
          </p:nvSpPr>
          <p:spPr bwMode="auto">
            <a:xfrm>
              <a:off x="2232055" y="5419082"/>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900" name="Oval 90">
              <a:extLst>
                <a:ext uri="{FF2B5EF4-FFF2-40B4-BE49-F238E27FC236}">
                  <a16:creationId xmlns:a16="http://schemas.microsoft.com/office/drawing/2014/main" id="{8D438043-0030-47C4-956A-11CE5AA8B379}"/>
                </a:ext>
              </a:extLst>
            </p:cNvPr>
            <p:cNvSpPr>
              <a:spLocks noChangeArrowheads="1"/>
            </p:cNvSpPr>
            <p:nvPr/>
          </p:nvSpPr>
          <p:spPr bwMode="auto">
            <a:xfrm>
              <a:off x="1864561" y="5440553"/>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901" name="Oval 91">
              <a:extLst>
                <a:ext uri="{FF2B5EF4-FFF2-40B4-BE49-F238E27FC236}">
                  <a16:creationId xmlns:a16="http://schemas.microsoft.com/office/drawing/2014/main" id="{CAA081C8-42C7-4853-903B-325506645645}"/>
                </a:ext>
              </a:extLst>
            </p:cNvPr>
            <p:cNvSpPr>
              <a:spLocks noChangeArrowheads="1"/>
            </p:cNvSpPr>
            <p:nvPr/>
          </p:nvSpPr>
          <p:spPr bwMode="auto">
            <a:xfrm>
              <a:off x="1832135" y="5402763"/>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902" name="Oval 92">
              <a:extLst>
                <a:ext uri="{FF2B5EF4-FFF2-40B4-BE49-F238E27FC236}">
                  <a16:creationId xmlns:a16="http://schemas.microsoft.com/office/drawing/2014/main" id="{D67DF065-521C-4883-9936-2AF9C37AFB14}"/>
                </a:ext>
              </a:extLst>
            </p:cNvPr>
            <p:cNvSpPr>
              <a:spLocks noChangeArrowheads="1"/>
            </p:cNvSpPr>
            <p:nvPr/>
          </p:nvSpPr>
          <p:spPr bwMode="auto">
            <a:xfrm>
              <a:off x="1821327" y="5440553"/>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903" name="Oval 93">
              <a:extLst>
                <a:ext uri="{FF2B5EF4-FFF2-40B4-BE49-F238E27FC236}">
                  <a16:creationId xmlns:a16="http://schemas.microsoft.com/office/drawing/2014/main" id="{CF15FA40-7CE3-4F9E-9F53-77CB243FB245}"/>
                </a:ext>
              </a:extLst>
            </p:cNvPr>
            <p:cNvSpPr>
              <a:spLocks noChangeArrowheads="1"/>
            </p:cNvSpPr>
            <p:nvPr/>
          </p:nvSpPr>
          <p:spPr bwMode="auto">
            <a:xfrm>
              <a:off x="1778092" y="5440553"/>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904" name="Oval 94">
              <a:extLst>
                <a:ext uri="{FF2B5EF4-FFF2-40B4-BE49-F238E27FC236}">
                  <a16:creationId xmlns:a16="http://schemas.microsoft.com/office/drawing/2014/main" id="{87EAC9CA-9562-41B9-9962-1AC4C38E0866}"/>
                </a:ext>
              </a:extLst>
            </p:cNvPr>
            <p:cNvSpPr>
              <a:spLocks noChangeArrowheads="1"/>
            </p:cNvSpPr>
            <p:nvPr/>
          </p:nvSpPr>
          <p:spPr bwMode="auto">
            <a:xfrm>
              <a:off x="1961768" y="5551802"/>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905" name="Oval 95">
              <a:extLst>
                <a:ext uri="{FF2B5EF4-FFF2-40B4-BE49-F238E27FC236}">
                  <a16:creationId xmlns:a16="http://schemas.microsoft.com/office/drawing/2014/main" id="{D4C8654D-936F-4B31-A89E-74111964ED60}"/>
                </a:ext>
              </a:extLst>
            </p:cNvPr>
            <p:cNvSpPr>
              <a:spLocks noChangeArrowheads="1"/>
            </p:cNvSpPr>
            <p:nvPr/>
          </p:nvSpPr>
          <p:spPr bwMode="auto">
            <a:xfrm>
              <a:off x="1742063" y="5426811"/>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906" name="Oval 96">
              <a:extLst>
                <a:ext uri="{FF2B5EF4-FFF2-40B4-BE49-F238E27FC236}">
                  <a16:creationId xmlns:a16="http://schemas.microsoft.com/office/drawing/2014/main" id="{4795D38B-1CBF-4242-8565-61FE43A8DAAB}"/>
                </a:ext>
              </a:extLst>
            </p:cNvPr>
            <p:cNvSpPr>
              <a:spLocks noChangeArrowheads="1"/>
            </p:cNvSpPr>
            <p:nvPr/>
          </p:nvSpPr>
          <p:spPr bwMode="auto">
            <a:xfrm>
              <a:off x="1838440" y="5398469"/>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907" name="Oval 97">
              <a:extLst>
                <a:ext uri="{FF2B5EF4-FFF2-40B4-BE49-F238E27FC236}">
                  <a16:creationId xmlns:a16="http://schemas.microsoft.com/office/drawing/2014/main" id="{2D7F9F03-92EB-4C4C-B7D7-1A8BB6A82F72}"/>
                </a:ext>
              </a:extLst>
            </p:cNvPr>
            <p:cNvSpPr>
              <a:spLocks noChangeArrowheads="1"/>
            </p:cNvSpPr>
            <p:nvPr/>
          </p:nvSpPr>
          <p:spPr bwMode="auto">
            <a:xfrm>
              <a:off x="2014911" y="5530331"/>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908" name="Oval 98">
              <a:extLst>
                <a:ext uri="{FF2B5EF4-FFF2-40B4-BE49-F238E27FC236}">
                  <a16:creationId xmlns:a16="http://schemas.microsoft.com/office/drawing/2014/main" id="{356A1A6B-202B-473F-9506-99C0059BDB9C}"/>
                </a:ext>
              </a:extLst>
            </p:cNvPr>
            <p:cNvSpPr>
              <a:spLocks noChangeArrowheads="1"/>
            </p:cNvSpPr>
            <p:nvPr/>
          </p:nvSpPr>
          <p:spPr bwMode="auto">
            <a:xfrm>
              <a:off x="1795205" y="5398469"/>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909" name="Oval 99">
              <a:extLst>
                <a:ext uri="{FF2B5EF4-FFF2-40B4-BE49-F238E27FC236}">
                  <a16:creationId xmlns:a16="http://schemas.microsoft.com/office/drawing/2014/main" id="{FBF83085-B54D-4B61-84D7-4D7DFDD7771A}"/>
                </a:ext>
              </a:extLst>
            </p:cNvPr>
            <p:cNvSpPr>
              <a:spLocks noChangeArrowheads="1"/>
            </p:cNvSpPr>
            <p:nvPr/>
          </p:nvSpPr>
          <p:spPr bwMode="auto">
            <a:xfrm>
              <a:off x="2145586" y="5461166"/>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910" name="Oval 100">
              <a:extLst>
                <a:ext uri="{FF2B5EF4-FFF2-40B4-BE49-F238E27FC236}">
                  <a16:creationId xmlns:a16="http://schemas.microsoft.com/office/drawing/2014/main" id="{42CCC308-3748-4D3E-B61F-12F0833C4241}"/>
                </a:ext>
              </a:extLst>
            </p:cNvPr>
            <p:cNvSpPr>
              <a:spLocks noChangeArrowheads="1"/>
            </p:cNvSpPr>
            <p:nvPr/>
          </p:nvSpPr>
          <p:spPr bwMode="auto">
            <a:xfrm>
              <a:off x="2113160" y="5423376"/>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911" name="Oval 101">
              <a:extLst>
                <a:ext uri="{FF2B5EF4-FFF2-40B4-BE49-F238E27FC236}">
                  <a16:creationId xmlns:a16="http://schemas.microsoft.com/office/drawing/2014/main" id="{9654CB7D-926F-44AE-93F1-9FF7495994F4}"/>
                </a:ext>
              </a:extLst>
            </p:cNvPr>
            <p:cNvSpPr>
              <a:spLocks noChangeArrowheads="1"/>
            </p:cNvSpPr>
            <p:nvPr/>
          </p:nvSpPr>
          <p:spPr bwMode="auto">
            <a:xfrm>
              <a:off x="2102351" y="5461166"/>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912" name="Oval 102">
              <a:extLst>
                <a:ext uri="{FF2B5EF4-FFF2-40B4-BE49-F238E27FC236}">
                  <a16:creationId xmlns:a16="http://schemas.microsoft.com/office/drawing/2014/main" id="{B910D2A5-7FDA-438A-9171-9D4E69E9E2D5}"/>
                </a:ext>
              </a:extLst>
            </p:cNvPr>
            <p:cNvSpPr>
              <a:spLocks noChangeArrowheads="1"/>
            </p:cNvSpPr>
            <p:nvPr/>
          </p:nvSpPr>
          <p:spPr bwMode="auto">
            <a:xfrm>
              <a:off x="2268084" y="5347796"/>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913" name="Oval 103">
              <a:extLst>
                <a:ext uri="{FF2B5EF4-FFF2-40B4-BE49-F238E27FC236}">
                  <a16:creationId xmlns:a16="http://schemas.microsoft.com/office/drawing/2014/main" id="{C3503186-8E49-4EAA-8C04-3246B24D6FC5}"/>
                </a:ext>
              </a:extLst>
            </p:cNvPr>
            <p:cNvSpPr>
              <a:spLocks noChangeArrowheads="1"/>
            </p:cNvSpPr>
            <p:nvPr/>
          </p:nvSpPr>
          <p:spPr bwMode="auto">
            <a:xfrm>
              <a:off x="2444555" y="5479657"/>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914" name="Oval 104">
              <a:extLst>
                <a:ext uri="{FF2B5EF4-FFF2-40B4-BE49-F238E27FC236}">
                  <a16:creationId xmlns:a16="http://schemas.microsoft.com/office/drawing/2014/main" id="{FB3E87F8-49FD-46BE-9889-3AD74EC37FE8}"/>
                </a:ext>
              </a:extLst>
            </p:cNvPr>
            <p:cNvSpPr>
              <a:spLocks noChangeArrowheads="1"/>
            </p:cNvSpPr>
            <p:nvPr/>
          </p:nvSpPr>
          <p:spPr bwMode="auto">
            <a:xfrm>
              <a:off x="2433746" y="5517447"/>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915" name="Oval 105">
              <a:extLst>
                <a:ext uri="{FF2B5EF4-FFF2-40B4-BE49-F238E27FC236}">
                  <a16:creationId xmlns:a16="http://schemas.microsoft.com/office/drawing/2014/main" id="{61BF4E19-118D-41B4-A11C-78F006033234}"/>
                </a:ext>
              </a:extLst>
            </p:cNvPr>
            <p:cNvSpPr>
              <a:spLocks noChangeArrowheads="1"/>
            </p:cNvSpPr>
            <p:nvPr/>
          </p:nvSpPr>
          <p:spPr bwMode="auto">
            <a:xfrm>
              <a:off x="2220276" y="5489964"/>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916" name="Oval 106">
              <a:extLst>
                <a:ext uri="{FF2B5EF4-FFF2-40B4-BE49-F238E27FC236}">
                  <a16:creationId xmlns:a16="http://schemas.microsoft.com/office/drawing/2014/main" id="{784F331E-8760-4C97-9242-EA8B1FF090E4}"/>
                </a:ext>
              </a:extLst>
            </p:cNvPr>
            <p:cNvSpPr>
              <a:spLocks noChangeArrowheads="1"/>
            </p:cNvSpPr>
            <p:nvPr/>
          </p:nvSpPr>
          <p:spPr bwMode="auto">
            <a:xfrm>
              <a:off x="2187849" y="5503706"/>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917" name="Oval 107">
              <a:extLst>
                <a:ext uri="{FF2B5EF4-FFF2-40B4-BE49-F238E27FC236}">
                  <a16:creationId xmlns:a16="http://schemas.microsoft.com/office/drawing/2014/main" id="{5297A700-8DFE-4245-AAB6-A82E2396295F}"/>
                </a:ext>
              </a:extLst>
            </p:cNvPr>
            <p:cNvSpPr>
              <a:spLocks noChangeArrowheads="1"/>
            </p:cNvSpPr>
            <p:nvPr/>
          </p:nvSpPr>
          <p:spPr bwMode="auto">
            <a:xfrm>
              <a:off x="2177041" y="5541495"/>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918" name="Oval 108">
              <a:extLst>
                <a:ext uri="{FF2B5EF4-FFF2-40B4-BE49-F238E27FC236}">
                  <a16:creationId xmlns:a16="http://schemas.microsoft.com/office/drawing/2014/main" id="{201589FB-DF08-458C-9022-FD7921765478}"/>
                </a:ext>
              </a:extLst>
            </p:cNvPr>
            <p:cNvSpPr>
              <a:spLocks noChangeArrowheads="1"/>
            </p:cNvSpPr>
            <p:nvPr/>
          </p:nvSpPr>
          <p:spPr bwMode="auto">
            <a:xfrm>
              <a:off x="2263510" y="5506282"/>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919" name="Oval 109">
              <a:extLst>
                <a:ext uri="{FF2B5EF4-FFF2-40B4-BE49-F238E27FC236}">
                  <a16:creationId xmlns:a16="http://schemas.microsoft.com/office/drawing/2014/main" id="{CAC1E842-1223-483D-B37A-44BBBB470B95}"/>
                </a:ext>
              </a:extLst>
            </p:cNvPr>
            <p:cNvSpPr>
              <a:spLocks noChangeArrowheads="1"/>
            </p:cNvSpPr>
            <p:nvPr/>
          </p:nvSpPr>
          <p:spPr bwMode="auto">
            <a:xfrm>
              <a:off x="2058146" y="5531189"/>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920" name="Oval 110">
              <a:extLst>
                <a:ext uri="{FF2B5EF4-FFF2-40B4-BE49-F238E27FC236}">
                  <a16:creationId xmlns:a16="http://schemas.microsoft.com/office/drawing/2014/main" id="{5B8840E3-0A4D-4C23-8BE1-33212FA37FF2}"/>
                </a:ext>
              </a:extLst>
            </p:cNvPr>
            <p:cNvSpPr>
              <a:spLocks noChangeArrowheads="1"/>
            </p:cNvSpPr>
            <p:nvPr/>
          </p:nvSpPr>
          <p:spPr bwMode="auto">
            <a:xfrm>
              <a:off x="2115792" y="5499411"/>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921" name="Oval 111">
              <a:extLst>
                <a:ext uri="{FF2B5EF4-FFF2-40B4-BE49-F238E27FC236}">
                  <a16:creationId xmlns:a16="http://schemas.microsoft.com/office/drawing/2014/main" id="{69CA106B-40E1-4235-85F3-E2BC01C73256}"/>
                </a:ext>
              </a:extLst>
            </p:cNvPr>
            <p:cNvSpPr>
              <a:spLocks noChangeArrowheads="1"/>
            </p:cNvSpPr>
            <p:nvPr/>
          </p:nvSpPr>
          <p:spPr bwMode="auto">
            <a:xfrm>
              <a:off x="1951030" y="5412211"/>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922" name="Oval 112">
              <a:extLst>
                <a:ext uri="{FF2B5EF4-FFF2-40B4-BE49-F238E27FC236}">
                  <a16:creationId xmlns:a16="http://schemas.microsoft.com/office/drawing/2014/main" id="{E90CAC38-4D4A-4D93-9936-D3ED2F399153}"/>
                </a:ext>
              </a:extLst>
            </p:cNvPr>
            <p:cNvSpPr>
              <a:spLocks noChangeArrowheads="1"/>
            </p:cNvSpPr>
            <p:nvPr/>
          </p:nvSpPr>
          <p:spPr bwMode="auto">
            <a:xfrm>
              <a:off x="1886179" y="5464601"/>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923" name="Oval 113">
              <a:extLst>
                <a:ext uri="{FF2B5EF4-FFF2-40B4-BE49-F238E27FC236}">
                  <a16:creationId xmlns:a16="http://schemas.microsoft.com/office/drawing/2014/main" id="{94ADF5C8-B63D-4225-8036-562177F47941}"/>
                </a:ext>
              </a:extLst>
            </p:cNvPr>
            <p:cNvSpPr>
              <a:spLocks noChangeArrowheads="1"/>
            </p:cNvSpPr>
            <p:nvPr/>
          </p:nvSpPr>
          <p:spPr bwMode="auto">
            <a:xfrm>
              <a:off x="1936619" y="5470613"/>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924" name="Oval 114">
              <a:extLst>
                <a:ext uri="{FF2B5EF4-FFF2-40B4-BE49-F238E27FC236}">
                  <a16:creationId xmlns:a16="http://schemas.microsoft.com/office/drawing/2014/main" id="{1ABBD995-B1C1-44BF-870B-271E2A3E0584}"/>
                </a:ext>
              </a:extLst>
            </p:cNvPr>
            <p:cNvSpPr>
              <a:spLocks noChangeArrowheads="1"/>
            </p:cNvSpPr>
            <p:nvPr/>
          </p:nvSpPr>
          <p:spPr bwMode="auto">
            <a:xfrm>
              <a:off x="1989762" y="5470613"/>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925" name="Oval 115">
              <a:extLst>
                <a:ext uri="{FF2B5EF4-FFF2-40B4-BE49-F238E27FC236}">
                  <a16:creationId xmlns:a16="http://schemas.microsoft.com/office/drawing/2014/main" id="{F43DB9FA-6564-4EAE-A66F-FC95874C74A6}"/>
                </a:ext>
              </a:extLst>
            </p:cNvPr>
            <p:cNvSpPr>
              <a:spLocks noChangeArrowheads="1"/>
            </p:cNvSpPr>
            <p:nvPr/>
          </p:nvSpPr>
          <p:spPr bwMode="auto">
            <a:xfrm>
              <a:off x="2311247" y="5485670"/>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926" name="Oval 116">
              <a:extLst>
                <a:ext uri="{FF2B5EF4-FFF2-40B4-BE49-F238E27FC236}">
                  <a16:creationId xmlns:a16="http://schemas.microsoft.com/office/drawing/2014/main" id="{BE7E3726-6A4F-4B58-AC1E-FA4B60F641CE}"/>
                </a:ext>
              </a:extLst>
            </p:cNvPr>
            <p:cNvSpPr>
              <a:spLocks noChangeArrowheads="1"/>
            </p:cNvSpPr>
            <p:nvPr/>
          </p:nvSpPr>
          <p:spPr bwMode="auto">
            <a:xfrm>
              <a:off x="2367993" y="5479657"/>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927" name="Oval 117">
              <a:extLst>
                <a:ext uri="{FF2B5EF4-FFF2-40B4-BE49-F238E27FC236}">
                  <a16:creationId xmlns:a16="http://schemas.microsoft.com/office/drawing/2014/main" id="{347F762F-D0A9-4610-B976-CA54B7E28E72}"/>
                </a:ext>
              </a:extLst>
            </p:cNvPr>
            <p:cNvSpPr>
              <a:spLocks noChangeArrowheads="1"/>
            </p:cNvSpPr>
            <p:nvPr/>
          </p:nvSpPr>
          <p:spPr bwMode="auto">
            <a:xfrm>
              <a:off x="2191523" y="5460306"/>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928" name="Oval 118">
              <a:extLst>
                <a:ext uri="{FF2B5EF4-FFF2-40B4-BE49-F238E27FC236}">
                  <a16:creationId xmlns:a16="http://schemas.microsoft.com/office/drawing/2014/main" id="{3EB168A0-B4EE-4D33-9801-D1142149C3CF}"/>
                </a:ext>
              </a:extLst>
            </p:cNvPr>
            <p:cNvSpPr>
              <a:spLocks noChangeArrowheads="1"/>
            </p:cNvSpPr>
            <p:nvPr/>
          </p:nvSpPr>
          <p:spPr bwMode="auto">
            <a:xfrm>
              <a:off x="2282496" y="5450000"/>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929" name="Oval 119">
              <a:extLst>
                <a:ext uri="{FF2B5EF4-FFF2-40B4-BE49-F238E27FC236}">
                  <a16:creationId xmlns:a16="http://schemas.microsoft.com/office/drawing/2014/main" id="{2AED07BA-7946-493B-B7AF-25755C61145E}"/>
                </a:ext>
              </a:extLst>
            </p:cNvPr>
            <p:cNvSpPr>
              <a:spLocks noChangeArrowheads="1"/>
            </p:cNvSpPr>
            <p:nvPr/>
          </p:nvSpPr>
          <p:spPr bwMode="auto">
            <a:xfrm>
              <a:off x="2239261" y="5450000"/>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930" name="Oval 120">
              <a:extLst>
                <a:ext uri="{FF2B5EF4-FFF2-40B4-BE49-F238E27FC236}">
                  <a16:creationId xmlns:a16="http://schemas.microsoft.com/office/drawing/2014/main" id="{060D5EC0-1D35-46FB-A3E2-65945917313C}"/>
                </a:ext>
              </a:extLst>
            </p:cNvPr>
            <p:cNvSpPr>
              <a:spLocks noChangeArrowheads="1"/>
            </p:cNvSpPr>
            <p:nvPr/>
          </p:nvSpPr>
          <p:spPr bwMode="auto">
            <a:xfrm>
              <a:off x="2357256" y="5423376"/>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931" name="Oval 121">
              <a:extLst>
                <a:ext uri="{FF2B5EF4-FFF2-40B4-BE49-F238E27FC236}">
                  <a16:creationId xmlns:a16="http://schemas.microsoft.com/office/drawing/2014/main" id="{DFE098AC-A3E6-44C3-8FC9-E5BAD17D8E72}"/>
                </a:ext>
              </a:extLst>
            </p:cNvPr>
            <p:cNvSpPr>
              <a:spLocks noChangeArrowheads="1"/>
            </p:cNvSpPr>
            <p:nvPr/>
          </p:nvSpPr>
          <p:spPr bwMode="auto">
            <a:xfrm>
              <a:off x="2314021" y="5423376"/>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932" name="Oval 122">
              <a:extLst>
                <a:ext uri="{FF2B5EF4-FFF2-40B4-BE49-F238E27FC236}">
                  <a16:creationId xmlns:a16="http://schemas.microsoft.com/office/drawing/2014/main" id="{265E3FA2-52A8-4472-91FB-3DFB803D4D11}"/>
                </a:ext>
              </a:extLst>
            </p:cNvPr>
            <p:cNvSpPr>
              <a:spLocks noChangeArrowheads="1"/>
            </p:cNvSpPr>
            <p:nvPr/>
          </p:nvSpPr>
          <p:spPr bwMode="auto">
            <a:xfrm>
              <a:off x="2325730" y="5316019"/>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933" name="Oval 123">
              <a:extLst>
                <a:ext uri="{FF2B5EF4-FFF2-40B4-BE49-F238E27FC236}">
                  <a16:creationId xmlns:a16="http://schemas.microsoft.com/office/drawing/2014/main" id="{F1A6E587-4C3F-4D02-BCE4-C374EDF66597}"/>
                </a:ext>
              </a:extLst>
            </p:cNvPr>
            <p:cNvSpPr>
              <a:spLocks noChangeArrowheads="1"/>
            </p:cNvSpPr>
            <p:nvPr/>
          </p:nvSpPr>
          <p:spPr bwMode="auto">
            <a:xfrm>
              <a:off x="2282496" y="5316019"/>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934" name="Oval 124">
              <a:extLst>
                <a:ext uri="{FF2B5EF4-FFF2-40B4-BE49-F238E27FC236}">
                  <a16:creationId xmlns:a16="http://schemas.microsoft.com/office/drawing/2014/main" id="{82A9A7A4-B056-4A73-BDE8-C06C412DF3DA}"/>
                </a:ext>
              </a:extLst>
            </p:cNvPr>
            <p:cNvSpPr>
              <a:spLocks noChangeArrowheads="1"/>
            </p:cNvSpPr>
            <p:nvPr/>
          </p:nvSpPr>
          <p:spPr bwMode="auto">
            <a:xfrm>
              <a:off x="2357256" y="5350373"/>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935" name="Oval 125">
              <a:extLst>
                <a:ext uri="{FF2B5EF4-FFF2-40B4-BE49-F238E27FC236}">
                  <a16:creationId xmlns:a16="http://schemas.microsoft.com/office/drawing/2014/main" id="{56C0E622-22CF-483D-8341-BEB5C649858D}"/>
                </a:ext>
              </a:extLst>
            </p:cNvPr>
            <p:cNvSpPr>
              <a:spLocks noChangeArrowheads="1"/>
            </p:cNvSpPr>
            <p:nvPr/>
          </p:nvSpPr>
          <p:spPr bwMode="auto">
            <a:xfrm>
              <a:off x="2314021" y="5350373"/>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936" name="Oval 126">
              <a:extLst>
                <a:ext uri="{FF2B5EF4-FFF2-40B4-BE49-F238E27FC236}">
                  <a16:creationId xmlns:a16="http://schemas.microsoft.com/office/drawing/2014/main" id="{8D22814C-4E51-43CE-B80F-629436C5D230}"/>
                </a:ext>
              </a:extLst>
            </p:cNvPr>
            <p:cNvSpPr>
              <a:spLocks noChangeArrowheads="1"/>
            </p:cNvSpPr>
            <p:nvPr/>
          </p:nvSpPr>
          <p:spPr bwMode="auto">
            <a:xfrm>
              <a:off x="2378873" y="5389021"/>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937" name="Oval 127">
              <a:extLst>
                <a:ext uri="{FF2B5EF4-FFF2-40B4-BE49-F238E27FC236}">
                  <a16:creationId xmlns:a16="http://schemas.microsoft.com/office/drawing/2014/main" id="{AB60F423-333F-4FE9-B2A3-A0B2C4B838D2}"/>
                </a:ext>
              </a:extLst>
            </p:cNvPr>
            <p:cNvSpPr>
              <a:spLocks noChangeArrowheads="1"/>
            </p:cNvSpPr>
            <p:nvPr/>
          </p:nvSpPr>
          <p:spPr bwMode="auto">
            <a:xfrm>
              <a:off x="2335638" y="5389021"/>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938" name="Oval 128">
              <a:extLst>
                <a:ext uri="{FF2B5EF4-FFF2-40B4-BE49-F238E27FC236}">
                  <a16:creationId xmlns:a16="http://schemas.microsoft.com/office/drawing/2014/main" id="{B14946F2-CAF9-4B84-9DBC-9871AA1E0EB4}"/>
                </a:ext>
              </a:extLst>
            </p:cNvPr>
            <p:cNvSpPr>
              <a:spLocks noChangeArrowheads="1"/>
            </p:cNvSpPr>
            <p:nvPr/>
          </p:nvSpPr>
          <p:spPr bwMode="auto">
            <a:xfrm>
              <a:off x="2415802" y="5371844"/>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939" name="Oval 129">
              <a:extLst>
                <a:ext uri="{FF2B5EF4-FFF2-40B4-BE49-F238E27FC236}">
                  <a16:creationId xmlns:a16="http://schemas.microsoft.com/office/drawing/2014/main" id="{1996A20E-34E3-4DBD-9EA2-94B075CCF6D5}"/>
                </a:ext>
              </a:extLst>
            </p:cNvPr>
            <p:cNvSpPr>
              <a:spLocks noChangeArrowheads="1"/>
            </p:cNvSpPr>
            <p:nvPr/>
          </p:nvSpPr>
          <p:spPr bwMode="auto">
            <a:xfrm>
              <a:off x="2400490" y="5336631"/>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940" name="Oval 130">
              <a:extLst>
                <a:ext uri="{FF2B5EF4-FFF2-40B4-BE49-F238E27FC236}">
                  <a16:creationId xmlns:a16="http://schemas.microsoft.com/office/drawing/2014/main" id="{C5DD771F-AEFB-4211-9F2C-A66C97ECDD39}"/>
                </a:ext>
              </a:extLst>
            </p:cNvPr>
            <p:cNvSpPr>
              <a:spLocks noChangeArrowheads="1"/>
            </p:cNvSpPr>
            <p:nvPr/>
          </p:nvSpPr>
          <p:spPr bwMode="auto">
            <a:xfrm>
              <a:off x="1924142" y="5256400"/>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941" name="Oval 131">
              <a:extLst>
                <a:ext uri="{FF2B5EF4-FFF2-40B4-BE49-F238E27FC236}">
                  <a16:creationId xmlns:a16="http://schemas.microsoft.com/office/drawing/2014/main" id="{C7EF2B10-CC6E-4116-B2E0-49601601D6CB}"/>
                </a:ext>
              </a:extLst>
            </p:cNvPr>
            <p:cNvSpPr>
              <a:spLocks noChangeArrowheads="1"/>
            </p:cNvSpPr>
            <p:nvPr/>
          </p:nvSpPr>
          <p:spPr bwMode="auto">
            <a:xfrm>
              <a:off x="1934951" y="5204868"/>
              <a:ext cx="26121" cy="24907"/>
            </a:xfrm>
            <a:prstGeom prst="ellipse">
              <a:avLst/>
            </a:prstGeom>
            <a:solidFill>
              <a:schemeClr val="accent2"/>
            </a:solidFill>
            <a:ln w="9360">
              <a:noFill/>
              <a:miter lim="800000"/>
              <a:headEnd/>
              <a:tailEnd/>
            </a:ln>
          </p:spPr>
          <p:txBody>
            <a:bodyPr wrap="none" anchor="ctr"/>
            <a:lstStyle/>
            <a:p>
              <a:pPr marL="0" marR="0" lvl="0" indent="0" algn="ctr" defTabSz="457200" rtl="0" eaLnBrk="0" fontAlgn="auto" latinLnBrk="0" hangingPunct="0">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942" name="Rettangolo 185">
            <a:extLst>
              <a:ext uri="{FF2B5EF4-FFF2-40B4-BE49-F238E27FC236}">
                <a16:creationId xmlns:a16="http://schemas.microsoft.com/office/drawing/2014/main" id="{A2E3330A-ED1D-42D1-B81F-8754851EA3EB}"/>
              </a:ext>
            </a:extLst>
          </p:cNvPr>
          <p:cNvSpPr>
            <a:spLocks noChangeArrowheads="1"/>
          </p:cNvSpPr>
          <p:nvPr/>
        </p:nvSpPr>
        <p:spPr bwMode="auto">
          <a:xfrm>
            <a:off x="6561140" y="6114782"/>
            <a:ext cx="309700" cy="338554"/>
          </a:xfrm>
          <a:prstGeom prst="rect">
            <a:avLst/>
          </a:prstGeom>
          <a:noFill/>
          <a:ln w="9525">
            <a:noFill/>
            <a:miter lim="800000"/>
            <a:headEnd/>
            <a:tailEnd/>
          </a:ln>
        </p:spPr>
        <p:txBody>
          <a:bodyPr wrap="none">
            <a:spAutoFit/>
          </a:bodyPr>
          <a:lstStyle/>
          <a:p>
            <a:pPr marL="0" marR="0" lvl="0" indent="0" algn="ctr" defTabSz="457200" rtl="0" eaLnBrk="0" fontAlgn="auto" latinLnBrk="0" hangingPunct="0">
              <a:lnSpc>
                <a:spcPct val="100000"/>
              </a:lnSpc>
              <a:spcBef>
                <a:spcPct val="20000"/>
              </a:spcBef>
              <a:spcAft>
                <a:spcPts val="0"/>
              </a:spcAft>
              <a:buClrTx/>
              <a:buSzTx/>
              <a:buFontTx/>
              <a:buNone/>
              <a:tabLst/>
              <a:defRPr/>
            </a:pPr>
            <a:r>
              <a:rPr kumimoji="0" lang="en-US" sz="1600" b="0" i="1" u="none" strike="noStrike" kern="1200" cap="none" spc="0" normalizeH="0" baseline="0" noProof="0" dirty="0">
                <a:ln>
                  <a:noFill/>
                </a:ln>
                <a:solidFill>
                  <a:srgbClr val="000000"/>
                </a:solidFill>
                <a:effectLst/>
                <a:uLnTx/>
                <a:uFillTx/>
                <a:latin typeface="Arial" charset="0"/>
                <a:ea typeface="+mn-ea"/>
                <a:cs typeface="+mn-cs"/>
              </a:rPr>
              <a:t>T</a:t>
            </a:r>
            <a:endParaRPr kumimoji="0" lang="en-US" sz="1600" b="0" i="0" u="none" strike="noStrike" kern="1200" cap="none" spc="0" normalizeH="0" baseline="-25000" noProof="0" dirty="0">
              <a:ln>
                <a:noFill/>
              </a:ln>
              <a:solidFill>
                <a:srgbClr val="000000"/>
              </a:solidFill>
              <a:effectLst/>
              <a:uLnTx/>
              <a:uFillTx/>
              <a:latin typeface="Arial" charset="0"/>
              <a:ea typeface="+mn-ea"/>
              <a:cs typeface="+mn-cs"/>
            </a:endParaRPr>
          </a:p>
        </p:txBody>
      </p:sp>
      <p:sp>
        <p:nvSpPr>
          <p:cNvPr id="943" name="CasellaDiTesto 186">
            <a:extLst>
              <a:ext uri="{FF2B5EF4-FFF2-40B4-BE49-F238E27FC236}">
                <a16:creationId xmlns:a16="http://schemas.microsoft.com/office/drawing/2014/main" id="{44AEC991-B52B-41BF-B54D-AB575F784F85}"/>
              </a:ext>
            </a:extLst>
          </p:cNvPr>
          <p:cNvSpPr txBox="1">
            <a:spLocks noChangeArrowheads="1"/>
          </p:cNvSpPr>
          <p:nvPr/>
        </p:nvSpPr>
        <p:spPr bwMode="auto">
          <a:xfrm>
            <a:off x="5006849" y="5358509"/>
            <a:ext cx="320922" cy="338554"/>
          </a:xfrm>
          <a:prstGeom prst="rect">
            <a:avLst/>
          </a:prstGeom>
          <a:noFill/>
          <a:ln w="9525">
            <a:noFill/>
            <a:miter lim="800000"/>
            <a:headEnd/>
            <a:tailEnd/>
          </a:ln>
        </p:spPr>
        <p:txBody>
          <a:bodyPr wrap="none">
            <a:spAutoFit/>
          </a:bodyPr>
          <a:lstStyle/>
          <a:p>
            <a:pPr marL="0" marR="0" lvl="0" indent="0" algn="ctr" defTabSz="457200" rtl="0" eaLnBrk="0" fontAlgn="auto" latinLnBrk="0" hangingPunct="0">
              <a:lnSpc>
                <a:spcPct val="100000"/>
              </a:lnSpc>
              <a:spcBef>
                <a:spcPct val="20000"/>
              </a:spcBef>
              <a:spcAft>
                <a:spcPts val="0"/>
              </a:spcAft>
              <a:buClrTx/>
              <a:buSzTx/>
              <a:buFontTx/>
              <a:buNone/>
              <a:tabLst/>
              <a:defRPr/>
            </a:pPr>
            <a:r>
              <a:rPr kumimoji="0" lang="en-US" sz="1600" b="0" i="1" u="none" strike="noStrike" kern="1200" cap="none" spc="0" normalizeH="0" baseline="0" noProof="0" dirty="0">
                <a:ln>
                  <a:noFill/>
                </a:ln>
                <a:solidFill>
                  <a:srgbClr val="000000"/>
                </a:solidFill>
                <a:effectLst/>
                <a:uLnTx/>
                <a:uFillTx/>
                <a:latin typeface="Arial" charset="0"/>
                <a:ea typeface="+mn-ea"/>
                <a:cs typeface="+mn-cs"/>
              </a:rPr>
              <a:t>P</a:t>
            </a:r>
            <a:endParaRPr kumimoji="0" lang="en-US" sz="1600" b="0" i="0" u="none" strike="noStrike" kern="1200" cap="none" spc="0" normalizeH="0" baseline="-25000" noProof="0" dirty="0">
              <a:ln>
                <a:noFill/>
              </a:ln>
              <a:solidFill>
                <a:srgbClr val="000000"/>
              </a:solidFill>
              <a:effectLst/>
              <a:uLnTx/>
              <a:uFillTx/>
              <a:latin typeface="Arial" charset="0"/>
              <a:ea typeface="+mn-ea"/>
              <a:cs typeface="+mn-cs"/>
            </a:endParaRPr>
          </a:p>
        </p:txBody>
      </p:sp>
      <p:sp>
        <p:nvSpPr>
          <p:cNvPr id="944" name="Figura a mano libera 528">
            <a:extLst>
              <a:ext uri="{FF2B5EF4-FFF2-40B4-BE49-F238E27FC236}">
                <a16:creationId xmlns:a16="http://schemas.microsoft.com/office/drawing/2014/main" id="{3A6865A1-B4C3-4050-A96B-3EB372994F65}"/>
              </a:ext>
            </a:extLst>
          </p:cNvPr>
          <p:cNvSpPr/>
          <p:nvPr/>
        </p:nvSpPr>
        <p:spPr bwMode="auto">
          <a:xfrm>
            <a:off x="5597591" y="5504155"/>
            <a:ext cx="912205" cy="688181"/>
          </a:xfrm>
          <a:custGeom>
            <a:avLst/>
            <a:gdLst>
              <a:gd name="connsiteX0" fmla="*/ 76386 w 912205"/>
              <a:gd name="connsiteY0" fmla="*/ 240506 h 688181"/>
              <a:gd name="connsiteX1" fmla="*/ 76386 w 912205"/>
              <a:gd name="connsiteY1" fmla="*/ 240506 h 688181"/>
              <a:gd name="connsiteX2" fmla="*/ 83530 w 912205"/>
              <a:gd name="connsiteY2" fmla="*/ 221456 h 688181"/>
              <a:gd name="connsiteX3" fmla="*/ 88292 w 912205"/>
              <a:gd name="connsiteY3" fmla="*/ 214312 h 688181"/>
              <a:gd name="connsiteX4" fmla="*/ 93055 w 912205"/>
              <a:gd name="connsiteY4" fmla="*/ 195262 h 688181"/>
              <a:gd name="connsiteX5" fmla="*/ 97817 w 912205"/>
              <a:gd name="connsiteY5" fmla="*/ 185737 h 688181"/>
              <a:gd name="connsiteX6" fmla="*/ 100198 w 912205"/>
              <a:gd name="connsiteY6" fmla="*/ 169069 h 688181"/>
              <a:gd name="connsiteX7" fmla="*/ 107342 w 912205"/>
              <a:gd name="connsiteY7" fmla="*/ 152400 h 688181"/>
              <a:gd name="connsiteX8" fmla="*/ 114486 w 912205"/>
              <a:gd name="connsiteY8" fmla="*/ 135731 h 688181"/>
              <a:gd name="connsiteX9" fmla="*/ 119248 w 912205"/>
              <a:gd name="connsiteY9" fmla="*/ 128587 h 688181"/>
              <a:gd name="connsiteX10" fmla="*/ 121630 w 912205"/>
              <a:gd name="connsiteY10" fmla="*/ 121444 h 688181"/>
              <a:gd name="connsiteX11" fmla="*/ 126392 w 912205"/>
              <a:gd name="connsiteY11" fmla="*/ 114300 h 688181"/>
              <a:gd name="connsiteX12" fmla="*/ 131155 w 912205"/>
              <a:gd name="connsiteY12" fmla="*/ 100012 h 688181"/>
              <a:gd name="connsiteX13" fmla="*/ 133536 w 912205"/>
              <a:gd name="connsiteY13" fmla="*/ 92869 h 688181"/>
              <a:gd name="connsiteX14" fmla="*/ 138298 w 912205"/>
              <a:gd name="connsiteY14" fmla="*/ 69056 h 688181"/>
              <a:gd name="connsiteX15" fmla="*/ 143061 w 912205"/>
              <a:gd name="connsiteY15" fmla="*/ 54769 h 688181"/>
              <a:gd name="connsiteX16" fmla="*/ 147823 w 912205"/>
              <a:gd name="connsiteY16" fmla="*/ 47625 h 688181"/>
              <a:gd name="connsiteX17" fmla="*/ 152586 w 912205"/>
              <a:gd name="connsiteY17" fmla="*/ 33337 h 688181"/>
              <a:gd name="connsiteX18" fmla="*/ 162111 w 912205"/>
              <a:gd name="connsiteY18" fmla="*/ 19050 h 688181"/>
              <a:gd name="connsiteX19" fmla="*/ 171636 w 912205"/>
              <a:gd name="connsiteY19" fmla="*/ 4762 h 688181"/>
              <a:gd name="connsiteX20" fmla="*/ 178780 w 912205"/>
              <a:gd name="connsiteY20" fmla="*/ 2381 h 688181"/>
              <a:gd name="connsiteX21" fmla="*/ 162111 w 912205"/>
              <a:gd name="connsiteY21" fmla="*/ 7144 h 688181"/>
              <a:gd name="connsiteX22" fmla="*/ 174017 w 912205"/>
              <a:gd name="connsiteY22" fmla="*/ 4762 h 688181"/>
              <a:gd name="connsiteX23" fmla="*/ 212117 w 912205"/>
              <a:gd name="connsiteY23" fmla="*/ 0 h 688181"/>
              <a:gd name="connsiteX24" fmla="*/ 297842 w 912205"/>
              <a:gd name="connsiteY24" fmla="*/ 2381 h 688181"/>
              <a:gd name="connsiteX25" fmla="*/ 326417 w 912205"/>
              <a:gd name="connsiteY25" fmla="*/ 7144 h 688181"/>
              <a:gd name="connsiteX26" fmla="*/ 345467 w 912205"/>
              <a:gd name="connsiteY26" fmla="*/ 9525 h 688181"/>
              <a:gd name="connsiteX27" fmla="*/ 359755 w 912205"/>
              <a:gd name="connsiteY27" fmla="*/ 19050 h 688181"/>
              <a:gd name="connsiteX28" fmla="*/ 366898 w 912205"/>
              <a:gd name="connsiteY28" fmla="*/ 23812 h 688181"/>
              <a:gd name="connsiteX29" fmla="*/ 378805 w 912205"/>
              <a:gd name="connsiteY29" fmla="*/ 33337 h 688181"/>
              <a:gd name="connsiteX30" fmla="*/ 383567 w 912205"/>
              <a:gd name="connsiteY30" fmla="*/ 40481 h 688181"/>
              <a:gd name="connsiteX31" fmla="*/ 390711 w 912205"/>
              <a:gd name="connsiteY31" fmla="*/ 47625 h 688181"/>
              <a:gd name="connsiteX32" fmla="*/ 397855 w 912205"/>
              <a:gd name="connsiteY32" fmla="*/ 61912 h 688181"/>
              <a:gd name="connsiteX33" fmla="*/ 402617 w 912205"/>
              <a:gd name="connsiteY33" fmla="*/ 69056 h 688181"/>
              <a:gd name="connsiteX34" fmla="*/ 409761 w 912205"/>
              <a:gd name="connsiteY34" fmla="*/ 92869 h 688181"/>
              <a:gd name="connsiteX35" fmla="*/ 407380 w 912205"/>
              <a:gd name="connsiteY35" fmla="*/ 159544 h 688181"/>
              <a:gd name="connsiteX36" fmla="*/ 404998 w 912205"/>
              <a:gd name="connsiteY36" fmla="*/ 173831 h 688181"/>
              <a:gd name="connsiteX37" fmla="*/ 402617 w 912205"/>
              <a:gd name="connsiteY37" fmla="*/ 192881 h 688181"/>
              <a:gd name="connsiteX38" fmla="*/ 395473 w 912205"/>
              <a:gd name="connsiteY38" fmla="*/ 214312 h 688181"/>
              <a:gd name="connsiteX39" fmla="*/ 390711 w 912205"/>
              <a:gd name="connsiteY39" fmla="*/ 230981 h 688181"/>
              <a:gd name="connsiteX40" fmla="*/ 388330 w 912205"/>
              <a:gd name="connsiteY40" fmla="*/ 240506 h 688181"/>
              <a:gd name="connsiteX41" fmla="*/ 385948 w 912205"/>
              <a:gd name="connsiteY41" fmla="*/ 247650 h 688181"/>
              <a:gd name="connsiteX42" fmla="*/ 383567 w 912205"/>
              <a:gd name="connsiteY42" fmla="*/ 257175 h 688181"/>
              <a:gd name="connsiteX43" fmla="*/ 378805 w 912205"/>
              <a:gd name="connsiteY43" fmla="*/ 271462 h 688181"/>
              <a:gd name="connsiteX44" fmla="*/ 374042 w 912205"/>
              <a:gd name="connsiteY44" fmla="*/ 285750 h 688181"/>
              <a:gd name="connsiteX45" fmla="*/ 371661 w 912205"/>
              <a:gd name="connsiteY45" fmla="*/ 292894 h 688181"/>
              <a:gd name="connsiteX46" fmla="*/ 366898 w 912205"/>
              <a:gd name="connsiteY46" fmla="*/ 314325 h 688181"/>
              <a:gd name="connsiteX47" fmla="*/ 362136 w 912205"/>
              <a:gd name="connsiteY47" fmla="*/ 333375 h 688181"/>
              <a:gd name="connsiteX48" fmla="*/ 359755 w 912205"/>
              <a:gd name="connsiteY48" fmla="*/ 342900 h 688181"/>
              <a:gd name="connsiteX49" fmla="*/ 354992 w 912205"/>
              <a:gd name="connsiteY49" fmla="*/ 350044 h 688181"/>
              <a:gd name="connsiteX50" fmla="*/ 347848 w 912205"/>
              <a:gd name="connsiteY50" fmla="*/ 364331 h 688181"/>
              <a:gd name="connsiteX51" fmla="*/ 345467 w 912205"/>
              <a:gd name="connsiteY51" fmla="*/ 371475 h 688181"/>
              <a:gd name="connsiteX52" fmla="*/ 350230 w 912205"/>
              <a:gd name="connsiteY52" fmla="*/ 385762 h 688181"/>
              <a:gd name="connsiteX53" fmla="*/ 364517 w 912205"/>
              <a:gd name="connsiteY53" fmla="*/ 390525 h 688181"/>
              <a:gd name="connsiteX54" fmla="*/ 374042 w 912205"/>
              <a:gd name="connsiteY54" fmla="*/ 395287 h 688181"/>
              <a:gd name="connsiteX55" fmla="*/ 385948 w 912205"/>
              <a:gd name="connsiteY55" fmla="*/ 402431 h 688181"/>
              <a:gd name="connsiteX56" fmla="*/ 397855 w 912205"/>
              <a:gd name="connsiteY56" fmla="*/ 404812 h 688181"/>
              <a:gd name="connsiteX57" fmla="*/ 412142 w 912205"/>
              <a:gd name="connsiteY57" fmla="*/ 409575 h 688181"/>
              <a:gd name="connsiteX58" fmla="*/ 469292 w 912205"/>
              <a:gd name="connsiteY58" fmla="*/ 414337 h 688181"/>
              <a:gd name="connsiteX59" fmla="*/ 476436 w 912205"/>
              <a:gd name="connsiteY59" fmla="*/ 416719 h 688181"/>
              <a:gd name="connsiteX60" fmla="*/ 500248 w 912205"/>
              <a:gd name="connsiteY60" fmla="*/ 409575 h 688181"/>
              <a:gd name="connsiteX61" fmla="*/ 533586 w 912205"/>
              <a:gd name="connsiteY61" fmla="*/ 404812 h 688181"/>
              <a:gd name="connsiteX62" fmla="*/ 552636 w 912205"/>
              <a:gd name="connsiteY62" fmla="*/ 400050 h 688181"/>
              <a:gd name="connsiteX63" fmla="*/ 559780 w 912205"/>
              <a:gd name="connsiteY63" fmla="*/ 395287 h 688181"/>
              <a:gd name="connsiteX64" fmla="*/ 564542 w 912205"/>
              <a:gd name="connsiteY64" fmla="*/ 388144 h 688181"/>
              <a:gd name="connsiteX65" fmla="*/ 571686 w 912205"/>
              <a:gd name="connsiteY65" fmla="*/ 385762 h 688181"/>
              <a:gd name="connsiteX66" fmla="*/ 600261 w 912205"/>
              <a:gd name="connsiteY66" fmla="*/ 359569 h 688181"/>
              <a:gd name="connsiteX67" fmla="*/ 602642 w 912205"/>
              <a:gd name="connsiteY67" fmla="*/ 352425 h 688181"/>
              <a:gd name="connsiteX68" fmla="*/ 619311 w 912205"/>
              <a:gd name="connsiteY68" fmla="*/ 340519 h 688181"/>
              <a:gd name="connsiteX69" fmla="*/ 631217 w 912205"/>
              <a:gd name="connsiteY69" fmla="*/ 330994 h 688181"/>
              <a:gd name="connsiteX70" fmla="*/ 635980 w 912205"/>
              <a:gd name="connsiteY70" fmla="*/ 323850 h 688181"/>
              <a:gd name="connsiteX71" fmla="*/ 645505 w 912205"/>
              <a:gd name="connsiteY71" fmla="*/ 319087 h 688181"/>
              <a:gd name="connsiteX72" fmla="*/ 650267 w 912205"/>
              <a:gd name="connsiteY72" fmla="*/ 311944 h 688181"/>
              <a:gd name="connsiteX73" fmla="*/ 669317 w 912205"/>
              <a:gd name="connsiteY73" fmla="*/ 300037 h 688181"/>
              <a:gd name="connsiteX74" fmla="*/ 676461 w 912205"/>
              <a:gd name="connsiteY74" fmla="*/ 297656 h 688181"/>
              <a:gd name="connsiteX75" fmla="*/ 726467 w 912205"/>
              <a:gd name="connsiteY75" fmla="*/ 300037 h 688181"/>
              <a:gd name="connsiteX76" fmla="*/ 750280 w 912205"/>
              <a:gd name="connsiteY76" fmla="*/ 304800 h 688181"/>
              <a:gd name="connsiteX77" fmla="*/ 795523 w 912205"/>
              <a:gd name="connsiteY77" fmla="*/ 335756 h 688181"/>
              <a:gd name="connsiteX78" fmla="*/ 814573 w 912205"/>
              <a:gd name="connsiteY78" fmla="*/ 347662 h 688181"/>
              <a:gd name="connsiteX79" fmla="*/ 826480 w 912205"/>
              <a:gd name="connsiteY79" fmla="*/ 357187 h 688181"/>
              <a:gd name="connsiteX80" fmla="*/ 840767 w 912205"/>
              <a:gd name="connsiteY80" fmla="*/ 371475 h 688181"/>
              <a:gd name="connsiteX81" fmla="*/ 852673 w 912205"/>
              <a:gd name="connsiteY81" fmla="*/ 378619 h 688181"/>
              <a:gd name="connsiteX82" fmla="*/ 859817 w 912205"/>
              <a:gd name="connsiteY82" fmla="*/ 385762 h 688181"/>
              <a:gd name="connsiteX83" fmla="*/ 878867 w 912205"/>
              <a:gd name="connsiteY83" fmla="*/ 395287 h 688181"/>
              <a:gd name="connsiteX84" fmla="*/ 881248 w 912205"/>
              <a:gd name="connsiteY84" fmla="*/ 402431 h 688181"/>
              <a:gd name="connsiteX85" fmla="*/ 888392 w 912205"/>
              <a:gd name="connsiteY85" fmla="*/ 414337 h 688181"/>
              <a:gd name="connsiteX86" fmla="*/ 890773 w 912205"/>
              <a:gd name="connsiteY86" fmla="*/ 428625 h 688181"/>
              <a:gd name="connsiteX87" fmla="*/ 895536 w 912205"/>
              <a:gd name="connsiteY87" fmla="*/ 438150 h 688181"/>
              <a:gd name="connsiteX88" fmla="*/ 902680 w 912205"/>
              <a:gd name="connsiteY88" fmla="*/ 461962 h 688181"/>
              <a:gd name="connsiteX89" fmla="*/ 905061 w 912205"/>
              <a:gd name="connsiteY89" fmla="*/ 469106 h 688181"/>
              <a:gd name="connsiteX90" fmla="*/ 907442 w 912205"/>
              <a:gd name="connsiteY90" fmla="*/ 481012 h 688181"/>
              <a:gd name="connsiteX91" fmla="*/ 912205 w 912205"/>
              <a:gd name="connsiteY91" fmla="*/ 495300 h 688181"/>
              <a:gd name="connsiteX92" fmla="*/ 909823 w 912205"/>
              <a:gd name="connsiteY92" fmla="*/ 583406 h 688181"/>
              <a:gd name="connsiteX93" fmla="*/ 907442 w 912205"/>
              <a:gd name="connsiteY93" fmla="*/ 592931 h 688181"/>
              <a:gd name="connsiteX94" fmla="*/ 897917 w 912205"/>
              <a:gd name="connsiteY94" fmla="*/ 619125 h 688181"/>
              <a:gd name="connsiteX95" fmla="*/ 888392 w 912205"/>
              <a:gd name="connsiteY95" fmla="*/ 633412 h 688181"/>
              <a:gd name="connsiteX96" fmla="*/ 883630 w 912205"/>
              <a:gd name="connsiteY96" fmla="*/ 642937 h 688181"/>
              <a:gd name="connsiteX97" fmla="*/ 876486 w 912205"/>
              <a:gd name="connsiteY97" fmla="*/ 647700 h 688181"/>
              <a:gd name="connsiteX98" fmla="*/ 869342 w 912205"/>
              <a:gd name="connsiteY98" fmla="*/ 654844 h 688181"/>
              <a:gd name="connsiteX99" fmla="*/ 862198 w 912205"/>
              <a:gd name="connsiteY99" fmla="*/ 659606 h 688181"/>
              <a:gd name="connsiteX100" fmla="*/ 855055 w 912205"/>
              <a:gd name="connsiteY100" fmla="*/ 666750 h 688181"/>
              <a:gd name="connsiteX101" fmla="*/ 847911 w 912205"/>
              <a:gd name="connsiteY101" fmla="*/ 669131 h 688181"/>
              <a:gd name="connsiteX102" fmla="*/ 833623 w 912205"/>
              <a:gd name="connsiteY102" fmla="*/ 676275 h 688181"/>
              <a:gd name="connsiteX103" fmla="*/ 816955 w 912205"/>
              <a:gd name="connsiteY103" fmla="*/ 683419 h 688181"/>
              <a:gd name="connsiteX104" fmla="*/ 762186 w 912205"/>
              <a:gd name="connsiteY104" fmla="*/ 681037 h 688181"/>
              <a:gd name="connsiteX105" fmla="*/ 752661 w 912205"/>
              <a:gd name="connsiteY105" fmla="*/ 678656 h 688181"/>
              <a:gd name="connsiteX106" fmla="*/ 740755 w 912205"/>
              <a:gd name="connsiteY106" fmla="*/ 676275 h 688181"/>
              <a:gd name="connsiteX107" fmla="*/ 721705 w 912205"/>
              <a:gd name="connsiteY107" fmla="*/ 671512 h 688181"/>
              <a:gd name="connsiteX108" fmla="*/ 705036 w 912205"/>
              <a:gd name="connsiteY108" fmla="*/ 669131 h 688181"/>
              <a:gd name="connsiteX109" fmla="*/ 647886 w 912205"/>
              <a:gd name="connsiteY109" fmla="*/ 659606 h 688181"/>
              <a:gd name="connsiteX110" fmla="*/ 638361 w 912205"/>
              <a:gd name="connsiteY110" fmla="*/ 657225 h 688181"/>
              <a:gd name="connsiteX111" fmla="*/ 607405 w 912205"/>
              <a:gd name="connsiteY111" fmla="*/ 652462 h 688181"/>
              <a:gd name="connsiteX112" fmla="*/ 574067 w 912205"/>
              <a:gd name="connsiteY112" fmla="*/ 652462 h 688181"/>
              <a:gd name="connsiteX113" fmla="*/ 555017 w 912205"/>
              <a:gd name="connsiteY113" fmla="*/ 654844 h 688181"/>
              <a:gd name="connsiteX114" fmla="*/ 543111 w 912205"/>
              <a:gd name="connsiteY114" fmla="*/ 657225 h 688181"/>
              <a:gd name="connsiteX115" fmla="*/ 528823 w 912205"/>
              <a:gd name="connsiteY115" fmla="*/ 659606 h 688181"/>
              <a:gd name="connsiteX116" fmla="*/ 521680 w 912205"/>
              <a:gd name="connsiteY116" fmla="*/ 664369 h 688181"/>
              <a:gd name="connsiteX117" fmla="*/ 509773 w 912205"/>
              <a:gd name="connsiteY117" fmla="*/ 669131 h 688181"/>
              <a:gd name="connsiteX118" fmla="*/ 488342 w 912205"/>
              <a:gd name="connsiteY118" fmla="*/ 676275 h 688181"/>
              <a:gd name="connsiteX119" fmla="*/ 481198 w 912205"/>
              <a:gd name="connsiteY119" fmla="*/ 678656 h 688181"/>
              <a:gd name="connsiteX120" fmla="*/ 471673 w 912205"/>
              <a:gd name="connsiteY120" fmla="*/ 683419 h 688181"/>
              <a:gd name="connsiteX121" fmla="*/ 447861 w 912205"/>
              <a:gd name="connsiteY121" fmla="*/ 688181 h 688181"/>
              <a:gd name="connsiteX122" fmla="*/ 402617 w 912205"/>
              <a:gd name="connsiteY122" fmla="*/ 685800 h 688181"/>
              <a:gd name="connsiteX123" fmla="*/ 369280 w 912205"/>
              <a:gd name="connsiteY123" fmla="*/ 681037 h 688181"/>
              <a:gd name="connsiteX124" fmla="*/ 352611 w 912205"/>
              <a:gd name="connsiteY124" fmla="*/ 678656 h 688181"/>
              <a:gd name="connsiteX125" fmla="*/ 335942 w 912205"/>
              <a:gd name="connsiteY125" fmla="*/ 666750 h 688181"/>
              <a:gd name="connsiteX126" fmla="*/ 328798 w 912205"/>
              <a:gd name="connsiteY126" fmla="*/ 659606 h 688181"/>
              <a:gd name="connsiteX127" fmla="*/ 314511 w 912205"/>
              <a:gd name="connsiteY127" fmla="*/ 650081 h 688181"/>
              <a:gd name="connsiteX128" fmla="*/ 312130 w 912205"/>
              <a:gd name="connsiteY128" fmla="*/ 642937 h 688181"/>
              <a:gd name="connsiteX129" fmla="*/ 304986 w 912205"/>
              <a:gd name="connsiteY129" fmla="*/ 635794 h 688181"/>
              <a:gd name="connsiteX130" fmla="*/ 281173 w 912205"/>
              <a:gd name="connsiteY130" fmla="*/ 619125 h 688181"/>
              <a:gd name="connsiteX131" fmla="*/ 266886 w 912205"/>
              <a:gd name="connsiteY131" fmla="*/ 609600 h 688181"/>
              <a:gd name="connsiteX132" fmla="*/ 259742 w 912205"/>
              <a:gd name="connsiteY132" fmla="*/ 604837 h 688181"/>
              <a:gd name="connsiteX133" fmla="*/ 252598 w 912205"/>
              <a:gd name="connsiteY133" fmla="*/ 602456 h 688181"/>
              <a:gd name="connsiteX134" fmla="*/ 235930 w 912205"/>
              <a:gd name="connsiteY134" fmla="*/ 592931 h 688181"/>
              <a:gd name="connsiteX135" fmla="*/ 219261 w 912205"/>
              <a:gd name="connsiteY135" fmla="*/ 590550 h 688181"/>
              <a:gd name="connsiteX136" fmla="*/ 190686 w 912205"/>
              <a:gd name="connsiteY136" fmla="*/ 585787 h 688181"/>
              <a:gd name="connsiteX137" fmla="*/ 181161 w 912205"/>
              <a:gd name="connsiteY137" fmla="*/ 583406 h 688181"/>
              <a:gd name="connsiteX138" fmla="*/ 164492 w 912205"/>
              <a:gd name="connsiteY138" fmla="*/ 581025 h 688181"/>
              <a:gd name="connsiteX139" fmla="*/ 116867 w 912205"/>
              <a:gd name="connsiteY139" fmla="*/ 573881 h 688181"/>
              <a:gd name="connsiteX140" fmla="*/ 109723 w 912205"/>
              <a:gd name="connsiteY140" fmla="*/ 569119 h 688181"/>
              <a:gd name="connsiteX141" fmla="*/ 93055 w 912205"/>
              <a:gd name="connsiteY141" fmla="*/ 566737 h 688181"/>
              <a:gd name="connsiteX142" fmla="*/ 88292 w 912205"/>
              <a:gd name="connsiteY142" fmla="*/ 554831 h 688181"/>
              <a:gd name="connsiteX143" fmla="*/ 71623 w 912205"/>
              <a:gd name="connsiteY143" fmla="*/ 540544 h 688181"/>
              <a:gd name="connsiteX144" fmla="*/ 54955 w 912205"/>
              <a:gd name="connsiteY144" fmla="*/ 531019 h 688181"/>
              <a:gd name="connsiteX145" fmla="*/ 47811 w 912205"/>
              <a:gd name="connsiteY145" fmla="*/ 526256 h 688181"/>
              <a:gd name="connsiteX146" fmla="*/ 40667 w 912205"/>
              <a:gd name="connsiteY146" fmla="*/ 523875 h 688181"/>
              <a:gd name="connsiteX147" fmla="*/ 33523 w 912205"/>
              <a:gd name="connsiteY147" fmla="*/ 509587 h 688181"/>
              <a:gd name="connsiteX148" fmla="*/ 21617 w 912205"/>
              <a:gd name="connsiteY148" fmla="*/ 492919 h 688181"/>
              <a:gd name="connsiteX149" fmla="*/ 14473 w 912205"/>
              <a:gd name="connsiteY149" fmla="*/ 485775 h 688181"/>
              <a:gd name="connsiteX150" fmla="*/ 9711 w 912205"/>
              <a:gd name="connsiteY150" fmla="*/ 478631 h 688181"/>
              <a:gd name="connsiteX151" fmla="*/ 7330 w 912205"/>
              <a:gd name="connsiteY151" fmla="*/ 466725 h 688181"/>
              <a:gd name="connsiteX152" fmla="*/ 2567 w 912205"/>
              <a:gd name="connsiteY152" fmla="*/ 452437 h 688181"/>
              <a:gd name="connsiteX153" fmla="*/ 186 w 912205"/>
              <a:gd name="connsiteY153" fmla="*/ 438150 h 688181"/>
              <a:gd name="connsiteX154" fmla="*/ 7330 w 912205"/>
              <a:gd name="connsiteY154" fmla="*/ 373856 h 688181"/>
              <a:gd name="connsiteX155" fmla="*/ 12092 w 912205"/>
              <a:gd name="connsiteY155" fmla="*/ 366712 h 688181"/>
              <a:gd name="connsiteX156" fmla="*/ 16855 w 912205"/>
              <a:gd name="connsiteY156" fmla="*/ 350044 h 688181"/>
              <a:gd name="connsiteX157" fmla="*/ 21617 w 912205"/>
              <a:gd name="connsiteY157" fmla="*/ 342900 h 688181"/>
              <a:gd name="connsiteX158" fmla="*/ 31142 w 912205"/>
              <a:gd name="connsiteY158" fmla="*/ 321469 h 688181"/>
              <a:gd name="connsiteX159" fmla="*/ 38286 w 912205"/>
              <a:gd name="connsiteY159" fmla="*/ 302419 h 688181"/>
              <a:gd name="connsiteX160" fmla="*/ 43048 w 912205"/>
              <a:gd name="connsiteY160" fmla="*/ 295275 h 688181"/>
              <a:gd name="connsiteX161" fmla="*/ 47811 w 912205"/>
              <a:gd name="connsiteY161" fmla="*/ 280987 h 688181"/>
              <a:gd name="connsiteX162" fmla="*/ 52573 w 912205"/>
              <a:gd name="connsiteY162" fmla="*/ 266700 h 688181"/>
              <a:gd name="connsiteX163" fmla="*/ 54955 w 912205"/>
              <a:gd name="connsiteY163" fmla="*/ 259556 h 688181"/>
              <a:gd name="connsiteX164" fmla="*/ 59717 w 912205"/>
              <a:gd name="connsiteY164" fmla="*/ 252412 h 688181"/>
              <a:gd name="connsiteX165" fmla="*/ 62098 w 912205"/>
              <a:gd name="connsiteY165" fmla="*/ 245269 h 688181"/>
              <a:gd name="connsiteX166" fmla="*/ 76386 w 912205"/>
              <a:gd name="connsiteY166" fmla="*/ 240506 h 68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Lst>
            <a:rect l="l" t="t" r="r" b="b"/>
            <a:pathLst>
              <a:path w="912205" h="688181">
                <a:moveTo>
                  <a:pt x="76386" y="240506"/>
                </a:moveTo>
                <a:lnTo>
                  <a:pt x="76386" y="240506"/>
                </a:lnTo>
                <a:cubicBezTo>
                  <a:pt x="78767" y="234156"/>
                  <a:pt x="80724" y="227630"/>
                  <a:pt x="83530" y="221456"/>
                </a:cubicBezTo>
                <a:cubicBezTo>
                  <a:pt x="84714" y="218851"/>
                  <a:pt x="87012" y="216872"/>
                  <a:pt x="88292" y="214312"/>
                </a:cubicBezTo>
                <a:cubicBezTo>
                  <a:pt x="91855" y="207186"/>
                  <a:pt x="90339" y="203410"/>
                  <a:pt x="93055" y="195262"/>
                </a:cubicBezTo>
                <a:cubicBezTo>
                  <a:pt x="94178" y="191894"/>
                  <a:pt x="96230" y="188912"/>
                  <a:pt x="97817" y="185737"/>
                </a:cubicBezTo>
                <a:cubicBezTo>
                  <a:pt x="98611" y="180181"/>
                  <a:pt x="99097" y="174572"/>
                  <a:pt x="100198" y="169069"/>
                </a:cubicBezTo>
                <a:cubicBezTo>
                  <a:pt x="101593" y="162092"/>
                  <a:pt x="104440" y="159172"/>
                  <a:pt x="107342" y="152400"/>
                </a:cubicBezTo>
                <a:cubicBezTo>
                  <a:pt x="113067" y="139039"/>
                  <a:pt x="105458" y="151530"/>
                  <a:pt x="114486" y="135731"/>
                </a:cubicBezTo>
                <a:cubicBezTo>
                  <a:pt x="115906" y="133246"/>
                  <a:pt x="117968" y="131147"/>
                  <a:pt x="119248" y="128587"/>
                </a:cubicBezTo>
                <a:cubicBezTo>
                  <a:pt x="120371" y="126342"/>
                  <a:pt x="120507" y="123689"/>
                  <a:pt x="121630" y="121444"/>
                </a:cubicBezTo>
                <a:cubicBezTo>
                  <a:pt x="122910" y="118884"/>
                  <a:pt x="125230" y="116915"/>
                  <a:pt x="126392" y="114300"/>
                </a:cubicBezTo>
                <a:cubicBezTo>
                  <a:pt x="128431" y="109712"/>
                  <a:pt x="129567" y="104775"/>
                  <a:pt x="131155" y="100012"/>
                </a:cubicBezTo>
                <a:cubicBezTo>
                  <a:pt x="131949" y="97631"/>
                  <a:pt x="133044" y="95330"/>
                  <a:pt x="133536" y="92869"/>
                </a:cubicBezTo>
                <a:cubicBezTo>
                  <a:pt x="135123" y="84931"/>
                  <a:pt x="135738" y="76735"/>
                  <a:pt x="138298" y="69056"/>
                </a:cubicBezTo>
                <a:cubicBezTo>
                  <a:pt x="139886" y="64294"/>
                  <a:pt x="140277" y="58946"/>
                  <a:pt x="143061" y="54769"/>
                </a:cubicBezTo>
                <a:cubicBezTo>
                  <a:pt x="144648" y="52388"/>
                  <a:pt x="146661" y="50240"/>
                  <a:pt x="147823" y="47625"/>
                </a:cubicBezTo>
                <a:cubicBezTo>
                  <a:pt x="149862" y="43037"/>
                  <a:pt x="149801" y="37514"/>
                  <a:pt x="152586" y="33337"/>
                </a:cubicBezTo>
                <a:lnTo>
                  <a:pt x="162111" y="19050"/>
                </a:lnTo>
                <a:cubicBezTo>
                  <a:pt x="164607" y="11560"/>
                  <a:pt x="163991" y="9858"/>
                  <a:pt x="171636" y="4762"/>
                </a:cubicBezTo>
                <a:cubicBezTo>
                  <a:pt x="173725" y="3370"/>
                  <a:pt x="181215" y="1772"/>
                  <a:pt x="178780" y="2381"/>
                </a:cubicBezTo>
                <a:cubicBezTo>
                  <a:pt x="173174" y="3783"/>
                  <a:pt x="167280" y="4560"/>
                  <a:pt x="162111" y="7144"/>
                </a:cubicBezTo>
                <a:cubicBezTo>
                  <a:pt x="158491" y="8954"/>
                  <a:pt x="170010" y="5334"/>
                  <a:pt x="174017" y="4762"/>
                </a:cubicBezTo>
                <a:cubicBezTo>
                  <a:pt x="186687" y="2952"/>
                  <a:pt x="212117" y="0"/>
                  <a:pt x="212117" y="0"/>
                </a:cubicBezTo>
                <a:lnTo>
                  <a:pt x="297842" y="2381"/>
                </a:lnTo>
                <a:cubicBezTo>
                  <a:pt x="326673" y="3691"/>
                  <a:pt x="307343" y="3965"/>
                  <a:pt x="326417" y="7144"/>
                </a:cubicBezTo>
                <a:cubicBezTo>
                  <a:pt x="332729" y="8196"/>
                  <a:pt x="339117" y="8731"/>
                  <a:pt x="345467" y="9525"/>
                </a:cubicBezTo>
                <a:lnTo>
                  <a:pt x="359755" y="19050"/>
                </a:lnTo>
                <a:lnTo>
                  <a:pt x="366898" y="23812"/>
                </a:lnTo>
                <a:cubicBezTo>
                  <a:pt x="380550" y="44289"/>
                  <a:pt x="362371" y="20189"/>
                  <a:pt x="378805" y="33337"/>
                </a:cubicBezTo>
                <a:cubicBezTo>
                  <a:pt x="381040" y="35125"/>
                  <a:pt x="381735" y="38282"/>
                  <a:pt x="383567" y="40481"/>
                </a:cubicBezTo>
                <a:cubicBezTo>
                  <a:pt x="385723" y="43068"/>
                  <a:pt x="388555" y="45038"/>
                  <a:pt x="390711" y="47625"/>
                </a:cubicBezTo>
                <a:cubicBezTo>
                  <a:pt x="399237" y="57857"/>
                  <a:pt x="392487" y="51178"/>
                  <a:pt x="397855" y="61912"/>
                </a:cubicBezTo>
                <a:cubicBezTo>
                  <a:pt x="399135" y="64472"/>
                  <a:pt x="401455" y="66441"/>
                  <a:pt x="402617" y="69056"/>
                </a:cubicBezTo>
                <a:cubicBezTo>
                  <a:pt x="405932" y="76514"/>
                  <a:pt x="407781" y="84950"/>
                  <a:pt x="409761" y="92869"/>
                </a:cubicBezTo>
                <a:cubicBezTo>
                  <a:pt x="408967" y="115094"/>
                  <a:pt x="408686" y="137343"/>
                  <a:pt x="407380" y="159544"/>
                </a:cubicBezTo>
                <a:cubicBezTo>
                  <a:pt x="407096" y="164364"/>
                  <a:pt x="405681" y="169051"/>
                  <a:pt x="404998" y="173831"/>
                </a:cubicBezTo>
                <a:cubicBezTo>
                  <a:pt x="404093" y="180166"/>
                  <a:pt x="403958" y="186624"/>
                  <a:pt x="402617" y="192881"/>
                </a:cubicBezTo>
                <a:cubicBezTo>
                  <a:pt x="399020" y="209670"/>
                  <a:pt x="398464" y="202347"/>
                  <a:pt x="395473" y="214312"/>
                </a:cubicBezTo>
                <a:cubicBezTo>
                  <a:pt x="388030" y="244088"/>
                  <a:pt x="397543" y="207068"/>
                  <a:pt x="390711" y="230981"/>
                </a:cubicBezTo>
                <a:cubicBezTo>
                  <a:pt x="389812" y="234128"/>
                  <a:pt x="389229" y="237359"/>
                  <a:pt x="388330" y="240506"/>
                </a:cubicBezTo>
                <a:cubicBezTo>
                  <a:pt x="387640" y="242920"/>
                  <a:pt x="386638" y="245236"/>
                  <a:pt x="385948" y="247650"/>
                </a:cubicBezTo>
                <a:cubicBezTo>
                  <a:pt x="385049" y="250797"/>
                  <a:pt x="384507" y="254040"/>
                  <a:pt x="383567" y="257175"/>
                </a:cubicBezTo>
                <a:cubicBezTo>
                  <a:pt x="382125" y="261983"/>
                  <a:pt x="380392" y="266700"/>
                  <a:pt x="378805" y="271462"/>
                </a:cubicBezTo>
                <a:lnTo>
                  <a:pt x="374042" y="285750"/>
                </a:lnTo>
                <a:cubicBezTo>
                  <a:pt x="373248" y="288131"/>
                  <a:pt x="372153" y="290433"/>
                  <a:pt x="371661" y="292894"/>
                </a:cubicBezTo>
                <a:cubicBezTo>
                  <a:pt x="364480" y="328802"/>
                  <a:pt x="373624" y="284060"/>
                  <a:pt x="366898" y="314325"/>
                </a:cubicBezTo>
                <a:cubicBezTo>
                  <a:pt x="359630" y="347027"/>
                  <a:pt x="368522" y="311020"/>
                  <a:pt x="362136" y="333375"/>
                </a:cubicBezTo>
                <a:cubicBezTo>
                  <a:pt x="361237" y="336522"/>
                  <a:pt x="361044" y="339892"/>
                  <a:pt x="359755" y="342900"/>
                </a:cubicBezTo>
                <a:cubicBezTo>
                  <a:pt x="358628" y="345531"/>
                  <a:pt x="356580" y="347663"/>
                  <a:pt x="354992" y="350044"/>
                </a:cubicBezTo>
                <a:cubicBezTo>
                  <a:pt x="349007" y="368000"/>
                  <a:pt x="357082" y="345864"/>
                  <a:pt x="347848" y="364331"/>
                </a:cubicBezTo>
                <a:cubicBezTo>
                  <a:pt x="346725" y="366576"/>
                  <a:pt x="346261" y="369094"/>
                  <a:pt x="345467" y="371475"/>
                </a:cubicBezTo>
                <a:cubicBezTo>
                  <a:pt x="347055" y="376237"/>
                  <a:pt x="346680" y="382212"/>
                  <a:pt x="350230" y="385762"/>
                </a:cubicBezTo>
                <a:cubicBezTo>
                  <a:pt x="353780" y="389312"/>
                  <a:pt x="359856" y="388661"/>
                  <a:pt x="364517" y="390525"/>
                </a:cubicBezTo>
                <a:cubicBezTo>
                  <a:pt x="367813" y="391843"/>
                  <a:pt x="370939" y="393563"/>
                  <a:pt x="374042" y="395287"/>
                </a:cubicBezTo>
                <a:cubicBezTo>
                  <a:pt x="378088" y="397535"/>
                  <a:pt x="381651" y="400712"/>
                  <a:pt x="385948" y="402431"/>
                </a:cubicBezTo>
                <a:cubicBezTo>
                  <a:pt x="389706" y="403934"/>
                  <a:pt x="393950" y="403747"/>
                  <a:pt x="397855" y="404812"/>
                </a:cubicBezTo>
                <a:cubicBezTo>
                  <a:pt x="402698" y="406133"/>
                  <a:pt x="407132" y="409262"/>
                  <a:pt x="412142" y="409575"/>
                </a:cubicBezTo>
                <a:cubicBezTo>
                  <a:pt x="456629" y="412355"/>
                  <a:pt x="437615" y="410378"/>
                  <a:pt x="469292" y="414337"/>
                </a:cubicBezTo>
                <a:cubicBezTo>
                  <a:pt x="471673" y="415131"/>
                  <a:pt x="473926" y="416719"/>
                  <a:pt x="476436" y="416719"/>
                </a:cubicBezTo>
                <a:cubicBezTo>
                  <a:pt x="480150" y="416719"/>
                  <a:pt x="499239" y="409850"/>
                  <a:pt x="500248" y="409575"/>
                </a:cubicBezTo>
                <a:cubicBezTo>
                  <a:pt x="512087" y="406347"/>
                  <a:pt x="520769" y="406643"/>
                  <a:pt x="533586" y="404812"/>
                </a:cubicBezTo>
                <a:cubicBezTo>
                  <a:pt x="543644" y="403375"/>
                  <a:pt x="544325" y="402820"/>
                  <a:pt x="552636" y="400050"/>
                </a:cubicBezTo>
                <a:cubicBezTo>
                  <a:pt x="555017" y="398462"/>
                  <a:pt x="557756" y="397311"/>
                  <a:pt x="559780" y="395287"/>
                </a:cubicBezTo>
                <a:cubicBezTo>
                  <a:pt x="561803" y="393264"/>
                  <a:pt x="562307" y="389932"/>
                  <a:pt x="564542" y="388144"/>
                </a:cubicBezTo>
                <a:cubicBezTo>
                  <a:pt x="566502" y="386576"/>
                  <a:pt x="569305" y="386556"/>
                  <a:pt x="571686" y="385762"/>
                </a:cubicBezTo>
                <a:cubicBezTo>
                  <a:pt x="593542" y="363906"/>
                  <a:pt x="583552" y="372100"/>
                  <a:pt x="600261" y="359569"/>
                </a:cubicBezTo>
                <a:cubicBezTo>
                  <a:pt x="601055" y="357188"/>
                  <a:pt x="601035" y="354353"/>
                  <a:pt x="602642" y="352425"/>
                </a:cubicBezTo>
                <a:cubicBezTo>
                  <a:pt x="604490" y="350207"/>
                  <a:pt x="616051" y="342692"/>
                  <a:pt x="619311" y="340519"/>
                </a:cubicBezTo>
                <a:cubicBezTo>
                  <a:pt x="632956" y="320048"/>
                  <a:pt x="614788" y="344137"/>
                  <a:pt x="631217" y="330994"/>
                </a:cubicBezTo>
                <a:cubicBezTo>
                  <a:pt x="633452" y="329206"/>
                  <a:pt x="633781" y="325682"/>
                  <a:pt x="635980" y="323850"/>
                </a:cubicBezTo>
                <a:cubicBezTo>
                  <a:pt x="638707" y="321577"/>
                  <a:pt x="642330" y="320675"/>
                  <a:pt x="645505" y="319087"/>
                </a:cubicBezTo>
                <a:cubicBezTo>
                  <a:pt x="647092" y="316706"/>
                  <a:pt x="648244" y="313967"/>
                  <a:pt x="650267" y="311944"/>
                </a:cubicBezTo>
                <a:cubicBezTo>
                  <a:pt x="655394" y="306817"/>
                  <a:pt x="662716" y="302866"/>
                  <a:pt x="669317" y="300037"/>
                </a:cubicBezTo>
                <a:cubicBezTo>
                  <a:pt x="671624" y="299048"/>
                  <a:pt x="674080" y="298450"/>
                  <a:pt x="676461" y="297656"/>
                </a:cubicBezTo>
                <a:cubicBezTo>
                  <a:pt x="693130" y="298450"/>
                  <a:pt x="709857" y="298430"/>
                  <a:pt x="726467" y="300037"/>
                </a:cubicBezTo>
                <a:cubicBezTo>
                  <a:pt x="734524" y="300817"/>
                  <a:pt x="750280" y="304800"/>
                  <a:pt x="750280" y="304800"/>
                </a:cubicBezTo>
                <a:cubicBezTo>
                  <a:pt x="759809" y="311397"/>
                  <a:pt x="782712" y="327520"/>
                  <a:pt x="795523" y="335756"/>
                </a:cubicBezTo>
                <a:cubicBezTo>
                  <a:pt x="801822" y="339805"/>
                  <a:pt x="808726" y="342984"/>
                  <a:pt x="814573" y="347662"/>
                </a:cubicBezTo>
                <a:cubicBezTo>
                  <a:pt x="818542" y="350837"/>
                  <a:pt x="822719" y="353768"/>
                  <a:pt x="826480" y="357187"/>
                </a:cubicBezTo>
                <a:cubicBezTo>
                  <a:pt x="831464" y="361718"/>
                  <a:pt x="835554" y="367210"/>
                  <a:pt x="840767" y="371475"/>
                </a:cubicBezTo>
                <a:cubicBezTo>
                  <a:pt x="844349" y="374406"/>
                  <a:pt x="848970" y="375842"/>
                  <a:pt x="852673" y="378619"/>
                </a:cubicBezTo>
                <a:cubicBezTo>
                  <a:pt x="855367" y="380639"/>
                  <a:pt x="856976" y="383954"/>
                  <a:pt x="859817" y="385762"/>
                </a:cubicBezTo>
                <a:cubicBezTo>
                  <a:pt x="865807" y="389573"/>
                  <a:pt x="878867" y="395287"/>
                  <a:pt x="878867" y="395287"/>
                </a:cubicBezTo>
                <a:cubicBezTo>
                  <a:pt x="879661" y="397668"/>
                  <a:pt x="880125" y="400186"/>
                  <a:pt x="881248" y="402431"/>
                </a:cubicBezTo>
                <a:cubicBezTo>
                  <a:pt x="883318" y="406571"/>
                  <a:pt x="886810" y="409987"/>
                  <a:pt x="888392" y="414337"/>
                </a:cubicBezTo>
                <a:cubicBezTo>
                  <a:pt x="890042" y="418875"/>
                  <a:pt x="889386" y="424000"/>
                  <a:pt x="890773" y="428625"/>
                </a:cubicBezTo>
                <a:cubicBezTo>
                  <a:pt x="891793" y="432025"/>
                  <a:pt x="893948" y="434975"/>
                  <a:pt x="895536" y="438150"/>
                </a:cubicBezTo>
                <a:cubicBezTo>
                  <a:pt x="899135" y="452549"/>
                  <a:pt x="896880" y="444564"/>
                  <a:pt x="902680" y="461962"/>
                </a:cubicBezTo>
                <a:cubicBezTo>
                  <a:pt x="903474" y="464343"/>
                  <a:pt x="904569" y="466645"/>
                  <a:pt x="905061" y="469106"/>
                </a:cubicBezTo>
                <a:cubicBezTo>
                  <a:pt x="905855" y="473075"/>
                  <a:pt x="906377" y="477107"/>
                  <a:pt x="907442" y="481012"/>
                </a:cubicBezTo>
                <a:cubicBezTo>
                  <a:pt x="908763" y="485855"/>
                  <a:pt x="912205" y="495300"/>
                  <a:pt x="912205" y="495300"/>
                </a:cubicBezTo>
                <a:cubicBezTo>
                  <a:pt x="911411" y="524669"/>
                  <a:pt x="911255" y="554062"/>
                  <a:pt x="909823" y="583406"/>
                </a:cubicBezTo>
                <a:cubicBezTo>
                  <a:pt x="909664" y="586675"/>
                  <a:pt x="908382" y="589796"/>
                  <a:pt x="907442" y="592931"/>
                </a:cubicBezTo>
                <a:cubicBezTo>
                  <a:pt x="906144" y="597259"/>
                  <a:pt x="900445" y="614491"/>
                  <a:pt x="897917" y="619125"/>
                </a:cubicBezTo>
                <a:cubicBezTo>
                  <a:pt x="895176" y="624150"/>
                  <a:pt x="890951" y="628292"/>
                  <a:pt x="888392" y="633412"/>
                </a:cubicBezTo>
                <a:cubicBezTo>
                  <a:pt x="886805" y="636587"/>
                  <a:pt x="885902" y="640210"/>
                  <a:pt x="883630" y="642937"/>
                </a:cubicBezTo>
                <a:cubicBezTo>
                  <a:pt x="881798" y="645136"/>
                  <a:pt x="878685" y="645868"/>
                  <a:pt x="876486" y="647700"/>
                </a:cubicBezTo>
                <a:cubicBezTo>
                  <a:pt x="873899" y="649856"/>
                  <a:pt x="871929" y="652688"/>
                  <a:pt x="869342" y="654844"/>
                </a:cubicBezTo>
                <a:cubicBezTo>
                  <a:pt x="867143" y="656676"/>
                  <a:pt x="864397" y="657774"/>
                  <a:pt x="862198" y="659606"/>
                </a:cubicBezTo>
                <a:cubicBezTo>
                  <a:pt x="859611" y="661762"/>
                  <a:pt x="857857" y="664882"/>
                  <a:pt x="855055" y="666750"/>
                </a:cubicBezTo>
                <a:cubicBezTo>
                  <a:pt x="852966" y="668142"/>
                  <a:pt x="850292" y="668337"/>
                  <a:pt x="847911" y="669131"/>
                </a:cubicBezTo>
                <a:cubicBezTo>
                  <a:pt x="827442" y="682778"/>
                  <a:pt x="853337" y="666419"/>
                  <a:pt x="833623" y="676275"/>
                </a:cubicBezTo>
                <a:cubicBezTo>
                  <a:pt x="817175" y="684498"/>
                  <a:pt x="836784" y="678460"/>
                  <a:pt x="816955" y="683419"/>
                </a:cubicBezTo>
                <a:cubicBezTo>
                  <a:pt x="798699" y="682625"/>
                  <a:pt x="780410" y="682387"/>
                  <a:pt x="762186" y="681037"/>
                </a:cubicBezTo>
                <a:cubicBezTo>
                  <a:pt x="758922" y="680795"/>
                  <a:pt x="755856" y="679366"/>
                  <a:pt x="752661" y="678656"/>
                </a:cubicBezTo>
                <a:cubicBezTo>
                  <a:pt x="748710" y="677778"/>
                  <a:pt x="744699" y="677185"/>
                  <a:pt x="740755" y="676275"/>
                </a:cubicBezTo>
                <a:cubicBezTo>
                  <a:pt x="734377" y="674803"/>
                  <a:pt x="728185" y="672438"/>
                  <a:pt x="721705" y="671512"/>
                </a:cubicBezTo>
                <a:lnTo>
                  <a:pt x="705036" y="669131"/>
                </a:lnTo>
                <a:cubicBezTo>
                  <a:pt x="672285" y="658213"/>
                  <a:pt x="691118" y="662488"/>
                  <a:pt x="647886" y="659606"/>
                </a:cubicBezTo>
                <a:cubicBezTo>
                  <a:pt x="644711" y="658812"/>
                  <a:pt x="641570" y="657867"/>
                  <a:pt x="638361" y="657225"/>
                </a:cubicBezTo>
                <a:cubicBezTo>
                  <a:pt x="630116" y="655576"/>
                  <a:pt x="615393" y="653604"/>
                  <a:pt x="607405" y="652462"/>
                </a:cubicBezTo>
                <a:cubicBezTo>
                  <a:pt x="592213" y="647399"/>
                  <a:pt x="601820" y="649540"/>
                  <a:pt x="574067" y="652462"/>
                </a:cubicBezTo>
                <a:cubicBezTo>
                  <a:pt x="567703" y="653132"/>
                  <a:pt x="561342" y="653871"/>
                  <a:pt x="555017" y="654844"/>
                </a:cubicBezTo>
                <a:cubicBezTo>
                  <a:pt x="551017" y="655459"/>
                  <a:pt x="547093" y="656501"/>
                  <a:pt x="543111" y="657225"/>
                </a:cubicBezTo>
                <a:cubicBezTo>
                  <a:pt x="538361" y="658089"/>
                  <a:pt x="533586" y="658812"/>
                  <a:pt x="528823" y="659606"/>
                </a:cubicBezTo>
                <a:cubicBezTo>
                  <a:pt x="526442" y="661194"/>
                  <a:pt x="524240" y="663089"/>
                  <a:pt x="521680" y="664369"/>
                </a:cubicBezTo>
                <a:cubicBezTo>
                  <a:pt x="517857" y="666281"/>
                  <a:pt x="513790" y="667670"/>
                  <a:pt x="509773" y="669131"/>
                </a:cubicBezTo>
                <a:cubicBezTo>
                  <a:pt x="509722" y="669150"/>
                  <a:pt x="491940" y="675076"/>
                  <a:pt x="488342" y="676275"/>
                </a:cubicBezTo>
                <a:cubicBezTo>
                  <a:pt x="485961" y="677069"/>
                  <a:pt x="483443" y="677533"/>
                  <a:pt x="481198" y="678656"/>
                </a:cubicBezTo>
                <a:cubicBezTo>
                  <a:pt x="478023" y="680244"/>
                  <a:pt x="475086" y="682444"/>
                  <a:pt x="471673" y="683419"/>
                </a:cubicBezTo>
                <a:cubicBezTo>
                  <a:pt x="463890" y="685643"/>
                  <a:pt x="447861" y="688181"/>
                  <a:pt x="447861" y="688181"/>
                </a:cubicBezTo>
                <a:cubicBezTo>
                  <a:pt x="432780" y="687387"/>
                  <a:pt x="417678" y="686916"/>
                  <a:pt x="402617" y="685800"/>
                </a:cubicBezTo>
                <a:cubicBezTo>
                  <a:pt x="389589" y="684835"/>
                  <a:pt x="381722" y="682951"/>
                  <a:pt x="369280" y="681037"/>
                </a:cubicBezTo>
                <a:cubicBezTo>
                  <a:pt x="363733" y="680183"/>
                  <a:pt x="358167" y="679450"/>
                  <a:pt x="352611" y="678656"/>
                </a:cubicBezTo>
                <a:cubicBezTo>
                  <a:pt x="346954" y="674885"/>
                  <a:pt x="341115" y="671184"/>
                  <a:pt x="335942" y="666750"/>
                </a:cubicBezTo>
                <a:cubicBezTo>
                  <a:pt x="333385" y="664558"/>
                  <a:pt x="331456" y="661674"/>
                  <a:pt x="328798" y="659606"/>
                </a:cubicBezTo>
                <a:cubicBezTo>
                  <a:pt x="324280" y="656092"/>
                  <a:pt x="314511" y="650081"/>
                  <a:pt x="314511" y="650081"/>
                </a:cubicBezTo>
                <a:cubicBezTo>
                  <a:pt x="313717" y="647700"/>
                  <a:pt x="313522" y="645026"/>
                  <a:pt x="312130" y="642937"/>
                </a:cubicBezTo>
                <a:cubicBezTo>
                  <a:pt x="310262" y="640135"/>
                  <a:pt x="307543" y="637985"/>
                  <a:pt x="304986" y="635794"/>
                </a:cubicBezTo>
                <a:cubicBezTo>
                  <a:pt x="298810" y="630500"/>
                  <a:pt x="287329" y="623229"/>
                  <a:pt x="281173" y="619125"/>
                </a:cubicBezTo>
                <a:lnTo>
                  <a:pt x="266886" y="609600"/>
                </a:lnTo>
                <a:cubicBezTo>
                  <a:pt x="264505" y="608012"/>
                  <a:pt x="262457" y="605742"/>
                  <a:pt x="259742" y="604837"/>
                </a:cubicBezTo>
                <a:lnTo>
                  <a:pt x="252598" y="602456"/>
                </a:lnTo>
                <a:cubicBezTo>
                  <a:pt x="248123" y="599472"/>
                  <a:pt x="241041" y="594325"/>
                  <a:pt x="235930" y="592931"/>
                </a:cubicBezTo>
                <a:cubicBezTo>
                  <a:pt x="230515" y="591454"/>
                  <a:pt x="224817" y="591344"/>
                  <a:pt x="219261" y="590550"/>
                </a:cubicBezTo>
                <a:cubicBezTo>
                  <a:pt x="203309" y="585233"/>
                  <a:pt x="220308" y="590345"/>
                  <a:pt x="190686" y="585787"/>
                </a:cubicBezTo>
                <a:cubicBezTo>
                  <a:pt x="187451" y="585289"/>
                  <a:pt x="184381" y="583991"/>
                  <a:pt x="181161" y="583406"/>
                </a:cubicBezTo>
                <a:cubicBezTo>
                  <a:pt x="175639" y="582402"/>
                  <a:pt x="170058" y="581751"/>
                  <a:pt x="164492" y="581025"/>
                </a:cubicBezTo>
                <a:cubicBezTo>
                  <a:pt x="121268" y="575387"/>
                  <a:pt x="139289" y="579486"/>
                  <a:pt x="116867" y="573881"/>
                </a:cubicBezTo>
                <a:cubicBezTo>
                  <a:pt x="114486" y="572294"/>
                  <a:pt x="112464" y="569941"/>
                  <a:pt x="109723" y="569119"/>
                </a:cubicBezTo>
                <a:cubicBezTo>
                  <a:pt x="104347" y="567506"/>
                  <a:pt x="97725" y="569850"/>
                  <a:pt x="93055" y="566737"/>
                </a:cubicBezTo>
                <a:cubicBezTo>
                  <a:pt x="89498" y="564366"/>
                  <a:pt x="90663" y="558388"/>
                  <a:pt x="88292" y="554831"/>
                </a:cubicBezTo>
                <a:cubicBezTo>
                  <a:pt x="83056" y="546977"/>
                  <a:pt x="78480" y="545442"/>
                  <a:pt x="71623" y="540544"/>
                </a:cubicBezTo>
                <a:cubicBezTo>
                  <a:pt x="59007" y="531533"/>
                  <a:pt x="66548" y="534883"/>
                  <a:pt x="54955" y="531019"/>
                </a:cubicBezTo>
                <a:cubicBezTo>
                  <a:pt x="52574" y="529431"/>
                  <a:pt x="50371" y="527536"/>
                  <a:pt x="47811" y="526256"/>
                </a:cubicBezTo>
                <a:cubicBezTo>
                  <a:pt x="45566" y="525133"/>
                  <a:pt x="42627" y="525443"/>
                  <a:pt x="40667" y="523875"/>
                </a:cubicBezTo>
                <a:cubicBezTo>
                  <a:pt x="34983" y="519328"/>
                  <a:pt x="36398" y="515336"/>
                  <a:pt x="33523" y="509587"/>
                </a:cubicBezTo>
                <a:cubicBezTo>
                  <a:pt x="32015" y="506571"/>
                  <a:pt x="22912" y="494430"/>
                  <a:pt x="21617" y="492919"/>
                </a:cubicBezTo>
                <a:cubicBezTo>
                  <a:pt x="19425" y="490362"/>
                  <a:pt x="16629" y="488362"/>
                  <a:pt x="14473" y="485775"/>
                </a:cubicBezTo>
                <a:cubicBezTo>
                  <a:pt x="12641" y="483576"/>
                  <a:pt x="11298" y="481012"/>
                  <a:pt x="9711" y="478631"/>
                </a:cubicBezTo>
                <a:cubicBezTo>
                  <a:pt x="8917" y="474662"/>
                  <a:pt x="8395" y="470630"/>
                  <a:pt x="7330" y="466725"/>
                </a:cubicBezTo>
                <a:cubicBezTo>
                  <a:pt x="6009" y="461882"/>
                  <a:pt x="3392" y="457389"/>
                  <a:pt x="2567" y="452437"/>
                </a:cubicBezTo>
                <a:lnTo>
                  <a:pt x="186" y="438150"/>
                </a:lnTo>
                <a:cubicBezTo>
                  <a:pt x="239" y="437027"/>
                  <a:pt x="-1938" y="387760"/>
                  <a:pt x="7330" y="373856"/>
                </a:cubicBezTo>
                <a:lnTo>
                  <a:pt x="12092" y="366712"/>
                </a:lnTo>
                <a:cubicBezTo>
                  <a:pt x="12857" y="363652"/>
                  <a:pt x="15144" y="353466"/>
                  <a:pt x="16855" y="350044"/>
                </a:cubicBezTo>
                <a:cubicBezTo>
                  <a:pt x="18135" y="347484"/>
                  <a:pt x="20455" y="345515"/>
                  <a:pt x="21617" y="342900"/>
                </a:cubicBezTo>
                <a:cubicBezTo>
                  <a:pt x="32950" y="317399"/>
                  <a:pt x="20366" y="337633"/>
                  <a:pt x="31142" y="321469"/>
                </a:cubicBezTo>
                <a:cubicBezTo>
                  <a:pt x="33747" y="311049"/>
                  <a:pt x="32750" y="312107"/>
                  <a:pt x="38286" y="302419"/>
                </a:cubicBezTo>
                <a:cubicBezTo>
                  <a:pt x="39706" y="299934"/>
                  <a:pt x="41886" y="297890"/>
                  <a:pt x="43048" y="295275"/>
                </a:cubicBezTo>
                <a:cubicBezTo>
                  <a:pt x="45087" y="290687"/>
                  <a:pt x="46223" y="285750"/>
                  <a:pt x="47811" y="280987"/>
                </a:cubicBezTo>
                <a:lnTo>
                  <a:pt x="52573" y="266700"/>
                </a:lnTo>
                <a:cubicBezTo>
                  <a:pt x="53367" y="264319"/>
                  <a:pt x="53563" y="261645"/>
                  <a:pt x="54955" y="259556"/>
                </a:cubicBezTo>
                <a:cubicBezTo>
                  <a:pt x="56542" y="257175"/>
                  <a:pt x="58437" y="254972"/>
                  <a:pt x="59717" y="252412"/>
                </a:cubicBezTo>
                <a:cubicBezTo>
                  <a:pt x="60839" y="250167"/>
                  <a:pt x="60976" y="247514"/>
                  <a:pt x="62098" y="245269"/>
                </a:cubicBezTo>
                <a:cubicBezTo>
                  <a:pt x="65101" y="239263"/>
                  <a:pt x="74005" y="241300"/>
                  <a:pt x="76386" y="240506"/>
                </a:cubicBezTo>
                <a:close/>
              </a:path>
            </a:pathLst>
          </a:custGeom>
          <a:solidFill>
            <a:srgbClr val="FF0000"/>
          </a:solidFill>
          <a:ln w="9525" cap="flat" cmpd="sng" algn="ctr">
            <a:solidFill>
              <a:srgbClr val="FF0000"/>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lvl="0" indent="0" algn="l" defTabSz="914400" rtl="0" eaLnBrk="0" fontAlgn="base" latinLnBrk="0" hangingPunct="0">
              <a:lnSpc>
                <a:spcPct val="100000"/>
              </a:lnSpc>
              <a:spcBef>
                <a:spcPct val="20000"/>
              </a:spcBef>
              <a:spcAft>
                <a:spcPct val="0"/>
              </a:spcAft>
              <a:buClrTx/>
              <a:buSzTx/>
              <a:buFontTx/>
              <a:buNone/>
              <a:tabLst/>
              <a:defRPr/>
            </a:pPr>
            <a:endParaRPr kumimoji="0" lang="it-IT" sz="2400" b="0" i="0" u="none" strike="noStrike" kern="1200" cap="none" spc="0" normalizeH="0" baseline="0" noProof="0">
              <a:ln>
                <a:noFill/>
              </a:ln>
              <a:solidFill>
                <a:prstClr val="black"/>
              </a:solidFill>
              <a:effectLst/>
              <a:uLnTx/>
              <a:uFillTx/>
              <a:latin typeface="Arial" charset="0"/>
              <a:ea typeface="+mn-ea"/>
              <a:cs typeface="+mn-cs"/>
            </a:endParaRPr>
          </a:p>
        </p:txBody>
      </p:sp>
      <p:sp>
        <p:nvSpPr>
          <p:cNvPr id="945" name="Figura a mano libera 653">
            <a:extLst>
              <a:ext uri="{FF2B5EF4-FFF2-40B4-BE49-F238E27FC236}">
                <a16:creationId xmlns:a16="http://schemas.microsoft.com/office/drawing/2014/main" id="{DA72F285-F7F4-4DB8-A936-8ED47F2956E3}"/>
              </a:ext>
            </a:extLst>
          </p:cNvPr>
          <p:cNvSpPr/>
          <p:nvPr/>
        </p:nvSpPr>
        <p:spPr bwMode="auto">
          <a:xfrm>
            <a:off x="5763574" y="5511491"/>
            <a:ext cx="778669" cy="744371"/>
          </a:xfrm>
          <a:custGeom>
            <a:avLst/>
            <a:gdLst>
              <a:gd name="connsiteX0" fmla="*/ 7144 w 778669"/>
              <a:gd name="connsiteY0" fmla="*/ 351465 h 744371"/>
              <a:gd name="connsiteX1" fmla="*/ 7144 w 778669"/>
              <a:gd name="connsiteY1" fmla="*/ 351465 h 744371"/>
              <a:gd name="connsiteX2" fmla="*/ 28575 w 778669"/>
              <a:gd name="connsiteY2" fmla="*/ 341940 h 744371"/>
              <a:gd name="connsiteX3" fmla="*/ 30957 w 778669"/>
              <a:gd name="connsiteY3" fmla="*/ 332415 h 744371"/>
              <a:gd name="connsiteX4" fmla="*/ 38100 w 778669"/>
              <a:gd name="connsiteY4" fmla="*/ 327652 h 744371"/>
              <a:gd name="connsiteX5" fmla="*/ 40482 w 778669"/>
              <a:gd name="connsiteY5" fmla="*/ 320509 h 744371"/>
              <a:gd name="connsiteX6" fmla="*/ 45244 w 778669"/>
              <a:gd name="connsiteY6" fmla="*/ 313365 h 744371"/>
              <a:gd name="connsiteX7" fmla="*/ 52388 w 778669"/>
              <a:gd name="connsiteY7" fmla="*/ 280027 h 744371"/>
              <a:gd name="connsiteX8" fmla="*/ 57150 w 778669"/>
              <a:gd name="connsiteY8" fmla="*/ 272884 h 744371"/>
              <a:gd name="connsiteX9" fmla="*/ 61913 w 778669"/>
              <a:gd name="connsiteY9" fmla="*/ 258596 h 744371"/>
              <a:gd name="connsiteX10" fmla="*/ 71438 w 778669"/>
              <a:gd name="connsiteY10" fmla="*/ 241927 h 744371"/>
              <a:gd name="connsiteX11" fmla="*/ 76200 w 778669"/>
              <a:gd name="connsiteY11" fmla="*/ 227640 h 744371"/>
              <a:gd name="connsiteX12" fmla="*/ 78582 w 778669"/>
              <a:gd name="connsiteY12" fmla="*/ 220496 h 744371"/>
              <a:gd name="connsiteX13" fmla="*/ 80963 w 778669"/>
              <a:gd name="connsiteY13" fmla="*/ 213352 h 744371"/>
              <a:gd name="connsiteX14" fmla="*/ 90488 w 778669"/>
              <a:gd name="connsiteY14" fmla="*/ 199065 h 744371"/>
              <a:gd name="connsiteX15" fmla="*/ 95250 w 778669"/>
              <a:gd name="connsiteY15" fmla="*/ 182396 h 744371"/>
              <a:gd name="connsiteX16" fmla="*/ 104775 w 778669"/>
              <a:gd name="connsiteY16" fmla="*/ 165727 h 744371"/>
              <a:gd name="connsiteX17" fmla="*/ 107157 w 778669"/>
              <a:gd name="connsiteY17" fmla="*/ 158584 h 744371"/>
              <a:gd name="connsiteX18" fmla="*/ 111919 w 778669"/>
              <a:gd name="connsiteY18" fmla="*/ 151440 h 744371"/>
              <a:gd name="connsiteX19" fmla="*/ 114300 w 778669"/>
              <a:gd name="connsiteY19" fmla="*/ 144296 h 744371"/>
              <a:gd name="connsiteX20" fmla="*/ 123825 w 778669"/>
              <a:gd name="connsiteY20" fmla="*/ 130009 h 744371"/>
              <a:gd name="connsiteX21" fmla="*/ 128588 w 778669"/>
              <a:gd name="connsiteY21" fmla="*/ 122865 h 744371"/>
              <a:gd name="connsiteX22" fmla="*/ 135732 w 778669"/>
              <a:gd name="connsiteY22" fmla="*/ 108577 h 744371"/>
              <a:gd name="connsiteX23" fmla="*/ 142875 w 778669"/>
              <a:gd name="connsiteY23" fmla="*/ 101434 h 744371"/>
              <a:gd name="connsiteX24" fmla="*/ 147638 w 778669"/>
              <a:gd name="connsiteY24" fmla="*/ 91909 h 744371"/>
              <a:gd name="connsiteX25" fmla="*/ 157163 w 778669"/>
              <a:gd name="connsiteY25" fmla="*/ 77621 h 744371"/>
              <a:gd name="connsiteX26" fmla="*/ 161925 w 778669"/>
              <a:gd name="connsiteY26" fmla="*/ 70477 h 744371"/>
              <a:gd name="connsiteX27" fmla="*/ 169069 w 778669"/>
              <a:gd name="connsiteY27" fmla="*/ 60952 h 744371"/>
              <a:gd name="connsiteX28" fmla="*/ 178594 w 778669"/>
              <a:gd name="connsiteY28" fmla="*/ 46665 h 744371"/>
              <a:gd name="connsiteX29" fmla="*/ 183357 w 778669"/>
              <a:gd name="connsiteY29" fmla="*/ 39521 h 744371"/>
              <a:gd name="connsiteX30" fmla="*/ 190500 w 778669"/>
              <a:gd name="connsiteY30" fmla="*/ 34759 h 744371"/>
              <a:gd name="connsiteX31" fmla="*/ 195263 w 778669"/>
              <a:gd name="connsiteY31" fmla="*/ 27615 h 744371"/>
              <a:gd name="connsiteX32" fmla="*/ 211932 w 778669"/>
              <a:gd name="connsiteY32" fmla="*/ 18090 h 744371"/>
              <a:gd name="connsiteX33" fmla="*/ 219075 w 778669"/>
              <a:gd name="connsiteY33" fmla="*/ 13327 h 744371"/>
              <a:gd name="connsiteX34" fmla="*/ 235744 w 778669"/>
              <a:gd name="connsiteY34" fmla="*/ 6184 h 744371"/>
              <a:gd name="connsiteX35" fmla="*/ 257175 w 778669"/>
              <a:gd name="connsiteY35" fmla="*/ 3802 h 744371"/>
              <a:gd name="connsiteX36" fmla="*/ 300038 w 778669"/>
              <a:gd name="connsiteY36" fmla="*/ 3802 h 744371"/>
              <a:gd name="connsiteX37" fmla="*/ 319088 w 778669"/>
              <a:gd name="connsiteY37" fmla="*/ 8565 h 744371"/>
              <a:gd name="connsiteX38" fmla="*/ 333375 w 778669"/>
              <a:gd name="connsiteY38" fmla="*/ 13327 h 744371"/>
              <a:gd name="connsiteX39" fmla="*/ 340519 w 778669"/>
              <a:gd name="connsiteY39" fmla="*/ 18090 h 744371"/>
              <a:gd name="connsiteX40" fmla="*/ 354807 w 778669"/>
              <a:gd name="connsiteY40" fmla="*/ 22852 h 744371"/>
              <a:gd name="connsiteX41" fmla="*/ 366713 w 778669"/>
              <a:gd name="connsiteY41" fmla="*/ 32377 h 744371"/>
              <a:gd name="connsiteX42" fmla="*/ 371475 w 778669"/>
              <a:gd name="connsiteY42" fmla="*/ 39521 h 744371"/>
              <a:gd name="connsiteX43" fmla="*/ 381000 w 778669"/>
              <a:gd name="connsiteY43" fmla="*/ 46665 h 744371"/>
              <a:gd name="connsiteX44" fmla="*/ 390525 w 778669"/>
              <a:gd name="connsiteY44" fmla="*/ 60952 h 744371"/>
              <a:gd name="connsiteX45" fmla="*/ 395288 w 778669"/>
              <a:gd name="connsiteY45" fmla="*/ 68096 h 744371"/>
              <a:gd name="connsiteX46" fmla="*/ 400050 w 778669"/>
              <a:gd name="connsiteY46" fmla="*/ 75240 h 744371"/>
              <a:gd name="connsiteX47" fmla="*/ 409575 w 778669"/>
              <a:gd name="connsiteY47" fmla="*/ 96671 h 744371"/>
              <a:gd name="connsiteX48" fmla="*/ 411957 w 778669"/>
              <a:gd name="connsiteY48" fmla="*/ 106196 h 744371"/>
              <a:gd name="connsiteX49" fmla="*/ 414338 w 778669"/>
              <a:gd name="connsiteY49" fmla="*/ 113340 h 744371"/>
              <a:gd name="connsiteX50" fmla="*/ 409575 w 778669"/>
              <a:gd name="connsiteY50" fmla="*/ 182396 h 744371"/>
              <a:gd name="connsiteX51" fmla="*/ 407194 w 778669"/>
              <a:gd name="connsiteY51" fmla="*/ 189540 h 744371"/>
              <a:gd name="connsiteX52" fmla="*/ 400050 w 778669"/>
              <a:gd name="connsiteY52" fmla="*/ 213352 h 744371"/>
              <a:gd name="connsiteX53" fmla="*/ 390525 w 778669"/>
              <a:gd name="connsiteY53" fmla="*/ 230021 h 744371"/>
              <a:gd name="connsiteX54" fmla="*/ 385763 w 778669"/>
              <a:gd name="connsiteY54" fmla="*/ 246690 h 744371"/>
              <a:gd name="connsiteX55" fmla="*/ 383382 w 778669"/>
              <a:gd name="connsiteY55" fmla="*/ 253834 h 744371"/>
              <a:gd name="connsiteX56" fmla="*/ 381000 w 778669"/>
              <a:gd name="connsiteY56" fmla="*/ 263359 h 744371"/>
              <a:gd name="connsiteX57" fmla="*/ 373857 w 778669"/>
              <a:gd name="connsiteY57" fmla="*/ 270502 h 744371"/>
              <a:gd name="connsiteX58" fmla="*/ 366713 w 778669"/>
              <a:gd name="connsiteY58" fmla="*/ 287171 h 744371"/>
              <a:gd name="connsiteX59" fmla="*/ 361950 w 778669"/>
              <a:gd name="connsiteY59" fmla="*/ 294315 h 744371"/>
              <a:gd name="connsiteX60" fmla="*/ 357188 w 778669"/>
              <a:gd name="connsiteY60" fmla="*/ 308602 h 744371"/>
              <a:gd name="connsiteX61" fmla="*/ 352425 w 778669"/>
              <a:gd name="connsiteY61" fmla="*/ 332415 h 744371"/>
              <a:gd name="connsiteX62" fmla="*/ 350044 w 778669"/>
              <a:gd name="connsiteY62" fmla="*/ 341940 h 744371"/>
              <a:gd name="connsiteX63" fmla="*/ 345282 w 778669"/>
              <a:gd name="connsiteY63" fmla="*/ 349084 h 744371"/>
              <a:gd name="connsiteX64" fmla="*/ 342900 w 778669"/>
              <a:gd name="connsiteY64" fmla="*/ 356227 h 744371"/>
              <a:gd name="connsiteX65" fmla="*/ 338138 w 778669"/>
              <a:gd name="connsiteY65" fmla="*/ 363371 h 744371"/>
              <a:gd name="connsiteX66" fmla="*/ 335757 w 778669"/>
              <a:gd name="connsiteY66" fmla="*/ 370515 h 744371"/>
              <a:gd name="connsiteX67" fmla="*/ 326232 w 778669"/>
              <a:gd name="connsiteY67" fmla="*/ 384802 h 744371"/>
              <a:gd name="connsiteX68" fmla="*/ 323850 w 778669"/>
              <a:gd name="connsiteY68" fmla="*/ 394327 h 744371"/>
              <a:gd name="connsiteX69" fmla="*/ 326232 w 778669"/>
              <a:gd name="connsiteY69" fmla="*/ 401471 h 744371"/>
              <a:gd name="connsiteX70" fmla="*/ 338138 w 778669"/>
              <a:gd name="connsiteY70" fmla="*/ 418140 h 744371"/>
              <a:gd name="connsiteX71" fmla="*/ 347663 w 778669"/>
              <a:gd name="connsiteY71" fmla="*/ 432427 h 744371"/>
              <a:gd name="connsiteX72" fmla="*/ 352425 w 778669"/>
              <a:gd name="connsiteY72" fmla="*/ 439571 h 744371"/>
              <a:gd name="connsiteX73" fmla="*/ 366713 w 778669"/>
              <a:gd name="connsiteY73" fmla="*/ 458621 h 744371"/>
              <a:gd name="connsiteX74" fmla="*/ 371475 w 778669"/>
              <a:gd name="connsiteY74" fmla="*/ 472909 h 744371"/>
              <a:gd name="connsiteX75" fmla="*/ 373857 w 778669"/>
              <a:gd name="connsiteY75" fmla="*/ 480052 h 744371"/>
              <a:gd name="connsiteX76" fmla="*/ 378619 w 778669"/>
              <a:gd name="connsiteY76" fmla="*/ 489577 h 744371"/>
              <a:gd name="connsiteX77" fmla="*/ 385763 w 778669"/>
              <a:gd name="connsiteY77" fmla="*/ 508627 h 744371"/>
              <a:gd name="connsiteX78" fmla="*/ 404813 w 778669"/>
              <a:gd name="connsiteY78" fmla="*/ 496721 h 744371"/>
              <a:gd name="connsiteX79" fmla="*/ 411957 w 778669"/>
              <a:gd name="connsiteY79" fmla="*/ 489577 h 744371"/>
              <a:gd name="connsiteX80" fmla="*/ 423863 w 778669"/>
              <a:gd name="connsiteY80" fmla="*/ 477671 h 744371"/>
              <a:gd name="connsiteX81" fmla="*/ 435769 w 778669"/>
              <a:gd name="connsiteY81" fmla="*/ 475290 h 744371"/>
              <a:gd name="connsiteX82" fmla="*/ 454819 w 778669"/>
              <a:gd name="connsiteY82" fmla="*/ 482434 h 744371"/>
              <a:gd name="connsiteX83" fmla="*/ 464344 w 778669"/>
              <a:gd name="connsiteY83" fmla="*/ 484815 h 744371"/>
              <a:gd name="connsiteX84" fmla="*/ 473869 w 778669"/>
              <a:gd name="connsiteY84" fmla="*/ 489577 h 744371"/>
              <a:gd name="connsiteX85" fmla="*/ 485775 w 778669"/>
              <a:gd name="connsiteY85" fmla="*/ 491959 h 744371"/>
              <a:gd name="connsiteX86" fmla="*/ 504825 w 778669"/>
              <a:gd name="connsiteY86" fmla="*/ 489577 h 744371"/>
              <a:gd name="connsiteX87" fmla="*/ 519113 w 778669"/>
              <a:gd name="connsiteY87" fmla="*/ 461002 h 744371"/>
              <a:gd name="connsiteX88" fmla="*/ 531019 w 778669"/>
              <a:gd name="connsiteY88" fmla="*/ 444334 h 744371"/>
              <a:gd name="connsiteX89" fmla="*/ 535782 w 778669"/>
              <a:gd name="connsiteY89" fmla="*/ 437190 h 744371"/>
              <a:gd name="connsiteX90" fmla="*/ 561975 w 778669"/>
              <a:gd name="connsiteY90" fmla="*/ 427665 h 744371"/>
              <a:gd name="connsiteX91" fmla="*/ 604838 w 778669"/>
              <a:gd name="connsiteY91" fmla="*/ 422902 h 744371"/>
              <a:gd name="connsiteX92" fmla="*/ 657225 w 778669"/>
              <a:gd name="connsiteY92" fmla="*/ 422902 h 744371"/>
              <a:gd name="connsiteX93" fmla="*/ 673894 w 778669"/>
              <a:gd name="connsiteY93" fmla="*/ 427665 h 744371"/>
              <a:gd name="connsiteX94" fmla="*/ 683419 w 778669"/>
              <a:gd name="connsiteY94" fmla="*/ 432427 h 744371"/>
              <a:gd name="connsiteX95" fmla="*/ 695325 w 778669"/>
              <a:gd name="connsiteY95" fmla="*/ 437190 h 744371"/>
              <a:gd name="connsiteX96" fmla="*/ 702469 w 778669"/>
              <a:gd name="connsiteY96" fmla="*/ 439571 h 744371"/>
              <a:gd name="connsiteX97" fmla="*/ 711994 w 778669"/>
              <a:gd name="connsiteY97" fmla="*/ 444334 h 744371"/>
              <a:gd name="connsiteX98" fmla="*/ 728663 w 778669"/>
              <a:gd name="connsiteY98" fmla="*/ 449096 h 744371"/>
              <a:gd name="connsiteX99" fmla="*/ 735807 w 778669"/>
              <a:gd name="connsiteY99" fmla="*/ 453859 h 744371"/>
              <a:gd name="connsiteX100" fmla="*/ 742950 w 778669"/>
              <a:gd name="connsiteY100" fmla="*/ 456240 h 744371"/>
              <a:gd name="connsiteX101" fmla="*/ 750094 w 778669"/>
              <a:gd name="connsiteY101" fmla="*/ 463384 h 744371"/>
              <a:gd name="connsiteX102" fmla="*/ 764382 w 778669"/>
              <a:gd name="connsiteY102" fmla="*/ 472909 h 744371"/>
              <a:gd name="connsiteX103" fmla="*/ 769144 w 778669"/>
              <a:gd name="connsiteY103" fmla="*/ 480052 h 744371"/>
              <a:gd name="connsiteX104" fmla="*/ 776288 w 778669"/>
              <a:gd name="connsiteY104" fmla="*/ 487196 h 744371"/>
              <a:gd name="connsiteX105" fmla="*/ 778669 w 778669"/>
              <a:gd name="connsiteY105" fmla="*/ 499102 h 744371"/>
              <a:gd name="connsiteX106" fmla="*/ 773907 w 778669"/>
              <a:gd name="connsiteY106" fmla="*/ 603877 h 744371"/>
              <a:gd name="connsiteX107" fmla="*/ 766763 w 778669"/>
              <a:gd name="connsiteY107" fmla="*/ 630071 h 744371"/>
              <a:gd name="connsiteX108" fmla="*/ 757238 w 778669"/>
              <a:gd name="connsiteY108" fmla="*/ 649121 h 744371"/>
              <a:gd name="connsiteX109" fmla="*/ 752475 w 778669"/>
              <a:gd name="connsiteY109" fmla="*/ 677696 h 744371"/>
              <a:gd name="connsiteX110" fmla="*/ 747713 w 778669"/>
              <a:gd name="connsiteY110" fmla="*/ 703890 h 744371"/>
              <a:gd name="connsiteX111" fmla="*/ 742950 w 778669"/>
              <a:gd name="connsiteY111" fmla="*/ 711034 h 744371"/>
              <a:gd name="connsiteX112" fmla="*/ 728663 w 778669"/>
              <a:gd name="connsiteY112" fmla="*/ 722940 h 744371"/>
              <a:gd name="connsiteX113" fmla="*/ 719138 w 778669"/>
              <a:gd name="connsiteY113" fmla="*/ 727702 h 744371"/>
              <a:gd name="connsiteX114" fmla="*/ 702469 w 778669"/>
              <a:gd name="connsiteY114" fmla="*/ 737227 h 744371"/>
              <a:gd name="connsiteX115" fmla="*/ 683419 w 778669"/>
              <a:gd name="connsiteY115" fmla="*/ 741990 h 744371"/>
              <a:gd name="connsiteX116" fmla="*/ 557213 w 778669"/>
              <a:gd name="connsiteY116" fmla="*/ 744371 h 744371"/>
              <a:gd name="connsiteX117" fmla="*/ 533400 w 778669"/>
              <a:gd name="connsiteY117" fmla="*/ 741990 h 744371"/>
              <a:gd name="connsiteX118" fmla="*/ 511969 w 778669"/>
              <a:gd name="connsiteY118" fmla="*/ 732465 h 744371"/>
              <a:gd name="connsiteX119" fmla="*/ 504825 w 778669"/>
              <a:gd name="connsiteY119" fmla="*/ 730084 h 744371"/>
              <a:gd name="connsiteX120" fmla="*/ 488157 w 778669"/>
              <a:gd name="connsiteY120" fmla="*/ 725321 h 744371"/>
              <a:gd name="connsiteX121" fmla="*/ 478632 w 778669"/>
              <a:gd name="connsiteY121" fmla="*/ 720559 h 744371"/>
              <a:gd name="connsiteX122" fmla="*/ 464344 w 778669"/>
              <a:gd name="connsiteY122" fmla="*/ 715796 h 744371"/>
              <a:gd name="connsiteX123" fmla="*/ 445294 w 778669"/>
              <a:gd name="connsiteY123" fmla="*/ 708652 h 744371"/>
              <a:gd name="connsiteX124" fmla="*/ 438150 w 778669"/>
              <a:gd name="connsiteY124" fmla="*/ 703890 h 744371"/>
              <a:gd name="connsiteX125" fmla="*/ 423863 w 778669"/>
              <a:gd name="connsiteY125" fmla="*/ 699127 h 744371"/>
              <a:gd name="connsiteX126" fmla="*/ 407194 w 778669"/>
              <a:gd name="connsiteY126" fmla="*/ 694365 h 744371"/>
              <a:gd name="connsiteX127" fmla="*/ 400050 w 778669"/>
              <a:gd name="connsiteY127" fmla="*/ 689602 h 744371"/>
              <a:gd name="connsiteX128" fmla="*/ 381000 w 778669"/>
              <a:gd name="connsiteY128" fmla="*/ 684840 h 744371"/>
              <a:gd name="connsiteX129" fmla="*/ 373857 w 778669"/>
              <a:gd name="connsiteY129" fmla="*/ 682459 h 744371"/>
              <a:gd name="connsiteX130" fmla="*/ 350044 w 778669"/>
              <a:gd name="connsiteY130" fmla="*/ 677696 h 744371"/>
              <a:gd name="connsiteX131" fmla="*/ 338138 w 778669"/>
              <a:gd name="connsiteY131" fmla="*/ 675315 h 744371"/>
              <a:gd name="connsiteX132" fmla="*/ 326232 w 778669"/>
              <a:gd name="connsiteY132" fmla="*/ 672934 h 744371"/>
              <a:gd name="connsiteX133" fmla="*/ 309563 w 778669"/>
              <a:gd name="connsiteY133" fmla="*/ 670552 h 744371"/>
              <a:gd name="connsiteX134" fmla="*/ 280988 w 778669"/>
              <a:gd name="connsiteY134" fmla="*/ 665790 h 744371"/>
              <a:gd name="connsiteX135" fmla="*/ 264319 w 778669"/>
              <a:gd name="connsiteY135" fmla="*/ 663409 h 744371"/>
              <a:gd name="connsiteX136" fmla="*/ 226219 w 778669"/>
              <a:gd name="connsiteY136" fmla="*/ 658646 h 744371"/>
              <a:gd name="connsiteX137" fmla="*/ 221457 w 778669"/>
              <a:gd name="connsiteY137" fmla="*/ 641977 h 744371"/>
              <a:gd name="connsiteX138" fmla="*/ 216694 w 778669"/>
              <a:gd name="connsiteY138" fmla="*/ 634834 h 744371"/>
              <a:gd name="connsiteX139" fmla="*/ 219075 w 778669"/>
              <a:gd name="connsiteY139" fmla="*/ 606259 h 744371"/>
              <a:gd name="connsiteX140" fmla="*/ 219075 w 778669"/>
              <a:gd name="connsiteY140" fmla="*/ 587209 h 744371"/>
              <a:gd name="connsiteX141" fmla="*/ 192882 w 778669"/>
              <a:gd name="connsiteY141" fmla="*/ 563396 h 744371"/>
              <a:gd name="connsiteX142" fmla="*/ 154782 w 778669"/>
              <a:gd name="connsiteY142" fmla="*/ 541965 h 744371"/>
              <a:gd name="connsiteX143" fmla="*/ 145257 w 778669"/>
              <a:gd name="connsiteY143" fmla="*/ 539584 h 744371"/>
              <a:gd name="connsiteX144" fmla="*/ 121444 w 778669"/>
              <a:gd name="connsiteY144" fmla="*/ 532440 h 744371"/>
              <a:gd name="connsiteX145" fmla="*/ 83344 w 778669"/>
              <a:gd name="connsiteY145" fmla="*/ 518152 h 744371"/>
              <a:gd name="connsiteX146" fmla="*/ 69057 w 778669"/>
              <a:gd name="connsiteY146" fmla="*/ 513390 h 744371"/>
              <a:gd name="connsiteX147" fmla="*/ 59532 w 778669"/>
              <a:gd name="connsiteY147" fmla="*/ 511009 h 744371"/>
              <a:gd name="connsiteX148" fmla="*/ 35719 w 778669"/>
              <a:gd name="connsiteY148" fmla="*/ 499102 h 744371"/>
              <a:gd name="connsiteX149" fmla="*/ 26194 w 778669"/>
              <a:gd name="connsiteY149" fmla="*/ 496721 h 744371"/>
              <a:gd name="connsiteX150" fmla="*/ 16669 w 778669"/>
              <a:gd name="connsiteY150" fmla="*/ 482434 h 744371"/>
              <a:gd name="connsiteX151" fmla="*/ 9525 w 778669"/>
              <a:gd name="connsiteY151" fmla="*/ 468146 h 744371"/>
              <a:gd name="connsiteX152" fmla="*/ 11907 w 778669"/>
              <a:gd name="connsiteY152" fmla="*/ 458621 h 744371"/>
              <a:gd name="connsiteX153" fmla="*/ 7144 w 778669"/>
              <a:gd name="connsiteY153" fmla="*/ 432427 h 744371"/>
              <a:gd name="connsiteX154" fmla="*/ 2382 w 778669"/>
              <a:gd name="connsiteY154" fmla="*/ 425284 h 744371"/>
              <a:gd name="connsiteX155" fmla="*/ 0 w 778669"/>
              <a:gd name="connsiteY155" fmla="*/ 418140 h 744371"/>
              <a:gd name="connsiteX156" fmla="*/ 7144 w 778669"/>
              <a:gd name="connsiteY156" fmla="*/ 396709 h 744371"/>
              <a:gd name="connsiteX157" fmla="*/ 11907 w 778669"/>
              <a:gd name="connsiteY157" fmla="*/ 382421 h 744371"/>
              <a:gd name="connsiteX158" fmla="*/ 7144 w 778669"/>
              <a:gd name="connsiteY158" fmla="*/ 351465 h 744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778669" h="744371">
                <a:moveTo>
                  <a:pt x="7144" y="351465"/>
                </a:moveTo>
                <a:lnTo>
                  <a:pt x="7144" y="351465"/>
                </a:lnTo>
                <a:cubicBezTo>
                  <a:pt x="14288" y="348290"/>
                  <a:pt x="22471" y="346823"/>
                  <a:pt x="28575" y="341940"/>
                </a:cubicBezTo>
                <a:cubicBezTo>
                  <a:pt x="31131" y="339896"/>
                  <a:pt x="29142" y="335138"/>
                  <a:pt x="30957" y="332415"/>
                </a:cubicBezTo>
                <a:cubicBezTo>
                  <a:pt x="32544" y="330034"/>
                  <a:pt x="35719" y="329240"/>
                  <a:pt x="38100" y="327652"/>
                </a:cubicBezTo>
                <a:cubicBezTo>
                  <a:pt x="38894" y="325271"/>
                  <a:pt x="39359" y="322754"/>
                  <a:pt x="40482" y="320509"/>
                </a:cubicBezTo>
                <a:cubicBezTo>
                  <a:pt x="41762" y="317949"/>
                  <a:pt x="44491" y="316126"/>
                  <a:pt x="45244" y="313365"/>
                </a:cubicBezTo>
                <a:cubicBezTo>
                  <a:pt x="48267" y="302279"/>
                  <a:pt x="45586" y="290230"/>
                  <a:pt x="52388" y="280027"/>
                </a:cubicBezTo>
                <a:cubicBezTo>
                  <a:pt x="53975" y="277646"/>
                  <a:pt x="55988" y="275499"/>
                  <a:pt x="57150" y="272884"/>
                </a:cubicBezTo>
                <a:cubicBezTo>
                  <a:pt x="59189" y="268296"/>
                  <a:pt x="59128" y="262773"/>
                  <a:pt x="61913" y="258596"/>
                </a:cubicBezTo>
                <a:cubicBezTo>
                  <a:pt x="66207" y="252155"/>
                  <a:pt x="68418" y="249476"/>
                  <a:pt x="71438" y="241927"/>
                </a:cubicBezTo>
                <a:cubicBezTo>
                  <a:pt x="73302" y="237266"/>
                  <a:pt x="74613" y="232402"/>
                  <a:pt x="76200" y="227640"/>
                </a:cubicBezTo>
                <a:lnTo>
                  <a:pt x="78582" y="220496"/>
                </a:lnTo>
                <a:cubicBezTo>
                  <a:pt x="79376" y="218115"/>
                  <a:pt x="79571" y="215441"/>
                  <a:pt x="80963" y="213352"/>
                </a:cubicBezTo>
                <a:lnTo>
                  <a:pt x="90488" y="199065"/>
                </a:lnTo>
                <a:cubicBezTo>
                  <a:pt x="91696" y="194234"/>
                  <a:pt x="93201" y="187177"/>
                  <a:pt x="95250" y="182396"/>
                </a:cubicBezTo>
                <a:cubicBezTo>
                  <a:pt x="107760" y="153207"/>
                  <a:pt x="92831" y="189614"/>
                  <a:pt x="104775" y="165727"/>
                </a:cubicBezTo>
                <a:cubicBezTo>
                  <a:pt x="105898" y="163482"/>
                  <a:pt x="106034" y="160829"/>
                  <a:pt x="107157" y="158584"/>
                </a:cubicBezTo>
                <a:cubicBezTo>
                  <a:pt x="108437" y="156024"/>
                  <a:pt x="110639" y="154000"/>
                  <a:pt x="111919" y="151440"/>
                </a:cubicBezTo>
                <a:cubicBezTo>
                  <a:pt x="113041" y="149195"/>
                  <a:pt x="113081" y="146490"/>
                  <a:pt x="114300" y="144296"/>
                </a:cubicBezTo>
                <a:cubicBezTo>
                  <a:pt x="117080" y="139293"/>
                  <a:pt x="120650" y="134771"/>
                  <a:pt x="123825" y="130009"/>
                </a:cubicBezTo>
                <a:lnTo>
                  <a:pt x="128588" y="122865"/>
                </a:lnTo>
                <a:cubicBezTo>
                  <a:pt x="130975" y="115704"/>
                  <a:pt x="130602" y="114733"/>
                  <a:pt x="135732" y="108577"/>
                </a:cubicBezTo>
                <a:cubicBezTo>
                  <a:pt x="137888" y="105990"/>
                  <a:pt x="140918" y="104174"/>
                  <a:pt x="142875" y="101434"/>
                </a:cubicBezTo>
                <a:cubicBezTo>
                  <a:pt x="144938" y="98545"/>
                  <a:pt x="145812" y="94953"/>
                  <a:pt x="147638" y="91909"/>
                </a:cubicBezTo>
                <a:cubicBezTo>
                  <a:pt x="150583" y="87001"/>
                  <a:pt x="153988" y="82384"/>
                  <a:pt x="157163" y="77621"/>
                </a:cubicBezTo>
                <a:cubicBezTo>
                  <a:pt x="158750" y="75240"/>
                  <a:pt x="160208" y="72766"/>
                  <a:pt x="161925" y="70477"/>
                </a:cubicBezTo>
                <a:cubicBezTo>
                  <a:pt x="164306" y="67302"/>
                  <a:pt x="166793" y="64203"/>
                  <a:pt x="169069" y="60952"/>
                </a:cubicBezTo>
                <a:cubicBezTo>
                  <a:pt x="172351" y="56263"/>
                  <a:pt x="175419" y="51427"/>
                  <a:pt x="178594" y="46665"/>
                </a:cubicBezTo>
                <a:cubicBezTo>
                  <a:pt x="180182" y="44284"/>
                  <a:pt x="180976" y="41109"/>
                  <a:pt x="183357" y="39521"/>
                </a:cubicBezTo>
                <a:lnTo>
                  <a:pt x="190500" y="34759"/>
                </a:lnTo>
                <a:cubicBezTo>
                  <a:pt x="192088" y="32378"/>
                  <a:pt x="193239" y="29639"/>
                  <a:pt x="195263" y="27615"/>
                </a:cubicBezTo>
                <a:cubicBezTo>
                  <a:pt x="199133" y="23745"/>
                  <a:pt x="207570" y="20583"/>
                  <a:pt x="211932" y="18090"/>
                </a:cubicBezTo>
                <a:cubicBezTo>
                  <a:pt x="214417" y="16670"/>
                  <a:pt x="216590" y="14747"/>
                  <a:pt x="219075" y="13327"/>
                </a:cubicBezTo>
                <a:cubicBezTo>
                  <a:pt x="222647" y="11286"/>
                  <a:pt x="231029" y="6970"/>
                  <a:pt x="235744" y="6184"/>
                </a:cubicBezTo>
                <a:cubicBezTo>
                  <a:pt x="242834" y="5002"/>
                  <a:pt x="250031" y="4596"/>
                  <a:pt x="257175" y="3802"/>
                </a:cubicBezTo>
                <a:cubicBezTo>
                  <a:pt x="274534" y="-1983"/>
                  <a:pt x="267072" y="-498"/>
                  <a:pt x="300038" y="3802"/>
                </a:cubicBezTo>
                <a:cubicBezTo>
                  <a:pt x="306528" y="4649"/>
                  <a:pt x="312878" y="6495"/>
                  <a:pt x="319088" y="8565"/>
                </a:cubicBezTo>
                <a:lnTo>
                  <a:pt x="333375" y="13327"/>
                </a:lnTo>
                <a:cubicBezTo>
                  <a:pt x="335756" y="14915"/>
                  <a:pt x="337904" y="16928"/>
                  <a:pt x="340519" y="18090"/>
                </a:cubicBezTo>
                <a:cubicBezTo>
                  <a:pt x="345107" y="20129"/>
                  <a:pt x="354807" y="22852"/>
                  <a:pt x="354807" y="22852"/>
                </a:cubicBezTo>
                <a:cubicBezTo>
                  <a:pt x="368454" y="43325"/>
                  <a:pt x="350282" y="19232"/>
                  <a:pt x="366713" y="32377"/>
                </a:cubicBezTo>
                <a:cubicBezTo>
                  <a:pt x="368948" y="34165"/>
                  <a:pt x="369451" y="37497"/>
                  <a:pt x="371475" y="39521"/>
                </a:cubicBezTo>
                <a:cubicBezTo>
                  <a:pt x="374281" y="42327"/>
                  <a:pt x="378363" y="43699"/>
                  <a:pt x="381000" y="46665"/>
                </a:cubicBezTo>
                <a:cubicBezTo>
                  <a:pt x="384803" y="50943"/>
                  <a:pt x="387350" y="56190"/>
                  <a:pt x="390525" y="60952"/>
                </a:cubicBezTo>
                <a:lnTo>
                  <a:pt x="395288" y="68096"/>
                </a:lnTo>
                <a:cubicBezTo>
                  <a:pt x="396875" y="70477"/>
                  <a:pt x="399145" y="72525"/>
                  <a:pt x="400050" y="75240"/>
                </a:cubicBezTo>
                <a:cubicBezTo>
                  <a:pt x="405718" y="92242"/>
                  <a:pt x="402029" y="85350"/>
                  <a:pt x="409575" y="96671"/>
                </a:cubicBezTo>
                <a:cubicBezTo>
                  <a:pt x="410369" y="99846"/>
                  <a:pt x="411058" y="103049"/>
                  <a:pt x="411957" y="106196"/>
                </a:cubicBezTo>
                <a:cubicBezTo>
                  <a:pt x="412647" y="108610"/>
                  <a:pt x="414338" y="110830"/>
                  <a:pt x="414338" y="113340"/>
                </a:cubicBezTo>
                <a:cubicBezTo>
                  <a:pt x="414338" y="127942"/>
                  <a:pt x="413583" y="162355"/>
                  <a:pt x="409575" y="182396"/>
                </a:cubicBezTo>
                <a:cubicBezTo>
                  <a:pt x="409083" y="184857"/>
                  <a:pt x="407884" y="187126"/>
                  <a:pt x="407194" y="189540"/>
                </a:cubicBezTo>
                <a:cubicBezTo>
                  <a:pt x="404914" y="197520"/>
                  <a:pt x="403825" y="205801"/>
                  <a:pt x="400050" y="213352"/>
                </a:cubicBezTo>
                <a:cubicBezTo>
                  <a:pt x="394008" y="225437"/>
                  <a:pt x="397257" y="219924"/>
                  <a:pt x="390525" y="230021"/>
                </a:cubicBezTo>
                <a:cubicBezTo>
                  <a:pt x="384816" y="247150"/>
                  <a:pt x="391742" y="225759"/>
                  <a:pt x="385763" y="246690"/>
                </a:cubicBezTo>
                <a:cubicBezTo>
                  <a:pt x="385073" y="249104"/>
                  <a:pt x="384072" y="251420"/>
                  <a:pt x="383382" y="253834"/>
                </a:cubicBezTo>
                <a:cubicBezTo>
                  <a:pt x="382483" y="256981"/>
                  <a:pt x="382624" y="260517"/>
                  <a:pt x="381000" y="263359"/>
                </a:cubicBezTo>
                <a:cubicBezTo>
                  <a:pt x="379329" y="266283"/>
                  <a:pt x="375814" y="267762"/>
                  <a:pt x="373857" y="270502"/>
                </a:cubicBezTo>
                <a:cubicBezTo>
                  <a:pt x="365594" y="282069"/>
                  <a:pt x="371897" y="276803"/>
                  <a:pt x="366713" y="287171"/>
                </a:cubicBezTo>
                <a:cubicBezTo>
                  <a:pt x="365433" y="289731"/>
                  <a:pt x="363538" y="291934"/>
                  <a:pt x="361950" y="294315"/>
                </a:cubicBezTo>
                <a:cubicBezTo>
                  <a:pt x="360363" y="299077"/>
                  <a:pt x="358173" y="303680"/>
                  <a:pt x="357188" y="308602"/>
                </a:cubicBezTo>
                <a:cubicBezTo>
                  <a:pt x="355600" y="316540"/>
                  <a:pt x="354388" y="324562"/>
                  <a:pt x="352425" y="332415"/>
                </a:cubicBezTo>
                <a:cubicBezTo>
                  <a:pt x="351631" y="335590"/>
                  <a:pt x="351333" y="338932"/>
                  <a:pt x="350044" y="341940"/>
                </a:cubicBezTo>
                <a:cubicBezTo>
                  <a:pt x="348917" y="344571"/>
                  <a:pt x="346562" y="346524"/>
                  <a:pt x="345282" y="349084"/>
                </a:cubicBezTo>
                <a:cubicBezTo>
                  <a:pt x="344159" y="351329"/>
                  <a:pt x="344023" y="353982"/>
                  <a:pt x="342900" y="356227"/>
                </a:cubicBezTo>
                <a:cubicBezTo>
                  <a:pt x="341620" y="358787"/>
                  <a:pt x="339418" y="360811"/>
                  <a:pt x="338138" y="363371"/>
                </a:cubicBezTo>
                <a:cubicBezTo>
                  <a:pt x="337016" y="365616"/>
                  <a:pt x="336976" y="368321"/>
                  <a:pt x="335757" y="370515"/>
                </a:cubicBezTo>
                <a:cubicBezTo>
                  <a:pt x="332977" y="375518"/>
                  <a:pt x="326232" y="384802"/>
                  <a:pt x="326232" y="384802"/>
                </a:cubicBezTo>
                <a:cubicBezTo>
                  <a:pt x="325438" y="387977"/>
                  <a:pt x="323850" y="391054"/>
                  <a:pt x="323850" y="394327"/>
                </a:cubicBezTo>
                <a:cubicBezTo>
                  <a:pt x="323850" y="396837"/>
                  <a:pt x="325243" y="399164"/>
                  <a:pt x="326232" y="401471"/>
                </a:cubicBezTo>
                <a:cubicBezTo>
                  <a:pt x="333282" y="417921"/>
                  <a:pt x="327742" y="404774"/>
                  <a:pt x="338138" y="418140"/>
                </a:cubicBezTo>
                <a:cubicBezTo>
                  <a:pt x="341652" y="422658"/>
                  <a:pt x="344488" y="427665"/>
                  <a:pt x="347663" y="432427"/>
                </a:cubicBezTo>
                <a:cubicBezTo>
                  <a:pt x="349250" y="434808"/>
                  <a:pt x="350637" y="437336"/>
                  <a:pt x="352425" y="439571"/>
                </a:cubicBezTo>
                <a:cubicBezTo>
                  <a:pt x="363738" y="453712"/>
                  <a:pt x="359131" y="447248"/>
                  <a:pt x="366713" y="458621"/>
                </a:cubicBezTo>
                <a:lnTo>
                  <a:pt x="371475" y="472909"/>
                </a:lnTo>
                <a:cubicBezTo>
                  <a:pt x="372269" y="475290"/>
                  <a:pt x="372735" y="477807"/>
                  <a:pt x="373857" y="480052"/>
                </a:cubicBezTo>
                <a:cubicBezTo>
                  <a:pt x="375444" y="483227"/>
                  <a:pt x="377177" y="486333"/>
                  <a:pt x="378619" y="489577"/>
                </a:cubicBezTo>
                <a:cubicBezTo>
                  <a:pt x="382417" y="498123"/>
                  <a:pt x="383144" y="500770"/>
                  <a:pt x="385763" y="508627"/>
                </a:cubicBezTo>
                <a:cubicBezTo>
                  <a:pt x="387430" y="507627"/>
                  <a:pt x="401668" y="499342"/>
                  <a:pt x="404813" y="496721"/>
                </a:cubicBezTo>
                <a:cubicBezTo>
                  <a:pt x="407400" y="494565"/>
                  <a:pt x="409801" y="492164"/>
                  <a:pt x="411957" y="489577"/>
                </a:cubicBezTo>
                <a:cubicBezTo>
                  <a:pt x="417248" y="483227"/>
                  <a:pt x="415396" y="480846"/>
                  <a:pt x="423863" y="477671"/>
                </a:cubicBezTo>
                <a:cubicBezTo>
                  <a:pt x="427653" y="476250"/>
                  <a:pt x="431800" y="476084"/>
                  <a:pt x="435769" y="475290"/>
                </a:cubicBezTo>
                <a:cubicBezTo>
                  <a:pt x="460218" y="481402"/>
                  <a:pt x="429915" y="473095"/>
                  <a:pt x="454819" y="482434"/>
                </a:cubicBezTo>
                <a:cubicBezTo>
                  <a:pt x="457883" y="483583"/>
                  <a:pt x="461280" y="483666"/>
                  <a:pt x="464344" y="484815"/>
                </a:cubicBezTo>
                <a:cubicBezTo>
                  <a:pt x="467668" y="486061"/>
                  <a:pt x="470501" y="488454"/>
                  <a:pt x="473869" y="489577"/>
                </a:cubicBezTo>
                <a:cubicBezTo>
                  <a:pt x="477709" y="490857"/>
                  <a:pt x="481806" y="491165"/>
                  <a:pt x="485775" y="491959"/>
                </a:cubicBezTo>
                <a:cubicBezTo>
                  <a:pt x="492125" y="491165"/>
                  <a:pt x="499297" y="492802"/>
                  <a:pt x="504825" y="489577"/>
                </a:cubicBezTo>
                <a:cubicBezTo>
                  <a:pt x="517087" y="482424"/>
                  <a:pt x="512582" y="470799"/>
                  <a:pt x="519113" y="461002"/>
                </a:cubicBezTo>
                <a:cubicBezTo>
                  <a:pt x="530332" y="444174"/>
                  <a:pt x="516256" y="465001"/>
                  <a:pt x="531019" y="444334"/>
                </a:cubicBezTo>
                <a:cubicBezTo>
                  <a:pt x="532683" y="442005"/>
                  <a:pt x="533758" y="439214"/>
                  <a:pt x="535782" y="437190"/>
                </a:cubicBezTo>
                <a:cubicBezTo>
                  <a:pt x="542778" y="430194"/>
                  <a:pt x="552941" y="429923"/>
                  <a:pt x="561975" y="427665"/>
                </a:cubicBezTo>
                <a:cubicBezTo>
                  <a:pt x="582308" y="422582"/>
                  <a:pt x="568236" y="425517"/>
                  <a:pt x="604838" y="422902"/>
                </a:cubicBezTo>
                <a:cubicBezTo>
                  <a:pt x="627151" y="417324"/>
                  <a:pt x="615881" y="419143"/>
                  <a:pt x="657225" y="422902"/>
                </a:cubicBezTo>
                <a:cubicBezTo>
                  <a:pt x="659777" y="423134"/>
                  <a:pt x="670861" y="426365"/>
                  <a:pt x="673894" y="427665"/>
                </a:cubicBezTo>
                <a:cubicBezTo>
                  <a:pt x="677157" y="429063"/>
                  <a:pt x="680175" y="430985"/>
                  <a:pt x="683419" y="432427"/>
                </a:cubicBezTo>
                <a:cubicBezTo>
                  <a:pt x="687325" y="434163"/>
                  <a:pt x="691323" y="435689"/>
                  <a:pt x="695325" y="437190"/>
                </a:cubicBezTo>
                <a:cubicBezTo>
                  <a:pt x="697675" y="438071"/>
                  <a:pt x="700162" y="438582"/>
                  <a:pt x="702469" y="439571"/>
                </a:cubicBezTo>
                <a:cubicBezTo>
                  <a:pt x="705732" y="440969"/>
                  <a:pt x="708731" y="442936"/>
                  <a:pt x="711994" y="444334"/>
                </a:cubicBezTo>
                <a:cubicBezTo>
                  <a:pt x="716775" y="446383"/>
                  <a:pt x="723832" y="447888"/>
                  <a:pt x="728663" y="449096"/>
                </a:cubicBezTo>
                <a:cubicBezTo>
                  <a:pt x="731044" y="450684"/>
                  <a:pt x="733247" y="452579"/>
                  <a:pt x="735807" y="453859"/>
                </a:cubicBezTo>
                <a:cubicBezTo>
                  <a:pt x="738052" y="454981"/>
                  <a:pt x="740862" y="454848"/>
                  <a:pt x="742950" y="456240"/>
                </a:cubicBezTo>
                <a:cubicBezTo>
                  <a:pt x="745752" y="458108"/>
                  <a:pt x="747436" y="461316"/>
                  <a:pt x="750094" y="463384"/>
                </a:cubicBezTo>
                <a:cubicBezTo>
                  <a:pt x="754612" y="466898"/>
                  <a:pt x="764382" y="472909"/>
                  <a:pt x="764382" y="472909"/>
                </a:cubicBezTo>
                <a:cubicBezTo>
                  <a:pt x="765969" y="475290"/>
                  <a:pt x="767312" y="477854"/>
                  <a:pt x="769144" y="480052"/>
                </a:cubicBezTo>
                <a:cubicBezTo>
                  <a:pt x="771300" y="482639"/>
                  <a:pt x="774782" y="484184"/>
                  <a:pt x="776288" y="487196"/>
                </a:cubicBezTo>
                <a:cubicBezTo>
                  <a:pt x="778098" y="490816"/>
                  <a:pt x="777875" y="495133"/>
                  <a:pt x="778669" y="499102"/>
                </a:cubicBezTo>
                <a:cubicBezTo>
                  <a:pt x="778275" y="513676"/>
                  <a:pt x="780034" y="573243"/>
                  <a:pt x="773907" y="603877"/>
                </a:cubicBezTo>
                <a:cubicBezTo>
                  <a:pt x="773772" y="604552"/>
                  <a:pt x="769205" y="624698"/>
                  <a:pt x="766763" y="630071"/>
                </a:cubicBezTo>
                <a:cubicBezTo>
                  <a:pt x="763825" y="636534"/>
                  <a:pt x="757238" y="649121"/>
                  <a:pt x="757238" y="649121"/>
                </a:cubicBezTo>
                <a:cubicBezTo>
                  <a:pt x="749835" y="708349"/>
                  <a:pt x="758770" y="643076"/>
                  <a:pt x="752475" y="677696"/>
                </a:cubicBezTo>
                <a:cubicBezTo>
                  <a:pt x="751662" y="682167"/>
                  <a:pt x="750271" y="697921"/>
                  <a:pt x="747713" y="703890"/>
                </a:cubicBezTo>
                <a:cubicBezTo>
                  <a:pt x="746586" y="706521"/>
                  <a:pt x="744782" y="708835"/>
                  <a:pt x="742950" y="711034"/>
                </a:cubicBezTo>
                <a:cubicBezTo>
                  <a:pt x="738474" y="716406"/>
                  <a:pt x="734622" y="719535"/>
                  <a:pt x="728663" y="722940"/>
                </a:cubicBezTo>
                <a:cubicBezTo>
                  <a:pt x="725581" y="724701"/>
                  <a:pt x="722220" y="725941"/>
                  <a:pt x="719138" y="727702"/>
                </a:cubicBezTo>
                <a:cubicBezTo>
                  <a:pt x="707173" y="734539"/>
                  <a:pt x="716871" y="731055"/>
                  <a:pt x="702469" y="737227"/>
                </a:cubicBezTo>
                <a:cubicBezTo>
                  <a:pt x="697880" y="739194"/>
                  <a:pt x="687477" y="741850"/>
                  <a:pt x="683419" y="741990"/>
                </a:cubicBezTo>
                <a:cubicBezTo>
                  <a:pt x="641368" y="743440"/>
                  <a:pt x="599282" y="743577"/>
                  <a:pt x="557213" y="744371"/>
                </a:cubicBezTo>
                <a:cubicBezTo>
                  <a:pt x="549275" y="743577"/>
                  <a:pt x="541241" y="743460"/>
                  <a:pt x="533400" y="741990"/>
                </a:cubicBezTo>
                <a:cubicBezTo>
                  <a:pt x="513744" y="738304"/>
                  <a:pt x="524803" y="738881"/>
                  <a:pt x="511969" y="732465"/>
                </a:cubicBezTo>
                <a:cubicBezTo>
                  <a:pt x="509724" y="731343"/>
                  <a:pt x="507239" y="730774"/>
                  <a:pt x="504825" y="730084"/>
                </a:cubicBezTo>
                <a:cubicBezTo>
                  <a:pt x="498788" y="728359"/>
                  <a:pt x="493863" y="727766"/>
                  <a:pt x="488157" y="725321"/>
                </a:cubicBezTo>
                <a:cubicBezTo>
                  <a:pt x="484894" y="723923"/>
                  <a:pt x="481928" y="721877"/>
                  <a:pt x="478632" y="720559"/>
                </a:cubicBezTo>
                <a:cubicBezTo>
                  <a:pt x="473971" y="718695"/>
                  <a:pt x="468834" y="718041"/>
                  <a:pt x="464344" y="715796"/>
                </a:cubicBezTo>
                <a:cubicBezTo>
                  <a:pt x="451892" y="709570"/>
                  <a:pt x="458263" y="711895"/>
                  <a:pt x="445294" y="708652"/>
                </a:cubicBezTo>
                <a:cubicBezTo>
                  <a:pt x="442913" y="707065"/>
                  <a:pt x="440765" y="705052"/>
                  <a:pt x="438150" y="703890"/>
                </a:cubicBezTo>
                <a:cubicBezTo>
                  <a:pt x="433563" y="701851"/>
                  <a:pt x="428625" y="700715"/>
                  <a:pt x="423863" y="699127"/>
                </a:cubicBezTo>
                <a:cubicBezTo>
                  <a:pt x="413622" y="695713"/>
                  <a:pt x="419144" y="697352"/>
                  <a:pt x="407194" y="694365"/>
                </a:cubicBezTo>
                <a:cubicBezTo>
                  <a:pt x="404813" y="692777"/>
                  <a:pt x="402610" y="690882"/>
                  <a:pt x="400050" y="689602"/>
                </a:cubicBezTo>
                <a:cubicBezTo>
                  <a:pt x="394607" y="686880"/>
                  <a:pt x="386434" y="686198"/>
                  <a:pt x="381000" y="684840"/>
                </a:cubicBezTo>
                <a:cubicBezTo>
                  <a:pt x="378565" y="684231"/>
                  <a:pt x="376303" y="683023"/>
                  <a:pt x="373857" y="682459"/>
                </a:cubicBezTo>
                <a:cubicBezTo>
                  <a:pt x="365969" y="680639"/>
                  <a:pt x="357982" y="679284"/>
                  <a:pt x="350044" y="677696"/>
                </a:cubicBezTo>
                <a:lnTo>
                  <a:pt x="338138" y="675315"/>
                </a:lnTo>
                <a:cubicBezTo>
                  <a:pt x="334169" y="674521"/>
                  <a:pt x="330239" y="673507"/>
                  <a:pt x="326232" y="672934"/>
                </a:cubicBezTo>
                <a:lnTo>
                  <a:pt x="309563" y="670552"/>
                </a:lnTo>
                <a:cubicBezTo>
                  <a:pt x="295043" y="665713"/>
                  <a:pt x="306509" y="668980"/>
                  <a:pt x="280988" y="665790"/>
                </a:cubicBezTo>
                <a:cubicBezTo>
                  <a:pt x="275419" y="665094"/>
                  <a:pt x="269885" y="664135"/>
                  <a:pt x="264319" y="663409"/>
                </a:cubicBezTo>
                <a:lnTo>
                  <a:pt x="226219" y="658646"/>
                </a:lnTo>
                <a:cubicBezTo>
                  <a:pt x="225457" y="655596"/>
                  <a:pt x="223164" y="645392"/>
                  <a:pt x="221457" y="641977"/>
                </a:cubicBezTo>
                <a:cubicBezTo>
                  <a:pt x="220177" y="639417"/>
                  <a:pt x="218282" y="637215"/>
                  <a:pt x="216694" y="634834"/>
                </a:cubicBezTo>
                <a:cubicBezTo>
                  <a:pt x="217488" y="625309"/>
                  <a:pt x="217812" y="615733"/>
                  <a:pt x="219075" y="606259"/>
                </a:cubicBezTo>
                <a:cubicBezTo>
                  <a:pt x="220707" y="594019"/>
                  <a:pt x="225223" y="603602"/>
                  <a:pt x="219075" y="587209"/>
                </a:cubicBezTo>
                <a:cubicBezTo>
                  <a:pt x="215482" y="577629"/>
                  <a:pt x="197001" y="565713"/>
                  <a:pt x="192882" y="563396"/>
                </a:cubicBezTo>
                <a:cubicBezTo>
                  <a:pt x="180182" y="556252"/>
                  <a:pt x="168918" y="545499"/>
                  <a:pt x="154782" y="541965"/>
                </a:cubicBezTo>
                <a:cubicBezTo>
                  <a:pt x="151607" y="541171"/>
                  <a:pt x="148392" y="540524"/>
                  <a:pt x="145257" y="539584"/>
                </a:cubicBezTo>
                <a:cubicBezTo>
                  <a:pt x="116270" y="530888"/>
                  <a:pt x="143398" y="537928"/>
                  <a:pt x="121444" y="532440"/>
                </a:cubicBezTo>
                <a:cubicBezTo>
                  <a:pt x="102939" y="523187"/>
                  <a:pt x="115285" y="528799"/>
                  <a:pt x="83344" y="518152"/>
                </a:cubicBezTo>
                <a:cubicBezTo>
                  <a:pt x="78582" y="516565"/>
                  <a:pt x="73927" y="514607"/>
                  <a:pt x="69057" y="513390"/>
                </a:cubicBezTo>
                <a:cubicBezTo>
                  <a:pt x="65882" y="512596"/>
                  <a:pt x="62637" y="512044"/>
                  <a:pt x="59532" y="511009"/>
                </a:cubicBezTo>
                <a:cubicBezTo>
                  <a:pt x="32915" y="502137"/>
                  <a:pt x="62565" y="511034"/>
                  <a:pt x="35719" y="499102"/>
                </a:cubicBezTo>
                <a:cubicBezTo>
                  <a:pt x="32728" y="497773"/>
                  <a:pt x="29369" y="497515"/>
                  <a:pt x="26194" y="496721"/>
                </a:cubicBezTo>
                <a:cubicBezTo>
                  <a:pt x="12653" y="483180"/>
                  <a:pt x="23560" y="496217"/>
                  <a:pt x="16669" y="482434"/>
                </a:cubicBezTo>
                <a:cubicBezTo>
                  <a:pt x="7435" y="463965"/>
                  <a:pt x="15514" y="486107"/>
                  <a:pt x="9525" y="468146"/>
                </a:cubicBezTo>
                <a:cubicBezTo>
                  <a:pt x="10319" y="464971"/>
                  <a:pt x="11907" y="461894"/>
                  <a:pt x="11907" y="458621"/>
                </a:cubicBezTo>
                <a:cubicBezTo>
                  <a:pt x="11907" y="457734"/>
                  <a:pt x="7917" y="434488"/>
                  <a:pt x="7144" y="432427"/>
                </a:cubicBezTo>
                <a:cubicBezTo>
                  <a:pt x="6139" y="429748"/>
                  <a:pt x="3662" y="427843"/>
                  <a:pt x="2382" y="425284"/>
                </a:cubicBezTo>
                <a:cubicBezTo>
                  <a:pt x="1259" y="423039"/>
                  <a:pt x="794" y="420521"/>
                  <a:pt x="0" y="418140"/>
                </a:cubicBezTo>
                <a:cubicBezTo>
                  <a:pt x="5364" y="385963"/>
                  <a:pt x="-1785" y="416799"/>
                  <a:pt x="7144" y="396709"/>
                </a:cubicBezTo>
                <a:cubicBezTo>
                  <a:pt x="9183" y="392121"/>
                  <a:pt x="11907" y="382421"/>
                  <a:pt x="11907" y="382421"/>
                </a:cubicBezTo>
                <a:cubicBezTo>
                  <a:pt x="15186" y="359466"/>
                  <a:pt x="7938" y="356624"/>
                  <a:pt x="7144" y="351465"/>
                </a:cubicBezTo>
                <a:close/>
              </a:path>
            </a:pathLst>
          </a:custGeom>
          <a:solidFill>
            <a:schemeClr val="accent2"/>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lvl="0" indent="0" algn="l" defTabSz="914400" rtl="0" eaLnBrk="0" fontAlgn="base" latinLnBrk="0" hangingPunct="0">
              <a:lnSpc>
                <a:spcPct val="100000"/>
              </a:lnSpc>
              <a:spcBef>
                <a:spcPct val="20000"/>
              </a:spcBef>
              <a:spcAft>
                <a:spcPct val="0"/>
              </a:spcAft>
              <a:buClrTx/>
              <a:buSzTx/>
              <a:buFontTx/>
              <a:buNone/>
              <a:tabLst/>
              <a:defRPr/>
            </a:pPr>
            <a:endParaRPr kumimoji="0" lang="it-IT" sz="2400" b="0" i="0" u="none" strike="noStrike" kern="1200" cap="none" spc="0" normalizeH="0" baseline="0" noProof="0">
              <a:ln>
                <a:noFill/>
              </a:ln>
              <a:solidFill>
                <a:prstClr val="black"/>
              </a:solidFill>
              <a:effectLst/>
              <a:uLnTx/>
              <a:uFillTx/>
              <a:latin typeface="Arial" charset="0"/>
              <a:ea typeface="+mn-ea"/>
              <a:cs typeface="+mn-cs"/>
            </a:endParaRPr>
          </a:p>
        </p:txBody>
      </p:sp>
      <p:sp>
        <p:nvSpPr>
          <p:cNvPr id="946" name="CasellaDiTesto 945">
            <a:extLst>
              <a:ext uri="{FF2B5EF4-FFF2-40B4-BE49-F238E27FC236}">
                <a16:creationId xmlns:a16="http://schemas.microsoft.com/office/drawing/2014/main" id="{24FE58FA-6EA5-4E36-AE7B-F494787A9B17}"/>
              </a:ext>
            </a:extLst>
          </p:cNvPr>
          <p:cNvSpPr txBox="1"/>
          <p:nvPr/>
        </p:nvSpPr>
        <p:spPr>
          <a:xfrm>
            <a:off x="4755035" y="5016354"/>
            <a:ext cx="3649525" cy="400110"/>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it-IT" sz="2000" b="0" i="0" u="none" strike="noStrike" kern="1200" cap="none" spc="0" normalizeH="0" baseline="0" noProof="0" dirty="0" err="1">
                <a:ln>
                  <a:noFill/>
                </a:ln>
                <a:solidFill>
                  <a:prstClr val="black"/>
                </a:solidFill>
                <a:effectLst/>
                <a:uLnTx/>
                <a:uFillTx/>
                <a:latin typeface="Calibri" panose="020F0502020204030204" pitchFamily="34" charset="0"/>
                <a:ea typeface="+mn-ea"/>
                <a:cs typeface="+mn-cs"/>
              </a:rPr>
              <a:t>Automatic</a:t>
            </a:r>
            <a:r>
              <a:rPr kumimoji="0" lang="it-IT" sz="2000" b="0" i="0" u="none" strike="noStrike" kern="1200" cap="none" spc="0" normalizeH="0" baseline="0" noProof="0" dirty="0">
                <a:ln>
                  <a:noFill/>
                </a:ln>
                <a:solidFill>
                  <a:prstClr val="black"/>
                </a:solidFill>
                <a:effectLst/>
                <a:uLnTx/>
                <a:uFillTx/>
                <a:latin typeface="Calibri" panose="020F0502020204030204" pitchFamily="34" charset="0"/>
                <a:ea typeface="+mn-ea"/>
                <a:cs typeface="+mn-cs"/>
              </a:rPr>
              <a:t> </a:t>
            </a:r>
            <a:r>
              <a:rPr kumimoji="0" lang="it-IT" sz="2000" b="0" i="0" u="none" strike="noStrike" kern="1200" cap="none" spc="0" normalizeH="0" baseline="0" noProof="0" dirty="0" err="1">
                <a:ln>
                  <a:noFill/>
                </a:ln>
                <a:solidFill>
                  <a:prstClr val="black"/>
                </a:solidFill>
                <a:effectLst/>
                <a:uLnTx/>
                <a:uFillTx/>
                <a:latin typeface="Calibri" panose="020F0502020204030204" pitchFamily="34" charset="0"/>
                <a:ea typeface="+mn-ea"/>
                <a:cs typeface="+mn-cs"/>
              </a:rPr>
              <a:t>updating</a:t>
            </a:r>
            <a:r>
              <a:rPr kumimoji="0" lang="it-IT" sz="2000" b="0" i="0" u="none" strike="noStrike" kern="1200" cap="none" spc="0" normalizeH="0" baseline="0" noProof="0" dirty="0">
                <a:ln>
                  <a:noFill/>
                </a:ln>
                <a:solidFill>
                  <a:prstClr val="black"/>
                </a:solidFill>
                <a:effectLst/>
                <a:uLnTx/>
                <a:uFillTx/>
                <a:latin typeface="Calibri" panose="020F0502020204030204" pitchFamily="34" charset="0"/>
                <a:ea typeface="+mn-ea"/>
                <a:cs typeface="+mn-cs"/>
              </a:rPr>
              <a:t> of the model</a:t>
            </a:r>
          </a:p>
        </p:txBody>
      </p:sp>
    </p:spTree>
    <p:extLst>
      <p:ext uri="{BB962C8B-B14F-4D97-AF65-F5344CB8AC3E}">
        <p14:creationId xmlns:p14="http://schemas.microsoft.com/office/powerpoint/2010/main" val="428638107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494FCD8-A570-40A3-9643-7D51E14F2459}"/>
              </a:ext>
            </a:extLst>
          </p:cNvPr>
          <p:cNvSpPr>
            <a:spLocks noGrp="1"/>
          </p:cNvSpPr>
          <p:nvPr>
            <p:ph type="title"/>
          </p:nvPr>
        </p:nvSpPr>
        <p:spPr/>
        <p:txBody>
          <a:bodyPr/>
          <a:lstStyle/>
          <a:p>
            <a:r>
              <a:rPr lang="it-IT" dirty="0"/>
              <a:t>Fault </a:t>
            </a:r>
            <a:r>
              <a:rPr lang="it-IT" dirty="0" err="1"/>
              <a:t>Detection</a:t>
            </a:r>
            <a:r>
              <a:rPr lang="it-IT" dirty="0"/>
              <a:t>: Challenge III</a:t>
            </a:r>
          </a:p>
        </p:txBody>
      </p:sp>
      <p:sp>
        <p:nvSpPr>
          <p:cNvPr id="4" name="Segnaposto numero diapositiva 3">
            <a:extLst>
              <a:ext uri="{FF2B5EF4-FFF2-40B4-BE49-F238E27FC236}">
                <a16:creationId xmlns:a16="http://schemas.microsoft.com/office/drawing/2014/main" id="{F882F0EB-1E8E-48E4-87EB-8899B787D3E0}"/>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CF46B70-BEEE-447A-8354-9995F2AD6C56}" type="slidenum">
              <a:rPr kumimoji="0" lang="en-US" sz="1200" b="0" i="0" u="none" strike="noStrike" kern="1200" cap="none" spc="0" normalizeH="0" baseline="0" noProof="0" smtClean="0">
                <a:ln>
                  <a:noFill/>
                </a:ln>
                <a:solidFill>
                  <a:srgbClr val="E7E6E6">
                    <a:lumMod val="90000"/>
                  </a:srgbClr>
                </a:solidFill>
                <a:effectLst/>
                <a:uLnTx/>
                <a:uFillTx/>
                <a:latin typeface="Arial" panose="020B0604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111</a:t>
            </a:fld>
            <a:endParaRPr kumimoji="0" lang="en-US" sz="1200" b="0" i="0" u="none" strike="noStrike" kern="1200" cap="none" spc="0" normalizeH="0" baseline="0" noProof="0" dirty="0">
              <a:ln>
                <a:noFill/>
              </a:ln>
              <a:solidFill>
                <a:srgbClr val="E7E6E6">
                  <a:lumMod val="90000"/>
                </a:srgbClr>
              </a:solidFill>
              <a:effectLst/>
              <a:uLnTx/>
              <a:uFillTx/>
              <a:latin typeface="Arial" panose="020B0604020202020204"/>
              <a:ea typeface="+mn-ea"/>
              <a:cs typeface="+mn-cs"/>
            </a:endParaRPr>
          </a:p>
        </p:txBody>
      </p:sp>
      <p:sp>
        <p:nvSpPr>
          <p:cNvPr id="398" name="CasellaDiTesto 397">
            <a:extLst>
              <a:ext uri="{FF2B5EF4-FFF2-40B4-BE49-F238E27FC236}">
                <a16:creationId xmlns:a16="http://schemas.microsoft.com/office/drawing/2014/main" id="{B81045ED-8AD6-4937-99B6-8ABDBA974FCE}"/>
              </a:ext>
            </a:extLst>
          </p:cNvPr>
          <p:cNvSpPr txBox="1"/>
          <p:nvPr/>
        </p:nvSpPr>
        <p:spPr>
          <a:xfrm>
            <a:off x="2939990" y="1027809"/>
            <a:ext cx="3264035" cy="338554"/>
          </a:xfrm>
          <a:prstGeom prst="rect">
            <a:avLst/>
          </a:prstGeom>
          <a:solidFill>
            <a:schemeClr val="accent5"/>
          </a:solid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Arial" panose="020B0604020202020204"/>
                <a:ea typeface="+mn-ea"/>
                <a:cs typeface="+mn-cs"/>
              </a:rPr>
              <a:t>Robustness of the Reconstruction</a:t>
            </a:r>
          </a:p>
        </p:txBody>
      </p:sp>
      <p:sp>
        <p:nvSpPr>
          <p:cNvPr id="399" name="CasellaDiTesto 4">
            <a:extLst>
              <a:ext uri="{FF2B5EF4-FFF2-40B4-BE49-F238E27FC236}">
                <a16:creationId xmlns:a16="http://schemas.microsoft.com/office/drawing/2014/main" id="{6CBBADC6-61C7-40A3-8D8C-165E0A7C2ACB}"/>
              </a:ext>
            </a:extLst>
          </p:cNvPr>
          <p:cNvSpPr txBox="1">
            <a:spLocks noChangeArrowheads="1"/>
          </p:cNvSpPr>
          <p:nvPr/>
        </p:nvSpPr>
        <p:spPr bwMode="auto">
          <a:xfrm>
            <a:off x="732874" y="1440001"/>
            <a:ext cx="7480934" cy="5022914"/>
          </a:xfrm>
          <a:prstGeom prst="rect">
            <a:avLst/>
          </a:prstGeom>
          <a:noFill/>
          <a:ln w="9525">
            <a:noFill/>
            <a:miter lim="800000"/>
            <a:headEnd/>
            <a:tailEnd/>
          </a:ln>
        </p:spPr>
        <p:txBody>
          <a:bodyPr>
            <a:spAutoFit/>
          </a:bodyPr>
          <a:lstStyle/>
          <a:p>
            <a:pPr marL="1698625" marR="0" lvl="0" indent="-1698625" algn="just" defTabSz="457200" rtl="0" eaLnBrk="1" fontAlgn="auto" latinLnBrk="0" hangingPunct="1">
              <a:lnSpc>
                <a:spcPct val="100000"/>
              </a:lnSpc>
              <a:spcBef>
                <a:spcPct val="2000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itchFamily="34" charset="0"/>
              <a:ea typeface="+mn-ea"/>
              <a:cs typeface="+mn-cs"/>
            </a:endParaRPr>
          </a:p>
          <a:p>
            <a:pPr marL="1698625" marR="0" lvl="0" indent="-1698625" algn="just" defTabSz="457200" rtl="0" eaLnBrk="1" fontAlgn="auto" latinLnBrk="0" hangingPunct="1">
              <a:lnSpc>
                <a:spcPct val="100000"/>
              </a:lnSpc>
              <a:spcBef>
                <a:spcPct val="2000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itchFamily="34" charset="0"/>
              <a:ea typeface="+mn-ea"/>
              <a:cs typeface="+mn-cs"/>
            </a:endParaRPr>
          </a:p>
          <a:p>
            <a:pPr marL="1698625" marR="0" lvl="0" indent="-1698625" algn="just" defTabSz="457200" rtl="0" eaLnBrk="1" fontAlgn="auto" latinLnBrk="0" hangingPunct="1">
              <a:lnSpc>
                <a:spcPct val="100000"/>
              </a:lnSpc>
              <a:spcBef>
                <a:spcPct val="2000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itchFamily="34" charset="0"/>
              <a:ea typeface="+mn-ea"/>
              <a:cs typeface="+mn-cs"/>
            </a:endParaRPr>
          </a:p>
          <a:p>
            <a:pPr marL="1698625" marR="0" lvl="0" indent="-1698625" algn="just" defTabSz="457200" rtl="0" eaLnBrk="1" fontAlgn="auto" latinLnBrk="0" hangingPunct="1">
              <a:lnSpc>
                <a:spcPct val="100000"/>
              </a:lnSpc>
              <a:spcBef>
                <a:spcPct val="20000"/>
              </a:spcBef>
              <a:spcAft>
                <a:spcPts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Arial" pitchFamily="34" charset="0"/>
              <a:ea typeface="+mn-ea"/>
              <a:cs typeface="+mn-cs"/>
            </a:endParaRPr>
          </a:p>
          <a:p>
            <a:pPr marL="1698625" marR="0" lvl="0" indent="-1698625" algn="just" defTabSz="457200" rtl="0" eaLnBrk="1" fontAlgn="auto" latinLnBrk="0" hangingPunct="1">
              <a:lnSpc>
                <a:spcPct val="100000"/>
              </a:lnSpc>
              <a:spcBef>
                <a:spcPct val="20000"/>
              </a:spcBef>
              <a:spcAft>
                <a:spcPts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Arial" pitchFamily="34" charset="0"/>
              <a:ea typeface="+mn-ea"/>
              <a:cs typeface="+mn-cs"/>
            </a:endParaRPr>
          </a:p>
          <a:p>
            <a:pPr marL="1698625" marR="0" lvl="0" indent="-1698625" algn="just" defTabSz="457200" rtl="0" eaLnBrk="1" fontAlgn="auto" latinLnBrk="0" hangingPunct="1">
              <a:lnSpc>
                <a:spcPct val="100000"/>
              </a:lnSpc>
              <a:spcBef>
                <a:spcPct val="20000"/>
              </a:spcBef>
              <a:spcAft>
                <a:spcPts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Arial" pitchFamily="34" charset="0"/>
              <a:ea typeface="+mn-ea"/>
              <a:cs typeface="+mn-cs"/>
            </a:endParaRPr>
          </a:p>
          <a:p>
            <a:pPr marL="1698625" marR="0" lvl="0" indent="-1698625" algn="just" defTabSz="457200" rtl="0" eaLnBrk="1" fontAlgn="auto" latinLnBrk="0" hangingPunct="1">
              <a:lnSpc>
                <a:spcPct val="100000"/>
              </a:lnSpc>
              <a:spcBef>
                <a:spcPct val="20000"/>
              </a:spcBef>
              <a:spcAft>
                <a:spcPts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Arial" pitchFamily="34" charset="0"/>
              <a:ea typeface="+mn-ea"/>
              <a:cs typeface="+mn-cs"/>
            </a:endParaRPr>
          </a:p>
          <a:p>
            <a:pPr marL="1698625" marR="0" lvl="0" indent="-1698625" algn="just" defTabSz="457200" rtl="0" eaLnBrk="1" fontAlgn="auto" latinLnBrk="0" hangingPunct="1">
              <a:lnSpc>
                <a:spcPct val="100000"/>
              </a:lnSpc>
              <a:spcBef>
                <a:spcPct val="20000"/>
              </a:spcBef>
              <a:spcAft>
                <a:spcPts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Arial" pitchFamily="34" charset="0"/>
              <a:ea typeface="+mn-ea"/>
              <a:cs typeface="+mn-cs"/>
            </a:endParaRPr>
          </a:p>
          <a:p>
            <a:pPr marL="1698625" marR="0" lvl="0" indent="-1698625" algn="just" defTabSz="457200" rtl="0" eaLnBrk="1" fontAlgn="auto" latinLnBrk="0" hangingPunct="1">
              <a:lnSpc>
                <a:spcPct val="100000"/>
              </a:lnSpc>
              <a:spcBef>
                <a:spcPct val="20000"/>
              </a:spcBef>
              <a:spcAft>
                <a:spcPts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Arial" pitchFamily="34" charset="0"/>
              <a:ea typeface="+mn-ea"/>
              <a:cs typeface="+mn-cs"/>
            </a:endParaRPr>
          </a:p>
          <a:p>
            <a:pPr marL="1698625" marR="0" lvl="0" indent="-1698625" algn="just" defTabSz="457200" rtl="0" eaLnBrk="1" fontAlgn="auto" latinLnBrk="0" hangingPunct="1">
              <a:lnSpc>
                <a:spcPct val="100000"/>
              </a:lnSpc>
              <a:spcBef>
                <a:spcPct val="20000"/>
              </a:spcBef>
              <a:spcAft>
                <a:spcPts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Arial" pitchFamily="34" charset="0"/>
              <a:ea typeface="+mn-ea"/>
              <a:cs typeface="+mn-cs"/>
            </a:endParaRPr>
          </a:p>
          <a:p>
            <a:pPr marL="1698625" marR="0" lvl="0" indent="-1698625" algn="just" defTabSz="457200" rtl="0" eaLnBrk="1" fontAlgn="auto" latinLnBrk="0" hangingPunct="1">
              <a:lnSpc>
                <a:spcPct val="100000"/>
              </a:lnSpc>
              <a:spcBef>
                <a:spcPct val="20000"/>
              </a:spcBef>
              <a:spcAft>
                <a:spcPts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Arial" pitchFamily="34" charset="0"/>
              <a:ea typeface="+mn-ea"/>
              <a:cs typeface="+mn-cs"/>
            </a:endParaRPr>
          </a:p>
          <a:p>
            <a:pPr marL="1698625" marR="0" lvl="0" indent="-1698625" algn="just" defTabSz="457200" rtl="0" eaLnBrk="1" fontAlgn="auto" latinLnBrk="0" hangingPunct="1">
              <a:lnSpc>
                <a:spcPct val="100000"/>
              </a:lnSpc>
              <a:spcBef>
                <a:spcPct val="20000"/>
              </a:spcBef>
              <a:spcAft>
                <a:spcPts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Arial" pitchFamily="34" charset="0"/>
              <a:ea typeface="+mn-ea"/>
              <a:cs typeface="+mn-cs"/>
            </a:endParaRPr>
          </a:p>
          <a:p>
            <a:pPr marL="1698625" marR="0" lvl="0" indent="-1698625" algn="just" defTabSz="457200" rtl="0" eaLnBrk="1" fontAlgn="auto" latinLnBrk="0" hangingPunct="1">
              <a:lnSpc>
                <a:spcPct val="100000"/>
              </a:lnSpc>
              <a:spcBef>
                <a:spcPct val="20000"/>
              </a:spcBef>
              <a:spcAft>
                <a:spcPts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Arial" pitchFamily="34" charset="0"/>
              <a:ea typeface="+mn-ea"/>
              <a:cs typeface="+mn-cs"/>
            </a:endParaRPr>
          </a:p>
          <a:p>
            <a:pPr marL="1698625" marR="0" lvl="0" indent="-1698625" algn="just" defTabSz="457200" rtl="0" eaLnBrk="1" fontAlgn="auto" latinLnBrk="0" hangingPunct="1">
              <a:lnSpc>
                <a:spcPct val="100000"/>
              </a:lnSpc>
              <a:spcBef>
                <a:spcPct val="2000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rial" pitchFamily="34" charset="0"/>
                <a:ea typeface="+mn-ea"/>
                <a:cs typeface="+mn-cs"/>
              </a:rPr>
              <a:t>ROBUSTNESS:</a:t>
            </a:r>
          </a:p>
          <a:p>
            <a:pPr marL="1698625" marR="0" lvl="0" indent="-1698625" algn="just" defTabSz="457200" rtl="0" eaLnBrk="1" fontAlgn="auto" latinLnBrk="0" hangingPunct="1">
              <a:lnSpc>
                <a:spcPct val="100000"/>
              </a:lnSpc>
              <a:spcBef>
                <a:spcPct val="20000"/>
              </a:spcBef>
              <a:spcAft>
                <a:spcPts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Arial" pitchFamily="34" charset="0"/>
              <a:ea typeface="+mn-ea"/>
              <a:cs typeface="+mn-cs"/>
            </a:endParaRPr>
          </a:p>
        </p:txBody>
      </p:sp>
      <p:sp>
        <p:nvSpPr>
          <p:cNvPr id="400" name="Freccia a destra 79">
            <a:extLst>
              <a:ext uri="{FF2B5EF4-FFF2-40B4-BE49-F238E27FC236}">
                <a16:creationId xmlns:a16="http://schemas.microsoft.com/office/drawing/2014/main" id="{7353AFA0-520D-42FE-BA7A-B2399B5D549B}"/>
              </a:ext>
            </a:extLst>
          </p:cNvPr>
          <p:cNvSpPr>
            <a:spLocks noChangeArrowheads="1"/>
          </p:cNvSpPr>
          <p:nvPr/>
        </p:nvSpPr>
        <p:spPr bwMode="auto">
          <a:xfrm>
            <a:off x="3473815" y="3142171"/>
            <a:ext cx="522922" cy="1655922"/>
          </a:xfrm>
          <a:prstGeom prst="rightArrow">
            <a:avLst>
              <a:gd name="adj1" fmla="val 50000"/>
              <a:gd name="adj2" fmla="val 50000"/>
            </a:avLst>
          </a:prstGeom>
          <a:noFill/>
          <a:ln w="3175" algn="ctr">
            <a:solidFill>
              <a:schemeClr val="tx1"/>
            </a:solidFill>
            <a:round/>
            <a:headEnd/>
            <a:tailEnd/>
          </a:ln>
        </p:spPr>
        <p:txBody>
          <a:bodyPr lIns="0" tIns="0" rIns="0" bIns="0"/>
          <a:lstStyle/>
          <a:p>
            <a:pPr marL="0" marR="0" lvl="0" indent="0" algn="l" defTabSz="457200" rtl="0" eaLnBrk="1" fontAlgn="auto" latinLnBrk="0" hangingPunct="1">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n-ea"/>
              <a:cs typeface="+mn-cs"/>
            </a:endParaRPr>
          </a:p>
        </p:txBody>
      </p:sp>
      <p:grpSp>
        <p:nvGrpSpPr>
          <p:cNvPr id="401" name="Gruppo 94">
            <a:extLst>
              <a:ext uri="{FF2B5EF4-FFF2-40B4-BE49-F238E27FC236}">
                <a16:creationId xmlns:a16="http://schemas.microsoft.com/office/drawing/2014/main" id="{99EB2B5E-43BD-40FD-8942-72EB79424113}"/>
              </a:ext>
            </a:extLst>
          </p:cNvPr>
          <p:cNvGrpSpPr>
            <a:grpSpLocks/>
          </p:cNvGrpSpPr>
          <p:nvPr/>
        </p:nvGrpSpPr>
        <p:grpSpPr bwMode="auto">
          <a:xfrm>
            <a:off x="2307955" y="4082288"/>
            <a:ext cx="808672" cy="605790"/>
            <a:chOff x="2737328" y="4900487"/>
            <a:chExt cx="1771369" cy="1306270"/>
          </a:xfrm>
        </p:grpSpPr>
        <p:cxnSp>
          <p:nvCxnSpPr>
            <p:cNvPr id="402" name="Connettore 1 95">
              <a:extLst>
                <a:ext uri="{FF2B5EF4-FFF2-40B4-BE49-F238E27FC236}">
                  <a16:creationId xmlns:a16="http://schemas.microsoft.com/office/drawing/2014/main" id="{1EBABF33-57D7-4018-845B-4EB309D47DF8}"/>
                </a:ext>
              </a:extLst>
            </p:cNvPr>
            <p:cNvCxnSpPr>
              <a:cxnSpLocks noChangeShapeType="1"/>
            </p:cNvCxnSpPr>
            <p:nvPr/>
          </p:nvCxnSpPr>
          <p:spPr bwMode="auto">
            <a:xfrm>
              <a:off x="2751150" y="6206756"/>
              <a:ext cx="1757547" cy="1"/>
            </a:xfrm>
            <a:prstGeom prst="line">
              <a:avLst/>
            </a:prstGeom>
            <a:noFill/>
            <a:ln w="3175" algn="ctr">
              <a:solidFill>
                <a:schemeClr val="tx1"/>
              </a:solidFill>
              <a:round/>
              <a:headEnd/>
              <a:tailEnd type="arrow" w="med" len="med"/>
            </a:ln>
          </p:spPr>
        </p:cxnSp>
        <p:cxnSp>
          <p:nvCxnSpPr>
            <p:cNvPr id="403" name="Connettore 1 96">
              <a:extLst>
                <a:ext uri="{FF2B5EF4-FFF2-40B4-BE49-F238E27FC236}">
                  <a16:creationId xmlns:a16="http://schemas.microsoft.com/office/drawing/2014/main" id="{A8BBD6A3-7A79-498B-8F90-7115127DA353}"/>
                </a:ext>
              </a:extLst>
            </p:cNvPr>
            <p:cNvCxnSpPr>
              <a:cxnSpLocks noChangeShapeType="1"/>
            </p:cNvCxnSpPr>
            <p:nvPr/>
          </p:nvCxnSpPr>
          <p:spPr bwMode="auto">
            <a:xfrm rot="5400000" flipH="1" flipV="1">
              <a:off x="2086140" y="5551675"/>
              <a:ext cx="1304325" cy="1949"/>
            </a:xfrm>
            <a:prstGeom prst="line">
              <a:avLst/>
            </a:prstGeom>
            <a:noFill/>
            <a:ln w="3175" algn="ctr">
              <a:solidFill>
                <a:schemeClr val="tx1"/>
              </a:solidFill>
              <a:round/>
              <a:headEnd/>
              <a:tailEnd type="arrow" w="med" len="med"/>
            </a:ln>
          </p:spPr>
        </p:cxnSp>
        <p:sp>
          <p:nvSpPr>
            <p:cNvPr id="404" name="Figura a mano libera 97">
              <a:extLst>
                <a:ext uri="{FF2B5EF4-FFF2-40B4-BE49-F238E27FC236}">
                  <a16:creationId xmlns:a16="http://schemas.microsoft.com/office/drawing/2014/main" id="{29A692F8-EC1A-4E62-9CB9-942467F06E92}"/>
                </a:ext>
              </a:extLst>
            </p:cNvPr>
            <p:cNvSpPr>
              <a:spLocks/>
            </p:cNvSpPr>
            <p:nvPr/>
          </p:nvSpPr>
          <p:spPr bwMode="auto">
            <a:xfrm>
              <a:off x="2956956" y="5603169"/>
              <a:ext cx="1413163" cy="229591"/>
            </a:xfrm>
            <a:custGeom>
              <a:avLst/>
              <a:gdLst>
                <a:gd name="T0" fmla="*/ 0 w 1413163"/>
                <a:gd name="T1" fmla="*/ 120733 h 229591"/>
                <a:gd name="T2" fmla="*/ 225631 w 1413163"/>
                <a:gd name="T3" fmla="*/ 13855 h 229591"/>
                <a:gd name="T4" fmla="*/ 415636 w 1413163"/>
                <a:gd name="T5" fmla="*/ 203861 h 229591"/>
                <a:gd name="T6" fmla="*/ 676893 w 1413163"/>
                <a:gd name="T7" fmla="*/ 168235 h 229591"/>
                <a:gd name="T8" fmla="*/ 890649 w 1413163"/>
                <a:gd name="T9" fmla="*/ 191985 h 229591"/>
                <a:gd name="T10" fmla="*/ 1128156 w 1413163"/>
                <a:gd name="T11" fmla="*/ 156359 h 229591"/>
                <a:gd name="T12" fmla="*/ 1330036 w 1413163"/>
                <a:gd name="T13" fmla="*/ 203861 h 229591"/>
                <a:gd name="T14" fmla="*/ 1413163 w 1413163"/>
                <a:gd name="T15" fmla="*/ 180110 h 229591"/>
                <a:gd name="T16" fmla="*/ 0 60000 65536"/>
                <a:gd name="T17" fmla="*/ 0 60000 65536"/>
                <a:gd name="T18" fmla="*/ 0 60000 65536"/>
                <a:gd name="T19" fmla="*/ 0 60000 65536"/>
                <a:gd name="T20" fmla="*/ 0 60000 65536"/>
                <a:gd name="T21" fmla="*/ 0 60000 65536"/>
                <a:gd name="T22" fmla="*/ 0 60000 65536"/>
                <a:gd name="T23" fmla="*/ 0 60000 65536"/>
                <a:gd name="T24" fmla="*/ 0 w 1413163"/>
                <a:gd name="T25" fmla="*/ 0 h 229591"/>
                <a:gd name="T26" fmla="*/ 1413163 w 1413163"/>
                <a:gd name="T27" fmla="*/ 229591 h 22959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13163" h="229591">
                  <a:moveTo>
                    <a:pt x="0" y="120733"/>
                  </a:moveTo>
                  <a:cubicBezTo>
                    <a:pt x="78179" y="60366"/>
                    <a:pt x="156358" y="0"/>
                    <a:pt x="225631" y="13855"/>
                  </a:cubicBezTo>
                  <a:cubicBezTo>
                    <a:pt x="294904" y="27710"/>
                    <a:pt x="340426" y="178131"/>
                    <a:pt x="415636" y="203861"/>
                  </a:cubicBezTo>
                  <a:cubicBezTo>
                    <a:pt x="490846" y="229591"/>
                    <a:pt x="597724" y="170214"/>
                    <a:pt x="676893" y="168235"/>
                  </a:cubicBezTo>
                  <a:cubicBezTo>
                    <a:pt x="756062" y="166256"/>
                    <a:pt x="815439" y="193964"/>
                    <a:pt x="890649" y="191985"/>
                  </a:cubicBezTo>
                  <a:cubicBezTo>
                    <a:pt x="965859" y="190006"/>
                    <a:pt x="1054925" y="154380"/>
                    <a:pt x="1128156" y="156359"/>
                  </a:cubicBezTo>
                  <a:cubicBezTo>
                    <a:pt x="1201387" y="158338"/>
                    <a:pt x="1282535" y="199903"/>
                    <a:pt x="1330036" y="203861"/>
                  </a:cubicBezTo>
                  <a:cubicBezTo>
                    <a:pt x="1377537" y="207819"/>
                    <a:pt x="1395350" y="193964"/>
                    <a:pt x="1413163" y="180110"/>
                  </a:cubicBezTo>
                </a:path>
              </a:pathLst>
            </a:custGeom>
            <a:noFill/>
            <a:ln w="3175" cap="flat" cmpd="sng" algn="ctr">
              <a:solidFill>
                <a:schemeClr val="tx1"/>
              </a:solidFill>
              <a:prstDash val="solid"/>
              <a:round/>
              <a:headEnd type="none" w="med" len="med"/>
              <a:tailEnd type="none" w="med" len="med"/>
            </a:ln>
          </p:spPr>
          <p:txBody>
            <a:bodyPr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n-ea"/>
                <a:cs typeface="+mn-cs"/>
              </a:endParaRPr>
            </a:p>
          </p:txBody>
        </p:sp>
      </p:grpSp>
      <p:sp>
        <p:nvSpPr>
          <p:cNvPr id="405" name="CasellaDiTesto 99">
            <a:extLst>
              <a:ext uri="{FF2B5EF4-FFF2-40B4-BE49-F238E27FC236}">
                <a16:creationId xmlns:a16="http://schemas.microsoft.com/office/drawing/2014/main" id="{35D45E4F-8226-4C3A-91E9-00D861F8CDB7}"/>
              </a:ext>
            </a:extLst>
          </p:cNvPr>
          <p:cNvSpPr txBox="1">
            <a:spLocks noChangeArrowheads="1"/>
          </p:cNvSpPr>
          <p:nvPr/>
        </p:nvSpPr>
        <p:spPr bwMode="auto">
          <a:xfrm>
            <a:off x="3093767" y="4483768"/>
            <a:ext cx="215742" cy="290036"/>
          </a:xfrm>
          <a:prstGeom prst="rect">
            <a:avLst/>
          </a:prstGeom>
          <a:noFill/>
          <a:ln w="9525">
            <a:noFill/>
            <a:miter lim="800000"/>
            <a:headEnd/>
            <a:tailEnd/>
          </a:ln>
        </p:spPr>
        <p:txBody>
          <a:bodyPr>
            <a:spAutoFit/>
          </a:bodyPr>
          <a:lstStyle/>
          <a:p>
            <a:pPr marL="0" marR="0" lvl="0" indent="0" algn="ctr" defTabSz="457200" rtl="0" eaLnBrk="1" fontAlgn="auto" latinLnBrk="0" hangingPunct="1">
              <a:lnSpc>
                <a:spcPct val="100000"/>
              </a:lnSpc>
              <a:spcBef>
                <a:spcPct val="20000"/>
              </a:spcBef>
              <a:spcAft>
                <a:spcPts val="0"/>
              </a:spcAft>
              <a:buClrTx/>
              <a:buSzTx/>
              <a:buFontTx/>
              <a:buNone/>
              <a:tabLst/>
              <a:defRPr/>
            </a:pPr>
            <a:r>
              <a:rPr kumimoji="0" lang="en-US" sz="1500" b="0" i="0" u="none" strike="noStrike" kern="1200" cap="none" spc="0" normalizeH="0" baseline="0" noProof="0">
                <a:ln>
                  <a:noFill/>
                </a:ln>
                <a:solidFill>
                  <a:srgbClr val="000000"/>
                </a:solidFill>
                <a:effectLst/>
                <a:uLnTx/>
                <a:uFillTx/>
                <a:latin typeface="Arial" pitchFamily="34" charset="0"/>
                <a:ea typeface="+mn-ea"/>
                <a:cs typeface="+mn-cs"/>
              </a:rPr>
              <a:t>t</a:t>
            </a:r>
            <a:endParaRPr kumimoji="0" lang="en-US" sz="1500" b="0" i="0" u="none" strike="noStrike" kern="1200" cap="none" spc="0" normalizeH="0" baseline="-25000" noProof="0">
              <a:ln>
                <a:noFill/>
              </a:ln>
              <a:solidFill>
                <a:srgbClr val="000000"/>
              </a:solidFill>
              <a:effectLst/>
              <a:uLnTx/>
              <a:uFillTx/>
              <a:latin typeface="Arial" pitchFamily="34" charset="0"/>
              <a:ea typeface="+mn-ea"/>
              <a:cs typeface="+mn-cs"/>
            </a:endParaRPr>
          </a:p>
        </p:txBody>
      </p:sp>
      <p:grpSp>
        <p:nvGrpSpPr>
          <p:cNvPr id="406" name="Gruppo 106">
            <a:extLst>
              <a:ext uri="{FF2B5EF4-FFF2-40B4-BE49-F238E27FC236}">
                <a16:creationId xmlns:a16="http://schemas.microsoft.com/office/drawing/2014/main" id="{022A4B96-2B15-4B2B-91F7-0BA9B95BB401}"/>
              </a:ext>
            </a:extLst>
          </p:cNvPr>
          <p:cNvGrpSpPr>
            <a:grpSpLocks/>
          </p:cNvGrpSpPr>
          <p:nvPr/>
        </p:nvGrpSpPr>
        <p:grpSpPr bwMode="auto">
          <a:xfrm>
            <a:off x="2299382" y="3036443"/>
            <a:ext cx="778669" cy="650082"/>
            <a:chOff x="2739303" y="3190504"/>
            <a:chExt cx="1771369" cy="1379478"/>
          </a:xfrm>
        </p:grpSpPr>
        <p:cxnSp>
          <p:nvCxnSpPr>
            <p:cNvPr id="407" name="Connettore 1 100">
              <a:extLst>
                <a:ext uri="{FF2B5EF4-FFF2-40B4-BE49-F238E27FC236}">
                  <a16:creationId xmlns:a16="http://schemas.microsoft.com/office/drawing/2014/main" id="{9723A650-66F0-493D-BB3D-7C0706E68591}"/>
                </a:ext>
              </a:extLst>
            </p:cNvPr>
            <p:cNvCxnSpPr>
              <a:cxnSpLocks noChangeShapeType="1"/>
            </p:cNvCxnSpPr>
            <p:nvPr/>
          </p:nvCxnSpPr>
          <p:spPr bwMode="auto">
            <a:xfrm>
              <a:off x="2753125" y="4569980"/>
              <a:ext cx="1757547" cy="2"/>
            </a:xfrm>
            <a:prstGeom prst="line">
              <a:avLst/>
            </a:prstGeom>
            <a:noFill/>
            <a:ln w="3175" algn="ctr">
              <a:solidFill>
                <a:schemeClr val="tx1"/>
              </a:solidFill>
              <a:round/>
              <a:headEnd/>
              <a:tailEnd type="arrow" w="med" len="med"/>
            </a:ln>
          </p:spPr>
        </p:cxnSp>
        <p:cxnSp>
          <p:nvCxnSpPr>
            <p:cNvPr id="408" name="Connettore 1 101">
              <a:extLst>
                <a:ext uri="{FF2B5EF4-FFF2-40B4-BE49-F238E27FC236}">
                  <a16:creationId xmlns:a16="http://schemas.microsoft.com/office/drawing/2014/main" id="{C4902BF7-4038-44C7-9F82-8001ABDB6EBC}"/>
                </a:ext>
              </a:extLst>
            </p:cNvPr>
            <p:cNvCxnSpPr>
              <a:cxnSpLocks noChangeShapeType="1"/>
            </p:cNvCxnSpPr>
            <p:nvPr/>
          </p:nvCxnSpPr>
          <p:spPr bwMode="auto">
            <a:xfrm rot="5400000" flipH="1" flipV="1">
              <a:off x="2088116" y="3914899"/>
              <a:ext cx="1304324" cy="1950"/>
            </a:xfrm>
            <a:prstGeom prst="line">
              <a:avLst/>
            </a:prstGeom>
            <a:noFill/>
            <a:ln w="3175" algn="ctr">
              <a:solidFill>
                <a:schemeClr val="tx1"/>
              </a:solidFill>
              <a:round/>
              <a:headEnd/>
              <a:tailEnd type="arrow" w="med" len="med"/>
            </a:ln>
          </p:spPr>
        </p:cxnSp>
        <p:sp>
          <p:nvSpPr>
            <p:cNvPr id="409" name="Figura a mano libera 102">
              <a:extLst>
                <a:ext uri="{FF2B5EF4-FFF2-40B4-BE49-F238E27FC236}">
                  <a16:creationId xmlns:a16="http://schemas.microsoft.com/office/drawing/2014/main" id="{F1D5C8CB-B9BC-43DA-9E29-A55F8B6FE05B}"/>
                </a:ext>
              </a:extLst>
            </p:cNvPr>
            <p:cNvSpPr>
              <a:spLocks/>
            </p:cNvSpPr>
            <p:nvPr/>
          </p:nvSpPr>
          <p:spPr bwMode="auto">
            <a:xfrm>
              <a:off x="2954981" y="3297341"/>
              <a:ext cx="1211283" cy="880753"/>
            </a:xfrm>
            <a:custGeom>
              <a:avLst/>
              <a:gdLst>
                <a:gd name="T0" fmla="*/ 0 w 1211283"/>
                <a:gd name="T1" fmla="*/ 880753 h 880753"/>
                <a:gd name="T2" fmla="*/ 166254 w 1211283"/>
                <a:gd name="T3" fmla="*/ 73231 h 880753"/>
                <a:gd name="T4" fmla="*/ 463138 w 1211283"/>
                <a:gd name="T5" fmla="*/ 441366 h 880753"/>
                <a:gd name="T6" fmla="*/ 866899 w 1211283"/>
                <a:gd name="T7" fmla="*/ 476992 h 880753"/>
                <a:gd name="T8" fmla="*/ 1211283 w 1211283"/>
                <a:gd name="T9" fmla="*/ 690748 h 880753"/>
                <a:gd name="T10" fmla="*/ 1211283 w 1211283"/>
                <a:gd name="T11" fmla="*/ 690748 h 880753"/>
                <a:gd name="T12" fmla="*/ 0 60000 65536"/>
                <a:gd name="T13" fmla="*/ 0 60000 65536"/>
                <a:gd name="T14" fmla="*/ 0 60000 65536"/>
                <a:gd name="T15" fmla="*/ 0 60000 65536"/>
                <a:gd name="T16" fmla="*/ 0 60000 65536"/>
                <a:gd name="T17" fmla="*/ 0 60000 65536"/>
                <a:gd name="T18" fmla="*/ 0 w 1211283"/>
                <a:gd name="T19" fmla="*/ 0 h 880753"/>
                <a:gd name="T20" fmla="*/ 1211283 w 1211283"/>
                <a:gd name="T21" fmla="*/ 880753 h 880753"/>
              </a:gdLst>
              <a:ahLst/>
              <a:cxnLst>
                <a:cxn ang="T12">
                  <a:pos x="T0" y="T1"/>
                </a:cxn>
                <a:cxn ang="T13">
                  <a:pos x="T2" y="T3"/>
                </a:cxn>
                <a:cxn ang="T14">
                  <a:pos x="T4" y="T5"/>
                </a:cxn>
                <a:cxn ang="T15">
                  <a:pos x="T6" y="T7"/>
                </a:cxn>
                <a:cxn ang="T16">
                  <a:pos x="T8" y="T9"/>
                </a:cxn>
                <a:cxn ang="T17">
                  <a:pos x="T10" y="T11"/>
                </a:cxn>
              </a:cxnLst>
              <a:rect l="T18" t="T19" r="T20" b="T21"/>
              <a:pathLst>
                <a:path w="1211283" h="880753">
                  <a:moveTo>
                    <a:pt x="0" y="880753"/>
                  </a:moveTo>
                  <a:cubicBezTo>
                    <a:pt x="44532" y="513607"/>
                    <a:pt x="89064" y="146462"/>
                    <a:pt x="166254" y="73231"/>
                  </a:cubicBezTo>
                  <a:cubicBezTo>
                    <a:pt x="243444" y="0"/>
                    <a:pt x="346364" y="374073"/>
                    <a:pt x="463138" y="441366"/>
                  </a:cubicBezTo>
                  <a:cubicBezTo>
                    <a:pt x="579912" y="508659"/>
                    <a:pt x="742208" y="435428"/>
                    <a:pt x="866899" y="476992"/>
                  </a:cubicBezTo>
                  <a:cubicBezTo>
                    <a:pt x="991590" y="518556"/>
                    <a:pt x="1211283" y="690748"/>
                    <a:pt x="1211283" y="690748"/>
                  </a:cubicBezTo>
                </a:path>
              </a:pathLst>
            </a:custGeom>
            <a:noFill/>
            <a:ln w="3175" cap="flat" cmpd="sng" algn="ctr">
              <a:solidFill>
                <a:schemeClr val="tx1"/>
              </a:solidFill>
              <a:prstDash val="solid"/>
              <a:round/>
              <a:headEnd type="none" w="med" len="med"/>
              <a:tailEnd type="none" w="med" len="med"/>
            </a:ln>
          </p:spPr>
          <p:txBody>
            <a:bodyPr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410" name="Figura a mano libera 103">
              <a:extLst>
                <a:ext uri="{FF2B5EF4-FFF2-40B4-BE49-F238E27FC236}">
                  <a16:creationId xmlns:a16="http://schemas.microsoft.com/office/drawing/2014/main" id="{6EA15F67-0B15-4EDA-9179-90B1C9941A9A}"/>
                </a:ext>
              </a:extLst>
            </p:cNvPr>
            <p:cNvSpPr>
              <a:spLocks/>
            </p:cNvSpPr>
            <p:nvPr/>
          </p:nvSpPr>
          <p:spPr bwMode="auto">
            <a:xfrm>
              <a:off x="3336967" y="3190504"/>
              <a:ext cx="451264" cy="585848"/>
            </a:xfrm>
            <a:custGeom>
              <a:avLst/>
              <a:gdLst>
                <a:gd name="T0" fmla="*/ 0 w 451263"/>
                <a:gd name="T1" fmla="*/ 431467 h 585849"/>
                <a:gd name="T2" fmla="*/ 154379 w 451263"/>
                <a:gd name="T3" fmla="*/ 383966 h 585849"/>
                <a:gd name="T4" fmla="*/ 344388 w 451263"/>
                <a:gd name="T5" fmla="*/ 134587 h 585849"/>
                <a:gd name="T6" fmla="*/ 391889 w 451263"/>
                <a:gd name="T7" fmla="*/ 75210 h 585849"/>
                <a:gd name="T8" fmla="*/ 451266 w 451263"/>
                <a:gd name="T9" fmla="*/ 585846 h 585849"/>
                <a:gd name="T10" fmla="*/ 0 60000 65536"/>
                <a:gd name="T11" fmla="*/ 0 60000 65536"/>
                <a:gd name="T12" fmla="*/ 0 60000 65536"/>
                <a:gd name="T13" fmla="*/ 0 60000 65536"/>
                <a:gd name="T14" fmla="*/ 0 60000 65536"/>
                <a:gd name="T15" fmla="*/ 0 w 451263"/>
                <a:gd name="T16" fmla="*/ 0 h 585849"/>
                <a:gd name="T17" fmla="*/ 451263 w 451263"/>
                <a:gd name="T18" fmla="*/ 585849 h 585849"/>
              </a:gdLst>
              <a:ahLst/>
              <a:cxnLst>
                <a:cxn ang="T10">
                  <a:pos x="T0" y="T1"/>
                </a:cxn>
                <a:cxn ang="T11">
                  <a:pos x="T2" y="T3"/>
                </a:cxn>
                <a:cxn ang="T12">
                  <a:pos x="T4" y="T5"/>
                </a:cxn>
                <a:cxn ang="T13">
                  <a:pos x="T6" y="T7"/>
                </a:cxn>
                <a:cxn ang="T14">
                  <a:pos x="T8" y="T9"/>
                </a:cxn>
              </a:cxnLst>
              <a:rect l="T15" t="T16" r="T17" b="T18"/>
              <a:pathLst>
                <a:path w="451263" h="585849">
                  <a:moveTo>
                    <a:pt x="0" y="431470"/>
                  </a:moveTo>
                  <a:cubicBezTo>
                    <a:pt x="48491" y="432460"/>
                    <a:pt x="96982" y="433450"/>
                    <a:pt x="154379" y="383969"/>
                  </a:cubicBezTo>
                  <a:cubicBezTo>
                    <a:pt x="211777" y="334489"/>
                    <a:pt x="304801" y="186047"/>
                    <a:pt x="344385" y="134587"/>
                  </a:cubicBezTo>
                  <a:cubicBezTo>
                    <a:pt x="383969" y="83127"/>
                    <a:pt x="374073" y="0"/>
                    <a:pt x="391886" y="75210"/>
                  </a:cubicBezTo>
                  <a:cubicBezTo>
                    <a:pt x="409699" y="150420"/>
                    <a:pt x="430481" y="368134"/>
                    <a:pt x="451263" y="585849"/>
                  </a:cubicBezTo>
                </a:path>
              </a:pathLst>
            </a:custGeom>
            <a:noFill/>
            <a:ln w="3175" cap="flat" cmpd="sng" algn="ctr">
              <a:solidFill>
                <a:srgbClr val="FF0000"/>
              </a:solidFill>
              <a:prstDash val="solid"/>
              <a:round/>
              <a:headEnd type="none" w="med" len="med"/>
              <a:tailEnd type="none" w="med" len="med"/>
            </a:ln>
          </p:spPr>
          <p:txBody>
            <a:bodyPr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n-ea"/>
                <a:cs typeface="+mn-cs"/>
              </a:endParaRPr>
            </a:p>
          </p:txBody>
        </p:sp>
      </p:grpSp>
      <p:sp>
        <p:nvSpPr>
          <p:cNvPr id="411" name="CasellaDiTesto 108">
            <a:extLst>
              <a:ext uri="{FF2B5EF4-FFF2-40B4-BE49-F238E27FC236}">
                <a16:creationId xmlns:a16="http://schemas.microsoft.com/office/drawing/2014/main" id="{7A237013-60E1-48CE-8724-B0F3134EDA09}"/>
              </a:ext>
            </a:extLst>
          </p:cNvPr>
          <p:cNvSpPr txBox="1">
            <a:spLocks noChangeArrowheads="1"/>
          </p:cNvSpPr>
          <p:nvPr/>
        </p:nvSpPr>
        <p:spPr bwMode="auto">
          <a:xfrm>
            <a:off x="3050905" y="3479356"/>
            <a:ext cx="215742" cy="290037"/>
          </a:xfrm>
          <a:prstGeom prst="rect">
            <a:avLst/>
          </a:prstGeom>
          <a:noFill/>
          <a:ln w="9525">
            <a:noFill/>
            <a:miter lim="800000"/>
            <a:headEnd/>
            <a:tailEnd/>
          </a:ln>
        </p:spPr>
        <p:txBody>
          <a:bodyPr>
            <a:spAutoFit/>
          </a:bodyPr>
          <a:lstStyle/>
          <a:p>
            <a:pPr marL="0" marR="0" lvl="0" indent="0" algn="ctr" defTabSz="457200" rtl="0" eaLnBrk="1" fontAlgn="auto" latinLnBrk="0" hangingPunct="1">
              <a:lnSpc>
                <a:spcPct val="100000"/>
              </a:lnSpc>
              <a:spcBef>
                <a:spcPct val="20000"/>
              </a:spcBef>
              <a:spcAft>
                <a:spcPts val="0"/>
              </a:spcAft>
              <a:buClrTx/>
              <a:buSzTx/>
              <a:buFontTx/>
              <a:buNone/>
              <a:tabLst/>
              <a:defRPr/>
            </a:pPr>
            <a:r>
              <a:rPr kumimoji="0" lang="en-US" sz="1500" b="0" i="0" u="none" strike="noStrike" kern="1200" cap="none" spc="0" normalizeH="0" baseline="0" noProof="0">
                <a:ln>
                  <a:noFill/>
                </a:ln>
                <a:solidFill>
                  <a:srgbClr val="000000"/>
                </a:solidFill>
                <a:effectLst/>
                <a:uLnTx/>
                <a:uFillTx/>
                <a:latin typeface="Arial" pitchFamily="34" charset="0"/>
                <a:ea typeface="+mn-ea"/>
                <a:cs typeface="+mn-cs"/>
              </a:rPr>
              <a:t>t</a:t>
            </a:r>
            <a:endParaRPr kumimoji="0" lang="en-US" sz="1500" b="0" i="0" u="none" strike="noStrike" kern="1200" cap="none" spc="0" normalizeH="0" baseline="-25000" noProof="0">
              <a:ln>
                <a:noFill/>
              </a:ln>
              <a:solidFill>
                <a:srgbClr val="000000"/>
              </a:solidFill>
              <a:effectLst/>
              <a:uLnTx/>
              <a:uFillTx/>
              <a:latin typeface="Arial" pitchFamily="34" charset="0"/>
              <a:ea typeface="+mn-ea"/>
              <a:cs typeface="+mn-cs"/>
            </a:endParaRPr>
          </a:p>
        </p:txBody>
      </p:sp>
      <p:sp>
        <p:nvSpPr>
          <p:cNvPr id="412" name="Freccia a destra 109">
            <a:extLst>
              <a:ext uri="{FF2B5EF4-FFF2-40B4-BE49-F238E27FC236}">
                <a16:creationId xmlns:a16="http://schemas.microsoft.com/office/drawing/2014/main" id="{ECA050AE-58D3-4BBB-A820-26EC9BD0312A}"/>
              </a:ext>
            </a:extLst>
          </p:cNvPr>
          <p:cNvSpPr>
            <a:spLocks noChangeArrowheads="1"/>
          </p:cNvSpPr>
          <p:nvPr/>
        </p:nvSpPr>
        <p:spPr bwMode="auto">
          <a:xfrm>
            <a:off x="5491209" y="3150743"/>
            <a:ext cx="524352" cy="1657350"/>
          </a:xfrm>
          <a:prstGeom prst="rightArrow">
            <a:avLst>
              <a:gd name="adj1" fmla="val 50000"/>
              <a:gd name="adj2" fmla="val 50000"/>
            </a:avLst>
          </a:prstGeom>
          <a:noFill/>
          <a:ln w="3175" algn="ctr">
            <a:solidFill>
              <a:schemeClr val="tx1"/>
            </a:solidFill>
            <a:round/>
            <a:headEnd/>
            <a:tailEnd/>
          </a:ln>
        </p:spPr>
        <p:txBody>
          <a:bodyPr lIns="0" tIns="0" rIns="0" bIns="0"/>
          <a:lstStyle/>
          <a:p>
            <a:pPr marL="0" marR="0" lvl="0" indent="0" algn="l" defTabSz="457200" rtl="0" eaLnBrk="1" fontAlgn="auto" latinLnBrk="0" hangingPunct="1">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n-ea"/>
              <a:cs typeface="+mn-cs"/>
            </a:endParaRPr>
          </a:p>
        </p:txBody>
      </p:sp>
      <p:grpSp>
        <p:nvGrpSpPr>
          <p:cNvPr id="413" name="Gruppo 93">
            <a:extLst>
              <a:ext uri="{FF2B5EF4-FFF2-40B4-BE49-F238E27FC236}">
                <a16:creationId xmlns:a16="http://schemas.microsoft.com/office/drawing/2014/main" id="{8DD6BB28-A191-4839-9C60-C916E1F841FA}"/>
              </a:ext>
            </a:extLst>
          </p:cNvPr>
          <p:cNvGrpSpPr>
            <a:grpSpLocks/>
          </p:cNvGrpSpPr>
          <p:nvPr/>
        </p:nvGrpSpPr>
        <p:grpSpPr bwMode="auto">
          <a:xfrm>
            <a:off x="6357032" y="3076448"/>
            <a:ext cx="800100" cy="585788"/>
            <a:chOff x="174139" y="1945597"/>
            <a:chExt cx="1771369" cy="1306270"/>
          </a:xfrm>
        </p:grpSpPr>
        <p:cxnSp>
          <p:nvCxnSpPr>
            <p:cNvPr id="414" name="Connettore 1 111">
              <a:extLst>
                <a:ext uri="{FF2B5EF4-FFF2-40B4-BE49-F238E27FC236}">
                  <a16:creationId xmlns:a16="http://schemas.microsoft.com/office/drawing/2014/main" id="{96913AA7-9BB5-4BBB-B4D9-F0BB9AC0BDDC}"/>
                </a:ext>
              </a:extLst>
            </p:cNvPr>
            <p:cNvCxnSpPr>
              <a:cxnSpLocks noChangeShapeType="1"/>
            </p:cNvCxnSpPr>
            <p:nvPr/>
          </p:nvCxnSpPr>
          <p:spPr bwMode="auto">
            <a:xfrm>
              <a:off x="187961" y="3251866"/>
              <a:ext cx="1757547" cy="1"/>
            </a:xfrm>
            <a:prstGeom prst="line">
              <a:avLst/>
            </a:prstGeom>
            <a:noFill/>
            <a:ln w="3175" algn="ctr">
              <a:solidFill>
                <a:schemeClr val="tx1"/>
              </a:solidFill>
              <a:round/>
              <a:headEnd/>
              <a:tailEnd type="arrow" w="med" len="med"/>
            </a:ln>
          </p:spPr>
        </p:cxnSp>
        <p:cxnSp>
          <p:nvCxnSpPr>
            <p:cNvPr id="415" name="Connettore 1 112">
              <a:extLst>
                <a:ext uri="{FF2B5EF4-FFF2-40B4-BE49-F238E27FC236}">
                  <a16:creationId xmlns:a16="http://schemas.microsoft.com/office/drawing/2014/main" id="{C552574B-0614-4B5D-B049-DC8900213895}"/>
                </a:ext>
              </a:extLst>
            </p:cNvPr>
            <p:cNvCxnSpPr>
              <a:cxnSpLocks noChangeShapeType="1"/>
            </p:cNvCxnSpPr>
            <p:nvPr/>
          </p:nvCxnSpPr>
          <p:spPr bwMode="auto">
            <a:xfrm rot="5400000" flipH="1" flipV="1">
              <a:off x="-477049" y="2596785"/>
              <a:ext cx="1304325" cy="1949"/>
            </a:xfrm>
            <a:prstGeom prst="line">
              <a:avLst/>
            </a:prstGeom>
            <a:noFill/>
            <a:ln w="3175" algn="ctr">
              <a:solidFill>
                <a:schemeClr val="tx1"/>
              </a:solidFill>
              <a:round/>
              <a:headEnd/>
              <a:tailEnd type="arrow" w="med" len="med"/>
            </a:ln>
          </p:spPr>
        </p:cxnSp>
        <p:sp>
          <p:nvSpPr>
            <p:cNvPr id="416" name="Figura a mano libera 113">
              <a:extLst>
                <a:ext uri="{FF2B5EF4-FFF2-40B4-BE49-F238E27FC236}">
                  <a16:creationId xmlns:a16="http://schemas.microsoft.com/office/drawing/2014/main" id="{8F9EE84F-9A31-46B4-9837-981F37F640BA}"/>
                </a:ext>
              </a:extLst>
            </p:cNvPr>
            <p:cNvSpPr>
              <a:spLocks/>
            </p:cNvSpPr>
            <p:nvPr/>
          </p:nvSpPr>
          <p:spPr bwMode="auto">
            <a:xfrm>
              <a:off x="377942" y="1979225"/>
              <a:ext cx="1211283" cy="880753"/>
            </a:xfrm>
            <a:custGeom>
              <a:avLst/>
              <a:gdLst>
                <a:gd name="T0" fmla="*/ 0 w 1211283"/>
                <a:gd name="T1" fmla="*/ 880753 h 880753"/>
                <a:gd name="T2" fmla="*/ 166254 w 1211283"/>
                <a:gd name="T3" fmla="*/ 73231 h 880753"/>
                <a:gd name="T4" fmla="*/ 463138 w 1211283"/>
                <a:gd name="T5" fmla="*/ 441366 h 880753"/>
                <a:gd name="T6" fmla="*/ 866899 w 1211283"/>
                <a:gd name="T7" fmla="*/ 476992 h 880753"/>
                <a:gd name="T8" fmla="*/ 1211283 w 1211283"/>
                <a:gd name="T9" fmla="*/ 690748 h 880753"/>
                <a:gd name="T10" fmla="*/ 1211283 w 1211283"/>
                <a:gd name="T11" fmla="*/ 690748 h 880753"/>
                <a:gd name="T12" fmla="*/ 0 60000 65536"/>
                <a:gd name="T13" fmla="*/ 0 60000 65536"/>
                <a:gd name="T14" fmla="*/ 0 60000 65536"/>
                <a:gd name="T15" fmla="*/ 0 60000 65536"/>
                <a:gd name="T16" fmla="*/ 0 60000 65536"/>
                <a:gd name="T17" fmla="*/ 0 60000 65536"/>
                <a:gd name="T18" fmla="*/ 0 w 1211283"/>
                <a:gd name="T19" fmla="*/ 0 h 880753"/>
                <a:gd name="T20" fmla="*/ 1211283 w 1211283"/>
                <a:gd name="T21" fmla="*/ 880753 h 880753"/>
              </a:gdLst>
              <a:ahLst/>
              <a:cxnLst>
                <a:cxn ang="T12">
                  <a:pos x="T0" y="T1"/>
                </a:cxn>
                <a:cxn ang="T13">
                  <a:pos x="T2" y="T3"/>
                </a:cxn>
                <a:cxn ang="T14">
                  <a:pos x="T4" y="T5"/>
                </a:cxn>
                <a:cxn ang="T15">
                  <a:pos x="T6" y="T7"/>
                </a:cxn>
                <a:cxn ang="T16">
                  <a:pos x="T8" y="T9"/>
                </a:cxn>
                <a:cxn ang="T17">
                  <a:pos x="T10" y="T11"/>
                </a:cxn>
              </a:cxnLst>
              <a:rect l="T18" t="T19" r="T20" b="T21"/>
              <a:pathLst>
                <a:path w="1211283" h="880753">
                  <a:moveTo>
                    <a:pt x="0" y="880753"/>
                  </a:moveTo>
                  <a:cubicBezTo>
                    <a:pt x="44532" y="513607"/>
                    <a:pt x="89064" y="146462"/>
                    <a:pt x="166254" y="73231"/>
                  </a:cubicBezTo>
                  <a:cubicBezTo>
                    <a:pt x="243444" y="0"/>
                    <a:pt x="346364" y="374073"/>
                    <a:pt x="463138" y="441366"/>
                  </a:cubicBezTo>
                  <a:cubicBezTo>
                    <a:pt x="579912" y="508659"/>
                    <a:pt x="742208" y="435428"/>
                    <a:pt x="866899" y="476992"/>
                  </a:cubicBezTo>
                  <a:cubicBezTo>
                    <a:pt x="991590" y="518556"/>
                    <a:pt x="1211283" y="690748"/>
                    <a:pt x="1211283" y="690748"/>
                  </a:cubicBezTo>
                </a:path>
              </a:pathLst>
            </a:custGeom>
            <a:noFill/>
            <a:ln w="3175" cap="flat" cmpd="sng" algn="ctr">
              <a:solidFill>
                <a:schemeClr val="tx1"/>
              </a:solidFill>
              <a:prstDash val="solid"/>
              <a:round/>
              <a:headEnd type="none" w="med" len="med"/>
              <a:tailEnd type="none" w="med" len="med"/>
            </a:ln>
          </p:spPr>
          <p:txBody>
            <a:bodyPr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n-ea"/>
                <a:cs typeface="+mn-cs"/>
              </a:endParaRPr>
            </a:p>
          </p:txBody>
        </p:sp>
      </p:grpSp>
      <p:sp>
        <p:nvSpPr>
          <p:cNvPr id="417" name="CasellaDiTesto 115">
            <a:extLst>
              <a:ext uri="{FF2B5EF4-FFF2-40B4-BE49-F238E27FC236}">
                <a16:creationId xmlns:a16="http://schemas.microsoft.com/office/drawing/2014/main" id="{0F68A29C-8F29-4D4E-9FAD-B40A6E150813}"/>
              </a:ext>
            </a:extLst>
          </p:cNvPr>
          <p:cNvSpPr txBox="1">
            <a:spLocks noChangeArrowheads="1"/>
          </p:cNvSpPr>
          <p:nvPr/>
        </p:nvSpPr>
        <p:spPr bwMode="auto">
          <a:xfrm>
            <a:off x="7131414" y="3466498"/>
            <a:ext cx="215742" cy="290036"/>
          </a:xfrm>
          <a:prstGeom prst="rect">
            <a:avLst/>
          </a:prstGeom>
          <a:noFill/>
          <a:ln w="9525">
            <a:noFill/>
            <a:miter lim="800000"/>
            <a:headEnd/>
            <a:tailEnd/>
          </a:ln>
        </p:spPr>
        <p:txBody>
          <a:bodyPr>
            <a:spAutoFit/>
          </a:bodyPr>
          <a:lstStyle/>
          <a:p>
            <a:pPr marL="0" marR="0" lvl="0" indent="0" algn="ctr" defTabSz="457200" rtl="0" eaLnBrk="1" fontAlgn="auto" latinLnBrk="0" hangingPunct="1">
              <a:lnSpc>
                <a:spcPct val="100000"/>
              </a:lnSpc>
              <a:spcBef>
                <a:spcPct val="20000"/>
              </a:spcBef>
              <a:spcAft>
                <a:spcPts val="0"/>
              </a:spcAft>
              <a:buClrTx/>
              <a:buSzTx/>
              <a:buFontTx/>
              <a:buNone/>
              <a:tabLst/>
              <a:defRPr/>
            </a:pPr>
            <a:r>
              <a:rPr kumimoji="0" lang="en-US" sz="1500" b="0" i="0" u="none" strike="noStrike" kern="1200" cap="none" spc="0" normalizeH="0" baseline="0" noProof="0">
                <a:ln>
                  <a:noFill/>
                </a:ln>
                <a:solidFill>
                  <a:srgbClr val="000000"/>
                </a:solidFill>
                <a:effectLst/>
                <a:uLnTx/>
                <a:uFillTx/>
                <a:latin typeface="Arial" pitchFamily="34" charset="0"/>
                <a:ea typeface="+mn-ea"/>
                <a:cs typeface="+mn-cs"/>
              </a:rPr>
              <a:t>t</a:t>
            </a:r>
            <a:endParaRPr kumimoji="0" lang="en-US" sz="1500" b="0" i="0" u="none" strike="noStrike" kern="1200" cap="none" spc="0" normalizeH="0" baseline="-25000" noProof="0">
              <a:ln>
                <a:noFill/>
              </a:ln>
              <a:solidFill>
                <a:srgbClr val="000000"/>
              </a:solidFill>
              <a:effectLst/>
              <a:uLnTx/>
              <a:uFillTx/>
              <a:latin typeface="Arial" pitchFamily="34" charset="0"/>
              <a:ea typeface="+mn-ea"/>
              <a:cs typeface="+mn-cs"/>
            </a:endParaRPr>
          </a:p>
        </p:txBody>
      </p:sp>
      <p:grpSp>
        <p:nvGrpSpPr>
          <p:cNvPr id="418" name="Gruppo 116">
            <a:extLst>
              <a:ext uri="{FF2B5EF4-FFF2-40B4-BE49-F238E27FC236}">
                <a16:creationId xmlns:a16="http://schemas.microsoft.com/office/drawing/2014/main" id="{999E8EFC-45C8-4815-9414-8BEB2EC0A018}"/>
              </a:ext>
            </a:extLst>
          </p:cNvPr>
          <p:cNvGrpSpPr>
            <a:grpSpLocks/>
          </p:cNvGrpSpPr>
          <p:nvPr/>
        </p:nvGrpSpPr>
        <p:grpSpPr bwMode="auto">
          <a:xfrm>
            <a:off x="6347031" y="4069430"/>
            <a:ext cx="808672" cy="605790"/>
            <a:chOff x="2737328" y="4900487"/>
            <a:chExt cx="1771369" cy="1306270"/>
          </a:xfrm>
        </p:grpSpPr>
        <p:cxnSp>
          <p:nvCxnSpPr>
            <p:cNvPr id="419" name="Connettore 1 117">
              <a:extLst>
                <a:ext uri="{FF2B5EF4-FFF2-40B4-BE49-F238E27FC236}">
                  <a16:creationId xmlns:a16="http://schemas.microsoft.com/office/drawing/2014/main" id="{141145FB-54DF-453B-A08C-39EF3EFE3BF5}"/>
                </a:ext>
              </a:extLst>
            </p:cNvPr>
            <p:cNvCxnSpPr>
              <a:cxnSpLocks noChangeShapeType="1"/>
            </p:cNvCxnSpPr>
            <p:nvPr/>
          </p:nvCxnSpPr>
          <p:spPr bwMode="auto">
            <a:xfrm>
              <a:off x="2751150" y="6206756"/>
              <a:ext cx="1757547" cy="1"/>
            </a:xfrm>
            <a:prstGeom prst="line">
              <a:avLst/>
            </a:prstGeom>
            <a:noFill/>
            <a:ln w="3175" algn="ctr">
              <a:solidFill>
                <a:schemeClr val="tx1"/>
              </a:solidFill>
              <a:round/>
              <a:headEnd/>
              <a:tailEnd type="arrow" w="med" len="med"/>
            </a:ln>
          </p:spPr>
        </p:cxnSp>
        <p:cxnSp>
          <p:nvCxnSpPr>
            <p:cNvPr id="420" name="Connettore 1 118">
              <a:extLst>
                <a:ext uri="{FF2B5EF4-FFF2-40B4-BE49-F238E27FC236}">
                  <a16:creationId xmlns:a16="http://schemas.microsoft.com/office/drawing/2014/main" id="{840F90D8-E001-4BC9-8B32-36FB5C178929}"/>
                </a:ext>
              </a:extLst>
            </p:cNvPr>
            <p:cNvCxnSpPr>
              <a:cxnSpLocks noChangeShapeType="1"/>
            </p:cNvCxnSpPr>
            <p:nvPr/>
          </p:nvCxnSpPr>
          <p:spPr bwMode="auto">
            <a:xfrm rot="5400000" flipH="1" flipV="1">
              <a:off x="2086140" y="5551675"/>
              <a:ext cx="1304325" cy="1949"/>
            </a:xfrm>
            <a:prstGeom prst="line">
              <a:avLst/>
            </a:prstGeom>
            <a:noFill/>
            <a:ln w="3175" algn="ctr">
              <a:solidFill>
                <a:schemeClr val="tx1"/>
              </a:solidFill>
              <a:round/>
              <a:headEnd/>
              <a:tailEnd type="arrow" w="med" len="med"/>
            </a:ln>
          </p:spPr>
        </p:cxnSp>
        <p:sp>
          <p:nvSpPr>
            <p:cNvPr id="421" name="Figura a mano libera 119">
              <a:extLst>
                <a:ext uri="{FF2B5EF4-FFF2-40B4-BE49-F238E27FC236}">
                  <a16:creationId xmlns:a16="http://schemas.microsoft.com/office/drawing/2014/main" id="{33705305-15A7-4CAC-96DD-D7FFD28876C4}"/>
                </a:ext>
              </a:extLst>
            </p:cNvPr>
            <p:cNvSpPr>
              <a:spLocks/>
            </p:cNvSpPr>
            <p:nvPr/>
          </p:nvSpPr>
          <p:spPr bwMode="auto">
            <a:xfrm>
              <a:off x="2956956" y="5603169"/>
              <a:ext cx="1413163" cy="229591"/>
            </a:xfrm>
            <a:custGeom>
              <a:avLst/>
              <a:gdLst>
                <a:gd name="T0" fmla="*/ 0 w 1413163"/>
                <a:gd name="T1" fmla="*/ 120733 h 229591"/>
                <a:gd name="T2" fmla="*/ 225631 w 1413163"/>
                <a:gd name="T3" fmla="*/ 13855 h 229591"/>
                <a:gd name="T4" fmla="*/ 415636 w 1413163"/>
                <a:gd name="T5" fmla="*/ 203861 h 229591"/>
                <a:gd name="T6" fmla="*/ 676893 w 1413163"/>
                <a:gd name="T7" fmla="*/ 168235 h 229591"/>
                <a:gd name="T8" fmla="*/ 890649 w 1413163"/>
                <a:gd name="T9" fmla="*/ 191985 h 229591"/>
                <a:gd name="T10" fmla="*/ 1128156 w 1413163"/>
                <a:gd name="T11" fmla="*/ 156359 h 229591"/>
                <a:gd name="T12" fmla="*/ 1330036 w 1413163"/>
                <a:gd name="T13" fmla="*/ 203861 h 229591"/>
                <a:gd name="T14" fmla="*/ 1413163 w 1413163"/>
                <a:gd name="T15" fmla="*/ 180110 h 229591"/>
                <a:gd name="T16" fmla="*/ 0 60000 65536"/>
                <a:gd name="T17" fmla="*/ 0 60000 65536"/>
                <a:gd name="T18" fmla="*/ 0 60000 65536"/>
                <a:gd name="T19" fmla="*/ 0 60000 65536"/>
                <a:gd name="T20" fmla="*/ 0 60000 65536"/>
                <a:gd name="T21" fmla="*/ 0 60000 65536"/>
                <a:gd name="T22" fmla="*/ 0 60000 65536"/>
                <a:gd name="T23" fmla="*/ 0 60000 65536"/>
                <a:gd name="T24" fmla="*/ 0 w 1413163"/>
                <a:gd name="T25" fmla="*/ 0 h 229591"/>
                <a:gd name="T26" fmla="*/ 1413163 w 1413163"/>
                <a:gd name="T27" fmla="*/ 229591 h 22959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13163" h="229591">
                  <a:moveTo>
                    <a:pt x="0" y="120733"/>
                  </a:moveTo>
                  <a:cubicBezTo>
                    <a:pt x="78179" y="60366"/>
                    <a:pt x="156358" y="0"/>
                    <a:pt x="225631" y="13855"/>
                  </a:cubicBezTo>
                  <a:cubicBezTo>
                    <a:pt x="294904" y="27710"/>
                    <a:pt x="340426" y="178131"/>
                    <a:pt x="415636" y="203861"/>
                  </a:cubicBezTo>
                  <a:cubicBezTo>
                    <a:pt x="490846" y="229591"/>
                    <a:pt x="597724" y="170214"/>
                    <a:pt x="676893" y="168235"/>
                  </a:cubicBezTo>
                  <a:cubicBezTo>
                    <a:pt x="756062" y="166256"/>
                    <a:pt x="815439" y="193964"/>
                    <a:pt x="890649" y="191985"/>
                  </a:cubicBezTo>
                  <a:cubicBezTo>
                    <a:pt x="965859" y="190006"/>
                    <a:pt x="1054925" y="154380"/>
                    <a:pt x="1128156" y="156359"/>
                  </a:cubicBezTo>
                  <a:cubicBezTo>
                    <a:pt x="1201387" y="158338"/>
                    <a:pt x="1282535" y="199903"/>
                    <a:pt x="1330036" y="203861"/>
                  </a:cubicBezTo>
                  <a:cubicBezTo>
                    <a:pt x="1377537" y="207819"/>
                    <a:pt x="1395350" y="193964"/>
                    <a:pt x="1413163" y="180110"/>
                  </a:cubicBezTo>
                </a:path>
              </a:pathLst>
            </a:custGeom>
            <a:noFill/>
            <a:ln w="3175" cap="flat" cmpd="sng" algn="ctr">
              <a:solidFill>
                <a:schemeClr val="tx1"/>
              </a:solidFill>
              <a:prstDash val="solid"/>
              <a:round/>
              <a:headEnd type="none" w="med" len="med"/>
              <a:tailEnd type="none" w="med" len="med"/>
            </a:ln>
          </p:spPr>
          <p:txBody>
            <a:bodyPr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n-ea"/>
                <a:cs typeface="+mn-cs"/>
              </a:endParaRPr>
            </a:p>
          </p:txBody>
        </p:sp>
      </p:grpSp>
      <p:sp>
        <p:nvSpPr>
          <p:cNvPr id="422" name="CasellaDiTesto 121">
            <a:extLst>
              <a:ext uri="{FF2B5EF4-FFF2-40B4-BE49-F238E27FC236}">
                <a16:creationId xmlns:a16="http://schemas.microsoft.com/office/drawing/2014/main" id="{EA6EDF63-52EA-4528-9AE0-19637EB0800A}"/>
              </a:ext>
            </a:extLst>
          </p:cNvPr>
          <p:cNvSpPr txBox="1">
            <a:spLocks noChangeArrowheads="1"/>
          </p:cNvSpPr>
          <p:nvPr/>
        </p:nvSpPr>
        <p:spPr bwMode="auto">
          <a:xfrm>
            <a:off x="7131414" y="4470908"/>
            <a:ext cx="215742" cy="291465"/>
          </a:xfrm>
          <a:prstGeom prst="rect">
            <a:avLst/>
          </a:prstGeom>
          <a:noFill/>
          <a:ln w="9525">
            <a:noFill/>
            <a:miter lim="800000"/>
            <a:headEnd/>
            <a:tailEnd/>
          </a:ln>
        </p:spPr>
        <p:txBody>
          <a:bodyPr>
            <a:spAutoFit/>
          </a:bodyPr>
          <a:lstStyle/>
          <a:p>
            <a:pPr marL="0" marR="0" lvl="0" indent="0" algn="ctr" defTabSz="457200" rtl="0" eaLnBrk="1" fontAlgn="auto" latinLnBrk="0" hangingPunct="1">
              <a:lnSpc>
                <a:spcPct val="100000"/>
              </a:lnSpc>
              <a:spcBef>
                <a:spcPct val="20000"/>
              </a:spcBef>
              <a:spcAft>
                <a:spcPts val="0"/>
              </a:spcAft>
              <a:buClrTx/>
              <a:buSzTx/>
              <a:buFontTx/>
              <a:buNone/>
              <a:tabLst/>
              <a:defRPr/>
            </a:pPr>
            <a:r>
              <a:rPr kumimoji="0" lang="en-US" sz="1500" b="0" i="0" u="none" strike="noStrike" kern="1200" cap="none" spc="0" normalizeH="0" baseline="0" noProof="0">
                <a:ln>
                  <a:noFill/>
                </a:ln>
                <a:solidFill>
                  <a:srgbClr val="000000"/>
                </a:solidFill>
                <a:effectLst/>
                <a:uLnTx/>
                <a:uFillTx/>
                <a:latin typeface="Arial" pitchFamily="34" charset="0"/>
                <a:ea typeface="+mn-ea"/>
                <a:cs typeface="+mn-cs"/>
              </a:rPr>
              <a:t>t</a:t>
            </a:r>
            <a:endParaRPr kumimoji="0" lang="en-US" sz="1500" b="0" i="0" u="none" strike="noStrike" kern="1200" cap="none" spc="0" normalizeH="0" baseline="-25000" noProof="0">
              <a:ln>
                <a:noFill/>
              </a:ln>
              <a:solidFill>
                <a:srgbClr val="000000"/>
              </a:solidFill>
              <a:effectLst/>
              <a:uLnTx/>
              <a:uFillTx/>
              <a:latin typeface="Arial" pitchFamily="34" charset="0"/>
              <a:ea typeface="+mn-ea"/>
              <a:cs typeface="+mn-cs"/>
            </a:endParaRPr>
          </a:p>
        </p:txBody>
      </p:sp>
      <p:sp>
        <p:nvSpPr>
          <p:cNvPr id="423" name="CasellaDiTesto 60">
            <a:extLst>
              <a:ext uri="{FF2B5EF4-FFF2-40B4-BE49-F238E27FC236}">
                <a16:creationId xmlns:a16="http://schemas.microsoft.com/office/drawing/2014/main" id="{FD412999-6963-414D-B930-0AD041D4BA85}"/>
              </a:ext>
            </a:extLst>
          </p:cNvPr>
          <p:cNvSpPr txBox="1">
            <a:spLocks noChangeArrowheads="1"/>
          </p:cNvSpPr>
          <p:nvPr/>
        </p:nvSpPr>
        <p:spPr bwMode="auto">
          <a:xfrm>
            <a:off x="780083" y="1526098"/>
            <a:ext cx="7195184" cy="369332"/>
          </a:xfrm>
          <a:prstGeom prst="rect">
            <a:avLst/>
          </a:prstGeom>
          <a:noFill/>
          <a:ln w="25400">
            <a:solidFill>
              <a:schemeClr val="tx1"/>
            </a:solidFill>
            <a:miter lim="800000"/>
            <a:headEnd/>
            <a:tailEnd/>
          </a:ln>
        </p:spPr>
        <p:txBody>
          <a:bodyPr wrap="square" anchor="ctr">
            <a:spAutoFit/>
          </a:bodyPr>
          <a:lstStyle/>
          <a:p>
            <a:pPr marL="0" marR="0" lvl="0" indent="0" algn="ctr" defTabSz="457200" rtl="0" eaLnBrk="1" fontAlgn="auto" latinLnBrk="0" hangingPunct="1">
              <a:lnSpc>
                <a:spcPct val="100000"/>
              </a:lnSpc>
              <a:spcBef>
                <a:spcPct val="20000"/>
              </a:spcBef>
              <a:spcAft>
                <a:spcPts val="0"/>
              </a:spcAft>
              <a:buClrTx/>
              <a:buSzTx/>
              <a:buFontTx/>
              <a:buNone/>
              <a:tabLst/>
              <a:defRPr/>
            </a:pPr>
            <a:r>
              <a:rPr kumimoji="0" lang="it-IT" sz="1800" b="0" i="0" u="none" strike="noStrike" kern="1200" cap="none" spc="0" normalizeH="0" baseline="0" noProof="0">
                <a:ln>
                  <a:noFill/>
                </a:ln>
                <a:solidFill>
                  <a:srgbClr val="000000"/>
                </a:solidFill>
                <a:effectLst/>
                <a:uLnTx/>
                <a:uFillTx/>
                <a:latin typeface="Arial" pitchFamily="34" charset="0"/>
                <a:ea typeface="+mn-ea"/>
                <a:cs typeface="+mn-cs"/>
              </a:rPr>
              <a:t>ABNORMAL CONDITION</a:t>
            </a:r>
          </a:p>
        </p:txBody>
      </p:sp>
      <p:sp>
        <p:nvSpPr>
          <p:cNvPr id="424" name="CasellaDiTesto 62">
            <a:extLst>
              <a:ext uri="{FF2B5EF4-FFF2-40B4-BE49-F238E27FC236}">
                <a16:creationId xmlns:a16="http://schemas.microsoft.com/office/drawing/2014/main" id="{FF6C4F6E-42C9-4F56-B43E-0E45A7B4D8CD}"/>
              </a:ext>
            </a:extLst>
          </p:cNvPr>
          <p:cNvSpPr txBox="1">
            <a:spLocks noChangeArrowheads="1"/>
          </p:cNvSpPr>
          <p:nvPr/>
        </p:nvSpPr>
        <p:spPr bwMode="auto">
          <a:xfrm>
            <a:off x="4211049" y="3056446"/>
            <a:ext cx="982980" cy="1755934"/>
          </a:xfrm>
          <a:prstGeom prst="rect">
            <a:avLst/>
          </a:prstGeom>
          <a:noFill/>
          <a:ln w="63500">
            <a:solidFill>
              <a:srgbClr val="FF0000"/>
            </a:solidFill>
            <a:miter lim="800000"/>
            <a:headEnd/>
            <a:tailEnd/>
          </a:ln>
        </p:spPr>
        <p:txBody>
          <a:bodyPr>
            <a:spAutoFit/>
          </a:bodyPr>
          <a:lstStyle/>
          <a:p>
            <a:pPr marL="0" marR="0" lvl="0" indent="0" algn="ctr" defTabSz="457200" rtl="0" eaLnBrk="1" fontAlgn="auto" latinLnBrk="0" hangingPunct="1">
              <a:lnSpc>
                <a:spcPct val="100000"/>
              </a:lnSpc>
              <a:spcBef>
                <a:spcPct val="20000"/>
              </a:spcBef>
              <a:spcAft>
                <a:spcPts val="0"/>
              </a:spcAft>
              <a:buClrTx/>
              <a:buSzTx/>
              <a:buFontTx/>
              <a:buNone/>
              <a:tabLst/>
              <a:defRPr/>
            </a:pPr>
            <a:r>
              <a:rPr kumimoji="0" lang="en-US" sz="1800" b="1" i="0" u="none" strike="noStrike" kern="1200" cap="none" spc="0" normalizeH="0" baseline="0" noProof="0" dirty="0">
                <a:ln>
                  <a:noFill/>
                </a:ln>
                <a:solidFill>
                  <a:srgbClr val="FF0000"/>
                </a:solidFill>
                <a:effectLst/>
                <a:uLnTx/>
                <a:uFillTx/>
                <a:latin typeface="Arial" pitchFamily="34" charset="0"/>
                <a:ea typeface="+mn-ea"/>
                <a:cs typeface="+mn-cs"/>
              </a:rPr>
              <a:t>M</a:t>
            </a:r>
          </a:p>
          <a:p>
            <a:pPr marL="0" marR="0" lvl="0" indent="0" algn="ctr" defTabSz="457200" rtl="0" eaLnBrk="1" fontAlgn="auto" latinLnBrk="0" hangingPunct="1">
              <a:lnSpc>
                <a:spcPct val="100000"/>
              </a:lnSpc>
              <a:spcBef>
                <a:spcPct val="20000"/>
              </a:spcBef>
              <a:spcAft>
                <a:spcPts val="0"/>
              </a:spcAft>
              <a:buClrTx/>
              <a:buSzTx/>
              <a:buFontTx/>
              <a:buNone/>
              <a:tabLst/>
              <a:defRPr/>
            </a:pPr>
            <a:r>
              <a:rPr kumimoji="0" lang="en-US" sz="1800" b="1" i="0" u="none" strike="noStrike" kern="1200" cap="none" spc="0" normalizeH="0" baseline="0" noProof="0" dirty="0">
                <a:ln>
                  <a:noFill/>
                </a:ln>
                <a:solidFill>
                  <a:srgbClr val="FF0000"/>
                </a:solidFill>
                <a:effectLst/>
                <a:uLnTx/>
                <a:uFillTx/>
                <a:latin typeface="Arial" pitchFamily="34" charset="0"/>
                <a:ea typeface="+mn-ea"/>
                <a:cs typeface="+mn-cs"/>
              </a:rPr>
              <a:t>O</a:t>
            </a:r>
          </a:p>
          <a:p>
            <a:pPr marL="0" marR="0" lvl="0" indent="0" algn="ctr" defTabSz="457200" rtl="0" eaLnBrk="1" fontAlgn="auto" latinLnBrk="0" hangingPunct="1">
              <a:lnSpc>
                <a:spcPct val="100000"/>
              </a:lnSpc>
              <a:spcBef>
                <a:spcPct val="20000"/>
              </a:spcBef>
              <a:spcAft>
                <a:spcPts val="0"/>
              </a:spcAft>
              <a:buClrTx/>
              <a:buSzTx/>
              <a:buFontTx/>
              <a:buNone/>
              <a:tabLst/>
              <a:defRPr/>
            </a:pPr>
            <a:r>
              <a:rPr kumimoji="0" lang="en-US" sz="1800" b="1" i="0" u="none" strike="noStrike" kern="1200" cap="none" spc="0" normalizeH="0" baseline="0" noProof="0" dirty="0">
                <a:ln>
                  <a:noFill/>
                </a:ln>
                <a:solidFill>
                  <a:srgbClr val="FF0000"/>
                </a:solidFill>
                <a:effectLst/>
                <a:uLnTx/>
                <a:uFillTx/>
                <a:latin typeface="Arial" pitchFamily="34" charset="0"/>
                <a:ea typeface="+mn-ea"/>
                <a:cs typeface="+mn-cs"/>
              </a:rPr>
              <a:t>D</a:t>
            </a:r>
          </a:p>
          <a:p>
            <a:pPr marL="0" marR="0" lvl="0" indent="0" algn="ctr" defTabSz="457200" rtl="0" eaLnBrk="1" fontAlgn="auto" latinLnBrk="0" hangingPunct="1">
              <a:lnSpc>
                <a:spcPct val="100000"/>
              </a:lnSpc>
              <a:spcBef>
                <a:spcPct val="20000"/>
              </a:spcBef>
              <a:spcAft>
                <a:spcPts val="0"/>
              </a:spcAft>
              <a:buClrTx/>
              <a:buSzTx/>
              <a:buFontTx/>
              <a:buNone/>
              <a:tabLst/>
              <a:defRPr/>
            </a:pPr>
            <a:r>
              <a:rPr kumimoji="0" lang="en-US" sz="1800" b="1" i="0" u="none" strike="noStrike" kern="1200" cap="none" spc="0" normalizeH="0" baseline="0" noProof="0" dirty="0">
                <a:ln>
                  <a:noFill/>
                </a:ln>
                <a:solidFill>
                  <a:srgbClr val="FF0000"/>
                </a:solidFill>
                <a:effectLst/>
                <a:uLnTx/>
                <a:uFillTx/>
                <a:latin typeface="Arial" pitchFamily="34" charset="0"/>
                <a:ea typeface="+mn-ea"/>
                <a:cs typeface="+mn-cs"/>
              </a:rPr>
              <a:t>E</a:t>
            </a:r>
          </a:p>
          <a:p>
            <a:pPr marL="0" marR="0" lvl="0" indent="0" algn="ctr" defTabSz="457200" rtl="0" eaLnBrk="1" fontAlgn="auto" latinLnBrk="0" hangingPunct="1">
              <a:lnSpc>
                <a:spcPct val="100000"/>
              </a:lnSpc>
              <a:spcBef>
                <a:spcPct val="20000"/>
              </a:spcBef>
              <a:spcAft>
                <a:spcPts val="0"/>
              </a:spcAft>
              <a:buClrTx/>
              <a:buSzTx/>
              <a:buFontTx/>
              <a:buNone/>
              <a:tabLst/>
              <a:defRPr/>
            </a:pPr>
            <a:r>
              <a:rPr kumimoji="0" lang="en-US" sz="1800" b="1" i="0" u="none" strike="noStrike" kern="1200" cap="none" spc="0" normalizeH="0" baseline="0" noProof="0" dirty="0">
                <a:ln>
                  <a:noFill/>
                </a:ln>
                <a:solidFill>
                  <a:srgbClr val="FF0000"/>
                </a:solidFill>
                <a:effectLst/>
                <a:uLnTx/>
                <a:uFillTx/>
                <a:latin typeface="Arial" pitchFamily="34" charset="0"/>
                <a:ea typeface="+mn-ea"/>
                <a:cs typeface="+mn-cs"/>
              </a:rPr>
              <a:t>L</a:t>
            </a:r>
          </a:p>
        </p:txBody>
      </p:sp>
      <p:sp>
        <p:nvSpPr>
          <p:cNvPr id="425" name="CasellaDiTesto 76">
            <a:extLst>
              <a:ext uri="{FF2B5EF4-FFF2-40B4-BE49-F238E27FC236}">
                <a16:creationId xmlns:a16="http://schemas.microsoft.com/office/drawing/2014/main" id="{284FB71B-BE0D-4613-87BE-EB7D598B7E13}"/>
              </a:ext>
            </a:extLst>
          </p:cNvPr>
          <p:cNvSpPr txBox="1">
            <a:spLocks noChangeArrowheads="1"/>
          </p:cNvSpPr>
          <p:nvPr/>
        </p:nvSpPr>
        <p:spPr bwMode="auto">
          <a:xfrm>
            <a:off x="7227141" y="3079306"/>
            <a:ext cx="639692" cy="498598"/>
          </a:xfrm>
          <a:prstGeom prst="rect">
            <a:avLst/>
          </a:prstGeom>
          <a:noFill/>
          <a:ln w="9525">
            <a:noFill/>
            <a:miter lim="800000"/>
            <a:headEnd/>
            <a:tailEnd/>
          </a:ln>
        </p:spPr>
        <p:txBody>
          <a:bodyPr wrap="square">
            <a:spAutoFit/>
          </a:bodyPr>
          <a:lstStyle/>
          <a:p>
            <a:pPr marL="0" marR="0" lvl="0" indent="0" algn="ctr" defTabSz="457200" rtl="0" eaLnBrk="1" fontAlgn="auto" latinLnBrk="0" hangingPunct="1">
              <a:lnSpc>
                <a:spcPct val="100000"/>
              </a:lnSpc>
              <a:spcBef>
                <a:spcPct val="20000"/>
              </a:spcBef>
              <a:spcAft>
                <a:spcPts val="0"/>
              </a:spcAft>
              <a:buClrTx/>
              <a:buSzTx/>
              <a:buFontTx/>
              <a:buNone/>
              <a:tabLst/>
              <a:defRPr/>
            </a:pPr>
            <a:endParaRPr kumimoji="0" lang="en-US" sz="1200" b="0" i="0" u="none" strike="noStrike" kern="1200" cap="none" spc="0" normalizeH="0" baseline="0" noProof="0" dirty="0">
              <a:ln>
                <a:noFill/>
              </a:ln>
              <a:solidFill>
                <a:srgbClr val="FF0000"/>
              </a:solidFill>
              <a:effectLst/>
              <a:uLnTx/>
              <a:uFillTx/>
              <a:latin typeface="Arial" pitchFamily="34" charset="0"/>
              <a:ea typeface="+mn-ea"/>
              <a:cs typeface="+mn-cs"/>
            </a:endParaRPr>
          </a:p>
          <a:p>
            <a:pPr marL="0" marR="0" lvl="0" indent="0" algn="ctr" defTabSz="457200" rtl="0" eaLnBrk="1" fontAlgn="auto" latinLnBrk="0" hangingPunct="1">
              <a:lnSpc>
                <a:spcPct val="100000"/>
              </a:lnSpc>
              <a:spcBef>
                <a:spcPct val="2000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pitchFamily="34" charset="0"/>
                <a:ea typeface="+mn-ea"/>
                <a:cs typeface="+mn-cs"/>
              </a:rPr>
              <a:t>OK</a:t>
            </a:r>
          </a:p>
        </p:txBody>
      </p:sp>
      <p:graphicFrame>
        <p:nvGraphicFramePr>
          <p:cNvPr id="426" name="Object 7">
            <a:extLst>
              <a:ext uri="{FF2B5EF4-FFF2-40B4-BE49-F238E27FC236}">
                <a16:creationId xmlns:a16="http://schemas.microsoft.com/office/drawing/2014/main" id="{1B5620FA-B2BB-40DE-9FD7-66D5CDF16311}"/>
              </a:ext>
            </a:extLst>
          </p:cNvPr>
          <p:cNvGraphicFramePr>
            <a:graphicFrameLocks noChangeAspect="1"/>
          </p:cNvGraphicFramePr>
          <p:nvPr/>
        </p:nvGraphicFramePr>
        <p:xfrm>
          <a:off x="6019847" y="2843563"/>
          <a:ext cx="371475" cy="392906"/>
        </p:xfrm>
        <a:graphic>
          <a:graphicData uri="http://schemas.openxmlformats.org/presentationml/2006/ole">
            <mc:AlternateContent xmlns:mc="http://schemas.openxmlformats.org/markup-compatibility/2006">
              <mc:Choice xmlns:v="urn:schemas-microsoft-com:vml" Requires="v">
                <p:oleObj name="Equazione" r:id="rId2" imgW="215640" imgH="228600" progId="Equation.3">
                  <p:embed/>
                </p:oleObj>
              </mc:Choice>
              <mc:Fallback>
                <p:oleObj name="Equazione" r:id="rId2" imgW="215640" imgH="228600" progId="Equation.3">
                  <p:embed/>
                  <p:pic>
                    <p:nvPicPr>
                      <p:cNvPr id="426" name="Object 7">
                        <a:extLst>
                          <a:ext uri="{FF2B5EF4-FFF2-40B4-BE49-F238E27FC236}">
                            <a16:creationId xmlns:a16="http://schemas.microsoft.com/office/drawing/2014/main" id="{1B5620FA-B2BB-40DE-9FD7-66D5CDF163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19847" y="2843563"/>
                        <a:ext cx="371475" cy="39290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27" name="Object 8">
            <a:extLst>
              <a:ext uri="{FF2B5EF4-FFF2-40B4-BE49-F238E27FC236}">
                <a16:creationId xmlns:a16="http://schemas.microsoft.com/office/drawing/2014/main" id="{8D02F9FE-4F83-42AD-BCA5-1270DE46D177}"/>
              </a:ext>
            </a:extLst>
          </p:cNvPr>
          <p:cNvGraphicFramePr>
            <a:graphicFrameLocks noChangeAspect="1"/>
          </p:cNvGraphicFramePr>
          <p:nvPr/>
        </p:nvGraphicFramePr>
        <p:xfrm>
          <a:off x="5989843" y="3647948"/>
          <a:ext cx="371475" cy="391478"/>
        </p:xfrm>
        <a:graphic>
          <a:graphicData uri="http://schemas.openxmlformats.org/presentationml/2006/ole">
            <mc:AlternateContent xmlns:mc="http://schemas.openxmlformats.org/markup-compatibility/2006">
              <mc:Choice xmlns:v="urn:schemas-microsoft-com:vml" Requires="v">
                <p:oleObj name="Equazione" r:id="rId4" imgW="215640" imgH="228600" progId="Equation.3">
                  <p:embed/>
                </p:oleObj>
              </mc:Choice>
              <mc:Fallback>
                <p:oleObj name="Equazione" r:id="rId4" imgW="215640" imgH="228600" progId="Equation.3">
                  <p:embed/>
                  <p:pic>
                    <p:nvPicPr>
                      <p:cNvPr id="427" name="Object 8">
                        <a:extLst>
                          <a:ext uri="{FF2B5EF4-FFF2-40B4-BE49-F238E27FC236}">
                            <a16:creationId xmlns:a16="http://schemas.microsoft.com/office/drawing/2014/main" id="{8D02F9FE-4F83-42AD-BCA5-1270DE46D17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89843" y="3647948"/>
                        <a:ext cx="371475" cy="39147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28" name="Object 4">
            <a:extLst>
              <a:ext uri="{FF2B5EF4-FFF2-40B4-BE49-F238E27FC236}">
                <a16:creationId xmlns:a16="http://schemas.microsoft.com/office/drawing/2014/main" id="{5B85D9CF-5263-4DE9-A53D-38A2FFB82A2D}"/>
              </a:ext>
            </a:extLst>
          </p:cNvPr>
          <p:cNvGraphicFramePr>
            <a:graphicFrameLocks noChangeAspect="1"/>
          </p:cNvGraphicFramePr>
          <p:nvPr/>
        </p:nvGraphicFramePr>
        <p:xfrm>
          <a:off x="2908108" y="6024124"/>
          <a:ext cx="1881188" cy="566738"/>
        </p:xfrm>
        <a:graphic>
          <a:graphicData uri="http://schemas.openxmlformats.org/presentationml/2006/ole">
            <mc:AlternateContent xmlns:mc="http://schemas.openxmlformats.org/markup-compatibility/2006">
              <mc:Choice xmlns:v="urn:schemas-microsoft-com:vml" Requires="v">
                <p:oleObj name="Equazione" r:id="rId6" imgW="761760" imgH="228600" progId="Equation.3">
                  <p:embed/>
                </p:oleObj>
              </mc:Choice>
              <mc:Fallback>
                <p:oleObj name="Equazione" r:id="rId6" imgW="761760" imgH="228600" progId="Equation.3">
                  <p:embed/>
                  <p:pic>
                    <p:nvPicPr>
                      <p:cNvPr id="428" name="Object 4">
                        <a:extLst>
                          <a:ext uri="{FF2B5EF4-FFF2-40B4-BE49-F238E27FC236}">
                            <a16:creationId xmlns:a16="http://schemas.microsoft.com/office/drawing/2014/main" id="{5B85D9CF-5263-4DE9-A53D-38A2FFB82A2D}"/>
                          </a:ext>
                        </a:extLst>
                      </p:cNvPr>
                      <p:cNvPicPr>
                        <a:picLocks noChangeAspect="1" noChangeArrowheads="1"/>
                      </p:cNvPicPr>
                      <p:nvPr/>
                    </p:nvPicPr>
                    <p:blipFill>
                      <a:blip r:embed="rId7"/>
                      <a:srcRect/>
                      <a:stretch>
                        <a:fillRect/>
                      </a:stretch>
                    </p:blipFill>
                    <p:spPr bwMode="auto">
                      <a:xfrm>
                        <a:off x="2908108" y="6024124"/>
                        <a:ext cx="1881188" cy="5667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29" name="Object 1">
            <a:extLst>
              <a:ext uri="{FF2B5EF4-FFF2-40B4-BE49-F238E27FC236}">
                <a16:creationId xmlns:a16="http://schemas.microsoft.com/office/drawing/2014/main" id="{4E5E4B40-3190-4436-BFC1-E4701633AC18}"/>
              </a:ext>
            </a:extLst>
          </p:cNvPr>
          <p:cNvGraphicFramePr>
            <a:graphicFrameLocks noChangeAspect="1"/>
          </p:cNvGraphicFramePr>
          <p:nvPr/>
        </p:nvGraphicFramePr>
        <p:xfrm>
          <a:off x="1661876" y="3113922"/>
          <a:ext cx="460375" cy="392113"/>
        </p:xfrm>
        <a:graphic>
          <a:graphicData uri="http://schemas.openxmlformats.org/presentationml/2006/ole">
            <mc:AlternateContent xmlns:mc="http://schemas.openxmlformats.org/markup-compatibility/2006">
              <mc:Choice xmlns:v="urn:schemas-microsoft-com:vml" Requires="v">
                <p:oleObj name="Equazione" r:id="rId8" imgW="266400" imgH="228600" progId="Equation.3">
                  <p:embed/>
                </p:oleObj>
              </mc:Choice>
              <mc:Fallback>
                <p:oleObj name="Equazione" r:id="rId8" imgW="266400" imgH="228600" progId="Equation.3">
                  <p:embed/>
                  <p:pic>
                    <p:nvPicPr>
                      <p:cNvPr id="429" name="Object 1">
                        <a:extLst>
                          <a:ext uri="{FF2B5EF4-FFF2-40B4-BE49-F238E27FC236}">
                            <a16:creationId xmlns:a16="http://schemas.microsoft.com/office/drawing/2014/main" id="{4E5E4B40-3190-4436-BFC1-E4701633AC1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661876" y="3113922"/>
                        <a:ext cx="460375" cy="3921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30" name="Object 2">
            <a:extLst>
              <a:ext uri="{FF2B5EF4-FFF2-40B4-BE49-F238E27FC236}">
                <a16:creationId xmlns:a16="http://schemas.microsoft.com/office/drawing/2014/main" id="{512306BB-8BF9-4D1A-9F8E-0A41AF961775}"/>
              </a:ext>
            </a:extLst>
          </p:cNvPr>
          <p:cNvGraphicFramePr>
            <a:graphicFrameLocks noChangeAspect="1"/>
          </p:cNvGraphicFramePr>
          <p:nvPr/>
        </p:nvGraphicFramePr>
        <p:xfrm>
          <a:off x="1633301" y="3917197"/>
          <a:ext cx="457200" cy="392113"/>
        </p:xfrm>
        <a:graphic>
          <a:graphicData uri="http://schemas.openxmlformats.org/presentationml/2006/ole">
            <mc:AlternateContent xmlns:mc="http://schemas.openxmlformats.org/markup-compatibility/2006">
              <mc:Choice xmlns:v="urn:schemas-microsoft-com:vml" Requires="v">
                <p:oleObj name="Equazione" r:id="rId10" imgW="266400" imgH="228600" progId="Equation.3">
                  <p:embed/>
                </p:oleObj>
              </mc:Choice>
              <mc:Fallback>
                <p:oleObj name="Equazione" r:id="rId10" imgW="266400" imgH="228600" progId="Equation.3">
                  <p:embed/>
                  <p:pic>
                    <p:nvPicPr>
                      <p:cNvPr id="430" name="Object 2">
                        <a:extLst>
                          <a:ext uri="{FF2B5EF4-FFF2-40B4-BE49-F238E27FC236}">
                            <a16:creationId xmlns:a16="http://schemas.microsoft.com/office/drawing/2014/main" id="{512306BB-8BF9-4D1A-9F8E-0A41AF961775}"/>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633301" y="3917197"/>
                        <a:ext cx="457200" cy="3921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431" name="Connettore 2 430">
            <a:extLst>
              <a:ext uri="{FF2B5EF4-FFF2-40B4-BE49-F238E27FC236}">
                <a16:creationId xmlns:a16="http://schemas.microsoft.com/office/drawing/2014/main" id="{CF85803D-E3A2-4A2E-8514-15E843D0B61A}"/>
              </a:ext>
            </a:extLst>
          </p:cNvPr>
          <p:cNvCxnSpPr/>
          <p:nvPr/>
        </p:nvCxnSpPr>
        <p:spPr bwMode="auto">
          <a:xfrm flipH="1">
            <a:off x="2760476" y="1895430"/>
            <a:ext cx="886146" cy="1073298"/>
          </a:xfrm>
          <a:prstGeom prst="straightConnector1">
            <a:avLst/>
          </a:prstGeom>
          <a:solidFill>
            <a:schemeClr val="accent1"/>
          </a:solidFill>
          <a:ln w="9525" cap="flat" cmpd="sng" algn="ctr">
            <a:solidFill>
              <a:srgbClr val="FF0000"/>
            </a:solidFill>
            <a:prstDash val="solid"/>
            <a:round/>
            <a:headEnd type="none" w="med" len="med"/>
            <a:tailEnd type="triangle"/>
          </a:ln>
          <a:effectLst/>
        </p:spPr>
      </p:cxnSp>
      <p:sp>
        <p:nvSpPr>
          <p:cNvPr id="432" name="CasellaDiTesto 431">
            <a:extLst>
              <a:ext uri="{FF2B5EF4-FFF2-40B4-BE49-F238E27FC236}">
                <a16:creationId xmlns:a16="http://schemas.microsoft.com/office/drawing/2014/main" id="{69F34FDB-48F8-4990-B7FD-400655DAD209}"/>
              </a:ext>
            </a:extLst>
          </p:cNvPr>
          <p:cNvSpPr txBox="1"/>
          <p:nvPr/>
        </p:nvSpPr>
        <p:spPr>
          <a:xfrm>
            <a:off x="5627015" y="1957047"/>
            <a:ext cx="2795144" cy="707886"/>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it-IT" sz="2000" b="0" i="0" u="none" strike="noStrike" kern="1200" cap="none" spc="0" normalizeH="0" baseline="0" noProof="0" dirty="0" err="1">
                <a:ln>
                  <a:noFill/>
                </a:ln>
                <a:solidFill>
                  <a:srgbClr val="3333CC"/>
                </a:solidFill>
                <a:effectLst/>
                <a:uLnTx/>
                <a:uFillTx/>
                <a:latin typeface="Calibri" panose="020F0502020204030204" pitchFamily="34" charset="0"/>
                <a:ea typeface="+mn-ea"/>
                <a:cs typeface="Arial" pitchFamily="34" charset="0"/>
              </a:rPr>
              <a:t>Signal</a:t>
            </a:r>
            <a:endParaRPr kumimoji="0" lang="it-IT" sz="2000" b="0" i="0" u="none" strike="noStrike" kern="1200" cap="none" spc="0" normalizeH="0" baseline="0" noProof="0" dirty="0">
              <a:ln>
                <a:noFill/>
              </a:ln>
              <a:solidFill>
                <a:srgbClr val="3333CC"/>
              </a:solidFill>
              <a:effectLst/>
              <a:uLnTx/>
              <a:uFillTx/>
              <a:latin typeface="Calibri" panose="020F0502020204030204" pitchFamily="34" charset="0"/>
              <a:ea typeface="+mn-ea"/>
              <a:cs typeface="Arial" pitchFamily="34" charset="0"/>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it-IT" sz="2000" b="0" i="0" u="none" strike="noStrike" kern="1200" cap="none" spc="0" normalizeH="0" baseline="0" noProof="0" dirty="0" err="1">
                <a:ln>
                  <a:noFill/>
                </a:ln>
                <a:solidFill>
                  <a:srgbClr val="3333CC"/>
                </a:solidFill>
                <a:effectLst/>
                <a:uLnTx/>
                <a:uFillTx/>
                <a:latin typeface="Calibri" panose="020F0502020204030204" pitchFamily="34" charset="0"/>
                <a:ea typeface="+mn-ea"/>
                <a:cs typeface="Arial" pitchFamily="34" charset="0"/>
              </a:rPr>
              <a:t>reconstructions</a:t>
            </a:r>
            <a:endParaRPr kumimoji="0" lang="it-IT" sz="2000" b="0" i="0" u="none" strike="noStrike" kern="1200" cap="none" spc="0" normalizeH="0" baseline="0" noProof="0" dirty="0">
              <a:ln>
                <a:noFill/>
              </a:ln>
              <a:solidFill>
                <a:srgbClr val="3333CC"/>
              </a:solidFill>
              <a:effectLst/>
              <a:uLnTx/>
              <a:uFillTx/>
              <a:latin typeface="Calibri" panose="020F0502020204030204" pitchFamily="34" charset="0"/>
              <a:ea typeface="+mn-ea"/>
              <a:cs typeface="Arial" pitchFamily="34" charset="0"/>
            </a:endParaRPr>
          </a:p>
        </p:txBody>
      </p:sp>
      <p:sp>
        <p:nvSpPr>
          <p:cNvPr id="433" name="CasellaDiTesto 432">
            <a:extLst>
              <a:ext uri="{FF2B5EF4-FFF2-40B4-BE49-F238E27FC236}">
                <a16:creationId xmlns:a16="http://schemas.microsoft.com/office/drawing/2014/main" id="{5D77FB68-B62B-46DD-86A8-A092A7EC925E}"/>
              </a:ext>
            </a:extLst>
          </p:cNvPr>
          <p:cNvSpPr txBox="1"/>
          <p:nvPr/>
        </p:nvSpPr>
        <p:spPr>
          <a:xfrm>
            <a:off x="1824371" y="1946355"/>
            <a:ext cx="1872209" cy="707886"/>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it-IT" sz="2000" b="0" i="0" u="none" strike="noStrike" kern="1200" cap="none" spc="0" normalizeH="0" baseline="0" noProof="0" dirty="0">
                <a:ln>
                  <a:noFill/>
                </a:ln>
                <a:solidFill>
                  <a:srgbClr val="FF0000"/>
                </a:solidFill>
                <a:effectLst/>
                <a:uLnTx/>
                <a:uFillTx/>
                <a:latin typeface="Calibri" panose="020F0502020204030204" pitchFamily="34" charset="0"/>
                <a:ea typeface="+mn-ea"/>
                <a:cs typeface="Arial" pitchFamily="34" charset="0"/>
              </a:rPr>
              <a:t>Real</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it-IT" sz="2000" b="0" i="0" u="none" strike="noStrike" kern="1200" cap="none" spc="0" normalizeH="0" baseline="0" noProof="0" dirty="0" err="1">
                <a:ln>
                  <a:noFill/>
                </a:ln>
                <a:solidFill>
                  <a:srgbClr val="FF0000"/>
                </a:solidFill>
                <a:effectLst/>
                <a:uLnTx/>
                <a:uFillTx/>
                <a:latin typeface="Calibri" panose="020F0502020204030204" pitchFamily="34" charset="0"/>
                <a:ea typeface="+mn-ea"/>
                <a:cs typeface="Arial" pitchFamily="34" charset="0"/>
              </a:rPr>
              <a:t>measurements</a:t>
            </a:r>
            <a:endParaRPr kumimoji="0" lang="it-IT" sz="2000" b="0" i="0" u="none" strike="noStrike" kern="1200" cap="none" spc="0" normalizeH="0" baseline="0" noProof="0" dirty="0">
              <a:ln>
                <a:noFill/>
              </a:ln>
              <a:solidFill>
                <a:srgbClr val="FF0000"/>
              </a:solidFill>
              <a:effectLst/>
              <a:uLnTx/>
              <a:uFillTx/>
              <a:latin typeface="Calibri" panose="020F0502020204030204" pitchFamily="34" charset="0"/>
              <a:ea typeface="+mn-ea"/>
              <a:cs typeface="Arial" pitchFamily="34" charset="0"/>
            </a:endParaRPr>
          </a:p>
        </p:txBody>
      </p:sp>
    </p:spTree>
    <p:extLst>
      <p:ext uri="{BB962C8B-B14F-4D97-AF65-F5344CB8AC3E}">
        <p14:creationId xmlns:p14="http://schemas.microsoft.com/office/powerpoint/2010/main" val="183965554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fontScale="90000"/>
          </a:bodyPr>
          <a:lstStyle/>
          <a:p>
            <a:r>
              <a:rPr lang="en-US" dirty="0"/>
              <a:t>Example:</a:t>
            </a:r>
            <a:br>
              <a:rPr lang="en-US" dirty="0"/>
            </a:br>
            <a:r>
              <a:rPr lang="en-US" dirty="0"/>
              <a:t>Monitoring a Turbine for Energy Production</a:t>
            </a:r>
          </a:p>
        </p:txBody>
      </p:sp>
      <p:sp>
        <p:nvSpPr>
          <p:cNvPr id="4" name="Segnaposto numero diapositiva 3"/>
          <p:cNvSpPr>
            <a:spLocks noGrp="1"/>
          </p:cNvSpPr>
          <p:nvPr>
            <p:ph type="sldNum" sz="quarter" idx="12"/>
          </p:nvPr>
        </p:nvSpPr>
        <p:spPr>
          <a:prstGeom prst="rect">
            <a:avLst/>
          </a:prstGeo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699AA6D-02F6-4F47-A869-668C6ACAC4C7}" type="slidenum">
              <a:rPr kumimoji="0" lang="it-IT" sz="1200" b="0" i="0" u="none" strike="noStrike" kern="1200" cap="none" spc="0" normalizeH="0" baseline="0" noProof="0" smtClean="0">
                <a:ln>
                  <a:noFill/>
                </a:ln>
                <a:solidFill>
                  <a:srgbClr val="E7E6E6">
                    <a:lumMod val="90000"/>
                  </a:srgbClr>
                </a:solidFill>
                <a:effectLst/>
                <a:uLnTx/>
                <a:uFillTx/>
                <a:latin typeface="Arial" panose="020B0604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112</a:t>
            </a:fld>
            <a:endParaRPr kumimoji="0" lang="it-IT" sz="1200" b="0" i="0" u="none" strike="noStrike" kern="1200" cap="none" spc="0" normalizeH="0" baseline="0" noProof="0">
              <a:ln>
                <a:noFill/>
              </a:ln>
              <a:solidFill>
                <a:srgbClr val="E7E6E6">
                  <a:lumMod val="90000"/>
                </a:srgbClr>
              </a:solidFill>
              <a:effectLst/>
              <a:uLnTx/>
              <a:uFillTx/>
              <a:latin typeface="Arial" panose="020B0604020202020204"/>
              <a:ea typeface="+mn-ea"/>
              <a:cs typeface="+mn-cs"/>
            </a:endParaRPr>
          </a:p>
        </p:txBody>
      </p:sp>
      <p:pic>
        <p:nvPicPr>
          <p:cNvPr id="5" name="Immagin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733" y="4823671"/>
            <a:ext cx="2530043" cy="1725029"/>
          </a:xfrm>
          <a:prstGeom prst="rect">
            <a:avLst/>
          </a:prstGeom>
        </p:spPr>
      </p:pic>
      <p:grpSp>
        <p:nvGrpSpPr>
          <p:cNvPr id="6" name="Gruppo 5"/>
          <p:cNvGrpSpPr/>
          <p:nvPr/>
        </p:nvGrpSpPr>
        <p:grpSpPr>
          <a:xfrm>
            <a:off x="107504" y="1533188"/>
            <a:ext cx="2777559" cy="1751796"/>
            <a:chOff x="107504" y="1326456"/>
            <a:chExt cx="2777559" cy="1751796"/>
          </a:xfrm>
        </p:grpSpPr>
        <p:pic>
          <p:nvPicPr>
            <p:cNvPr id="7" name="Immagin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504" y="1654551"/>
              <a:ext cx="2777559" cy="1109077"/>
            </a:xfrm>
            <a:prstGeom prst="rect">
              <a:avLst/>
            </a:prstGeom>
          </p:spPr>
        </p:pic>
        <p:grpSp>
          <p:nvGrpSpPr>
            <p:cNvPr id="8" name="Gruppo 7"/>
            <p:cNvGrpSpPr>
              <a:grpSpLocks noChangeAspect="1"/>
            </p:cNvGrpSpPr>
            <p:nvPr/>
          </p:nvGrpSpPr>
          <p:grpSpPr>
            <a:xfrm rot="18900000">
              <a:off x="711696" y="2739159"/>
              <a:ext cx="273747" cy="273747"/>
              <a:chOff x="6282215" y="2793628"/>
              <a:chExt cx="831273" cy="831273"/>
            </a:xfrm>
          </p:grpSpPr>
          <p:grpSp>
            <p:nvGrpSpPr>
              <p:cNvPr id="45" name="Gruppo 44"/>
              <p:cNvGrpSpPr/>
              <p:nvPr/>
            </p:nvGrpSpPr>
            <p:grpSpPr>
              <a:xfrm>
                <a:off x="6282215" y="2793628"/>
                <a:ext cx="831273" cy="831273"/>
                <a:chOff x="6282215" y="2793628"/>
                <a:chExt cx="831273" cy="831273"/>
              </a:xfrm>
            </p:grpSpPr>
            <p:sp>
              <p:nvSpPr>
                <p:cNvPr id="47" name="Arco 46"/>
                <p:cNvSpPr/>
                <p:nvPr/>
              </p:nvSpPr>
              <p:spPr bwMode="auto">
                <a:xfrm>
                  <a:off x="6282215" y="2793628"/>
                  <a:ext cx="831273" cy="831273"/>
                </a:xfrm>
                <a:prstGeom prst="arc">
                  <a:avLst/>
                </a:prstGeom>
                <a:ln>
                  <a:headEnd type="none" w="med" len="med"/>
                  <a:tailEnd type="none" w="med" len="med"/>
                </a:ln>
              </p:spPr>
              <p:style>
                <a:lnRef idx="2">
                  <a:schemeClr val="dk1"/>
                </a:lnRef>
                <a:fillRef idx="0">
                  <a:schemeClr val="dk1"/>
                </a:fillRef>
                <a:effectRef idx="1">
                  <a:schemeClr val="dk1"/>
                </a:effectRef>
                <a:fontRef idx="minor">
                  <a:schemeClr val="tx1"/>
                </a:fontRef>
              </p:style>
              <p:txBody>
                <a:bodyPr vert="horz" wrap="square" lIns="0" tIns="0" rIns="0" bIns="0" numCol="1" rtlCol="0" anchor="t" anchorCtr="0" compatLnSpc="1">
                  <a:prstTxWarp prst="textNoShape">
                    <a:avLst/>
                  </a:prstTxWarp>
                </a:bodyPr>
                <a:lstStyle/>
                <a:p>
                  <a:pPr marL="0" marR="0" lvl="0" indent="0" algn="ctr" defTabSz="457200" rtl="0" eaLnBrk="1" fontAlgn="auto" latinLnBrk="0" hangingPunct="1">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8" name="Arco 47"/>
                <p:cNvSpPr/>
                <p:nvPr/>
              </p:nvSpPr>
              <p:spPr bwMode="auto">
                <a:xfrm>
                  <a:off x="6413966" y="2925379"/>
                  <a:ext cx="567771" cy="567771"/>
                </a:xfrm>
                <a:prstGeom prst="arc">
                  <a:avLst/>
                </a:prstGeom>
                <a:ln>
                  <a:headEnd type="none" w="med" len="med"/>
                  <a:tailEnd type="none" w="med" len="med"/>
                </a:ln>
              </p:spPr>
              <p:style>
                <a:lnRef idx="2">
                  <a:schemeClr val="dk1"/>
                </a:lnRef>
                <a:fillRef idx="0">
                  <a:schemeClr val="dk1"/>
                </a:fillRef>
                <a:effectRef idx="1">
                  <a:schemeClr val="dk1"/>
                </a:effectRef>
                <a:fontRef idx="minor">
                  <a:schemeClr val="tx1"/>
                </a:fontRef>
              </p:style>
              <p:txBody>
                <a:bodyPr vert="horz" wrap="square" lIns="0" tIns="0" rIns="0" bIns="0" numCol="1" rtlCol="0" anchor="t" anchorCtr="0" compatLnSpc="1">
                  <a:prstTxWarp prst="textNoShape">
                    <a:avLst/>
                  </a:prstTxWarp>
                </a:bodyPr>
                <a:lstStyle/>
                <a:p>
                  <a:pPr marL="0" marR="0" lvl="0" indent="0" algn="ctr" defTabSz="457200" rtl="0" eaLnBrk="1" fontAlgn="auto" latinLnBrk="0" hangingPunct="1">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9" name="Arco 48"/>
                <p:cNvSpPr/>
                <p:nvPr/>
              </p:nvSpPr>
              <p:spPr bwMode="auto">
                <a:xfrm>
                  <a:off x="6521581" y="3015367"/>
                  <a:ext cx="352541" cy="387795"/>
                </a:xfrm>
                <a:prstGeom prst="arc">
                  <a:avLst/>
                </a:prstGeom>
                <a:ln>
                  <a:headEnd type="none" w="med" len="med"/>
                  <a:tailEnd type="none" w="med" len="med"/>
                </a:ln>
              </p:spPr>
              <p:style>
                <a:lnRef idx="2">
                  <a:schemeClr val="dk1"/>
                </a:lnRef>
                <a:fillRef idx="0">
                  <a:schemeClr val="dk1"/>
                </a:fillRef>
                <a:effectRef idx="1">
                  <a:schemeClr val="dk1"/>
                </a:effectRef>
                <a:fontRef idx="minor">
                  <a:schemeClr val="tx1"/>
                </a:fontRef>
              </p:style>
              <p:txBody>
                <a:bodyPr vert="horz" wrap="square" lIns="0" tIns="0" rIns="0" bIns="0" numCol="1" rtlCol="0" anchor="t" anchorCtr="0" compatLnSpc="1">
                  <a:prstTxWarp prst="textNoShape">
                    <a:avLst/>
                  </a:prstTxWarp>
                </a:bodyPr>
                <a:lstStyle/>
                <a:p>
                  <a:pPr marL="0" marR="0" lvl="0" indent="0" algn="ctr" defTabSz="457200" rtl="0" eaLnBrk="1" fontAlgn="auto" latinLnBrk="0" hangingPunct="1">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
            <p:nvSpPr>
              <p:cNvPr id="46" name="Connettore 45"/>
              <p:cNvSpPr/>
              <p:nvPr/>
            </p:nvSpPr>
            <p:spPr bwMode="auto">
              <a:xfrm>
                <a:off x="6671153" y="3094360"/>
                <a:ext cx="120395" cy="132434"/>
              </a:xfrm>
              <a:prstGeom prst="flowChartConnector">
                <a:avLst/>
              </a:prstGeom>
              <a:solidFill>
                <a:schemeClr val="tx2">
                  <a:lumMod val="95000"/>
                  <a:lumOff val="5000"/>
                </a:schemeClr>
              </a:solidFill>
              <a:ln w="9525"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lvl="0" indent="0" algn="ctr" defTabSz="457200" rtl="0" eaLnBrk="1" fontAlgn="auto" latinLnBrk="0" hangingPunct="1">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Arial" charset="0"/>
                </a:endParaRPr>
              </a:p>
            </p:txBody>
          </p:sp>
        </p:grpSp>
        <p:grpSp>
          <p:nvGrpSpPr>
            <p:cNvPr id="9" name="Gruppo 8"/>
            <p:cNvGrpSpPr>
              <a:grpSpLocks noChangeAspect="1"/>
            </p:cNvGrpSpPr>
            <p:nvPr/>
          </p:nvGrpSpPr>
          <p:grpSpPr>
            <a:xfrm rot="18900000">
              <a:off x="1460671" y="2739159"/>
              <a:ext cx="273747" cy="273747"/>
              <a:chOff x="6282215" y="2793628"/>
              <a:chExt cx="831273" cy="831273"/>
            </a:xfrm>
          </p:grpSpPr>
          <p:grpSp>
            <p:nvGrpSpPr>
              <p:cNvPr id="40" name="Gruppo 39"/>
              <p:cNvGrpSpPr/>
              <p:nvPr/>
            </p:nvGrpSpPr>
            <p:grpSpPr>
              <a:xfrm>
                <a:off x="6282215" y="2793628"/>
                <a:ext cx="831273" cy="831273"/>
                <a:chOff x="6282215" y="2793628"/>
                <a:chExt cx="831273" cy="831273"/>
              </a:xfrm>
            </p:grpSpPr>
            <p:sp>
              <p:nvSpPr>
                <p:cNvPr id="42" name="Arco 41"/>
                <p:cNvSpPr/>
                <p:nvPr/>
              </p:nvSpPr>
              <p:spPr bwMode="auto">
                <a:xfrm>
                  <a:off x="6282215" y="2793628"/>
                  <a:ext cx="831273" cy="831273"/>
                </a:xfrm>
                <a:prstGeom prst="arc">
                  <a:avLst/>
                </a:prstGeom>
                <a:ln>
                  <a:headEnd type="none" w="med" len="med"/>
                  <a:tailEnd type="none" w="med" len="med"/>
                </a:ln>
              </p:spPr>
              <p:style>
                <a:lnRef idx="2">
                  <a:schemeClr val="dk1"/>
                </a:lnRef>
                <a:fillRef idx="0">
                  <a:schemeClr val="dk1"/>
                </a:fillRef>
                <a:effectRef idx="1">
                  <a:schemeClr val="dk1"/>
                </a:effectRef>
                <a:fontRef idx="minor">
                  <a:schemeClr val="tx1"/>
                </a:fontRef>
              </p:style>
              <p:txBody>
                <a:bodyPr vert="horz" wrap="square" lIns="0" tIns="0" rIns="0" bIns="0" numCol="1" rtlCol="0" anchor="t" anchorCtr="0" compatLnSpc="1">
                  <a:prstTxWarp prst="textNoShape">
                    <a:avLst/>
                  </a:prstTxWarp>
                </a:bodyPr>
                <a:lstStyle/>
                <a:p>
                  <a:pPr marL="0" marR="0" lvl="0" indent="0" algn="ctr" defTabSz="457200" rtl="0" eaLnBrk="1" fontAlgn="auto" latinLnBrk="0" hangingPunct="1">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3" name="Arco 42"/>
                <p:cNvSpPr/>
                <p:nvPr/>
              </p:nvSpPr>
              <p:spPr bwMode="auto">
                <a:xfrm>
                  <a:off x="6413966" y="2925379"/>
                  <a:ext cx="567771" cy="567771"/>
                </a:xfrm>
                <a:prstGeom prst="arc">
                  <a:avLst/>
                </a:prstGeom>
                <a:ln>
                  <a:headEnd type="none" w="med" len="med"/>
                  <a:tailEnd type="none" w="med" len="med"/>
                </a:ln>
              </p:spPr>
              <p:style>
                <a:lnRef idx="2">
                  <a:schemeClr val="dk1"/>
                </a:lnRef>
                <a:fillRef idx="0">
                  <a:schemeClr val="dk1"/>
                </a:fillRef>
                <a:effectRef idx="1">
                  <a:schemeClr val="dk1"/>
                </a:effectRef>
                <a:fontRef idx="minor">
                  <a:schemeClr val="tx1"/>
                </a:fontRef>
              </p:style>
              <p:txBody>
                <a:bodyPr vert="horz" wrap="square" lIns="0" tIns="0" rIns="0" bIns="0" numCol="1" rtlCol="0" anchor="t" anchorCtr="0" compatLnSpc="1">
                  <a:prstTxWarp prst="textNoShape">
                    <a:avLst/>
                  </a:prstTxWarp>
                </a:bodyPr>
                <a:lstStyle/>
                <a:p>
                  <a:pPr marL="0" marR="0" lvl="0" indent="0" algn="ctr" defTabSz="457200" rtl="0" eaLnBrk="1" fontAlgn="auto" latinLnBrk="0" hangingPunct="1">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4" name="Arco 43"/>
                <p:cNvSpPr/>
                <p:nvPr/>
              </p:nvSpPr>
              <p:spPr bwMode="auto">
                <a:xfrm>
                  <a:off x="6521581" y="3015367"/>
                  <a:ext cx="352541" cy="387795"/>
                </a:xfrm>
                <a:prstGeom prst="arc">
                  <a:avLst/>
                </a:prstGeom>
                <a:ln>
                  <a:headEnd type="none" w="med" len="med"/>
                  <a:tailEnd type="none" w="med" len="med"/>
                </a:ln>
              </p:spPr>
              <p:style>
                <a:lnRef idx="2">
                  <a:schemeClr val="dk1"/>
                </a:lnRef>
                <a:fillRef idx="0">
                  <a:schemeClr val="dk1"/>
                </a:fillRef>
                <a:effectRef idx="1">
                  <a:schemeClr val="dk1"/>
                </a:effectRef>
                <a:fontRef idx="minor">
                  <a:schemeClr val="tx1"/>
                </a:fontRef>
              </p:style>
              <p:txBody>
                <a:bodyPr vert="horz" wrap="square" lIns="0" tIns="0" rIns="0" bIns="0" numCol="1" rtlCol="0" anchor="t" anchorCtr="0" compatLnSpc="1">
                  <a:prstTxWarp prst="textNoShape">
                    <a:avLst/>
                  </a:prstTxWarp>
                </a:bodyPr>
                <a:lstStyle/>
                <a:p>
                  <a:pPr marL="0" marR="0" lvl="0" indent="0" algn="ctr" defTabSz="457200" rtl="0" eaLnBrk="1" fontAlgn="auto" latinLnBrk="0" hangingPunct="1">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
            <p:nvSpPr>
              <p:cNvPr id="41" name="Connettore 40"/>
              <p:cNvSpPr/>
              <p:nvPr/>
            </p:nvSpPr>
            <p:spPr bwMode="auto">
              <a:xfrm>
                <a:off x="6671153" y="3094360"/>
                <a:ext cx="120395" cy="132434"/>
              </a:xfrm>
              <a:prstGeom prst="flowChartConnector">
                <a:avLst/>
              </a:prstGeom>
              <a:solidFill>
                <a:schemeClr val="tx2">
                  <a:lumMod val="95000"/>
                  <a:lumOff val="5000"/>
                </a:schemeClr>
              </a:solidFill>
              <a:ln w="9525"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lvl="0" indent="0" algn="ctr" defTabSz="457200" rtl="0" eaLnBrk="1" fontAlgn="auto" latinLnBrk="0" hangingPunct="1">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Arial" charset="0"/>
                </a:endParaRPr>
              </a:p>
            </p:txBody>
          </p:sp>
        </p:grpSp>
        <p:grpSp>
          <p:nvGrpSpPr>
            <p:cNvPr id="10" name="Gruppo 9"/>
            <p:cNvGrpSpPr>
              <a:grpSpLocks noChangeAspect="1"/>
            </p:cNvGrpSpPr>
            <p:nvPr/>
          </p:nvGrpSpPr>
          <p:grpSpPr>
            <a:xfrm rot="18900000">
              <a:off x="2272181" y="2739159"/>
              <a:ext cx="273747" cy="273747"/>
              <a:chOff x="6282215" y="2793628"/>
              <a:chExt cx="831273" cy="831273"/>
            </a:xfrm>
          </p:grpSpPr>
          <p:grpSp>
            <p:nvGrpSpPr>
              <p:cNvPr id="35" name="Gruppo 34"/>
              <p:cNvGrpSpPr/>
              <p:nvPr/>
            </p:nvGrpSpPr>
            <p:grpSpPr>
              <a:xfrm>
                <a:off x="6282215" y="2793628"/>
                <a:ext cx="831273" cy="831273"/>
                <a:chOff x="6282215" y="2793628"/>
                <a:chExt cx="831273" cy="831273"/>
              </a:xfrm>
            </p:grpSpPr>
            <p:sp>
              <p:nvSpPr>
                <p:cNvPr id="37" name="Arco 36"/>
                <p:cNvSpPr/>
                <p:nvPr/>
              </p:nvSpPr>
              <p:spPr bwMode="auto">
                <a:xfrm>
                  <a:off x="6282215" y="2793628"/>
                  <a:ext cx="831273" cy="831273"/>
                </a:xfrm>
                <a:prstGeom prst="arc">
                  <a:avLst/>
                </a:prstGeom>
                <a:ln>
                  <a:headEnd type="none" w="med" len="med"/>
                  <a:tailEnd type="none" w="med" len="med"/>
                </a:ln>
              </p:spPr>
              <p:style>
                <a:lnRef idx="2">
                  <a:schemeClr val="dk1"/>
                </a:lnRef>
                <a:fillRef idx="0">
                  <a:schemeClr val="dk1"/>
                </a:fillRef>
                <a:effectRef idx="1">
                  <a:schemeClr val="dk1"/>
                </a:effectRef>
                <a:fontRef idx="minor">
                  <a:schemeClr val="tx1"/>
                </a:fontRef>
              </p:style>
              <p:txBody>
                <a:bodyPr vert="horz" wrap="square" lIns="0" tIns="0" rIns="0" bIns="0" numCol="1" rtlCol="0" anchor="t" anchorCtr="0" compatLnSpc="1">
                  <a:prstTxWarp prst="textNoShape">
                    <a:avLst/>
                  </a:prstTxWarp>
                </a:bodyPr>
                <a:lstStyle/>
                <a:p>
                  <a:pPr marL="0" marR="0" lvl="0" indent="0" algn="ctr" defTabSz="457200" rtl="0" eaLnBrk="1" fontAlgn="auto" latinLnBrk="0" hangingPunct="1">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8" name="Arco 37"/>
                <p:cNvSpPr/>
                <p:nvPr/>
              </p:nvSpPr>
              <p:spPr bwMode="auto">
                <a:xfrm>
                  <a:off x="6413966" y="2925379"/>
                  <a:ext cx="567771" cy="567771"/>
                </a:xfrm>
                <a:prstGeom prst="arc">
                  <a:avLst/>
                </a:prstGeom>
                <a:ln>
                  <a:headEnd type="none" w="med" len="med"/>
                  <a:tailEnd type="none" w="med" len="med"/>
                </a:ln>
              </p:spPr>
              <p:style>
                <a:lnRef idx="2">
                  <a:schemeClr val="dk1"/>
                </a:lnRef>
                <a:fillRef idx="0">
                  <a:schemeClr val="dk1"/>
                </a:fillRef>
                <a:effectRef idx="1">
                  <a:schemeClr val="dk1"/>
                </a:effectRef>
                <a:fontRef idx="minor">
                  <a:schemeClr val="tx1"/>
                </a:fontRef>
              </p:style>
              <p:txBody>
                <a:bodyPr vert="horz" wrap="square" lIns="0" tIns="0" rIns="0" bIns="0" numCol="1" rtlCol="0" anchor="t" anchorCtr="0" compatLnSpc="1">
                  <a:prstTxWarp prst="textNoShape">
                    <a:avLst/>
                  </a:prstTxWarp>
                </a:bodyPr>
                <a:lstStyle/>
                <a:p>
                  <a:pPr marL="0" marR="0" lvl="0" indent="0" algn="ctr" defTabSz="457200" rtl="0" eaLnBrk="1" fontAlgn="auto" latinLnBrk="0" hangingPunct="1">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9" name="Arco 38"/>
                <p:cNvSpPr/>
                <p:nvPr/>
              </p:nvSpPr>
              <p:spPr bwMode="auto">
                <a:xfrm>
                  <a:off x="6521581" y="3015367"/>
                  <a:ext cx="352541" cy="387795"/>
                </a:xfrm>
                <a:prstGeom prst="arc">
                  <a:avLst/>
                </a:prstGeom>
                <a:ln>
                  <a:headEnd type="none" w="med" len="med"/>
                  <a:tailEnd type="none" w="med" len="med"/>
                </a:ln>
              </p:spPr>
              <p:style>
                <a:lnRef idx="2">
                  <a:schemeClr val="dk1"/>
                </a:lnRef>
                <a:fillRef idx="0">
                  <a:schemeClr val="dk1"/>
                </a:fillRef>
                <a:effectRef idx="1">
                  <a:schemeClr val="dk1"/>
                </a:effectRef>
                <a:fontRef idx="minor">
                  <a:schemeClr val="tx1"/>
                </a:fontRef>
              </p:style>
              <p:txBody>
                <a:bodyPr vert="horz" wrap="square" lIns="0" tIns="0" rIns="0" bIns="0" numCol="1" rtlCol="0" anchor="t" anchorCtr="0" compatLnSpc="1">
                  <a:prstTxWarp prst="textNoShape">
                    <a:avLst/>
                  </a:prstTxWarp>
                </a:bodyPr>
                <a:lstStyle/>
                <a:p>
                  <a:pPr marL="0" marR="0" lvl="0" indent="0" algn="ctr" defTabSz="457200" rtl="0" eaLnBrk="1" fontAlgn="auto" latinLnBrk="0" hangingPunct="1">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
            <p:nvSpPr>
              <p:cNvPr id="36" name="Connettore 35"/>
              <p:cNvSpPr/>
              <p:nvPr/>
            </p:nvSpPr>
            <p:spPr bwMode="auto">
              <a:xfrm>
                <a:off x="6671153" y="3094360"/>
                <a:ext cx="120395" cy="132434"/>
              </a:xfrm>
              <a:prstGeom prst="flowChartConnector">
                <a:avLst/>
              </a:prstGeom>
              <a:solidFill>
                <a:schemeClr val="tx2">
                  <a:lumMod val="95000"/>
                  <a:lumOff val="5000"/>
                </a:schemeClr>
              </a:solidFill>
              <a:ln w="9525"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lvl="0" indent="0" algn="ctr" defTabSz="457200" rtl="0" eaLnBrk="1" fontAlgn="auto" latinLnBrk="0" hangingPunct="1">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Arial" charset="0"/>
                </a:endParaRPr>
              </a:p>
            </p:txBody>
          </p:sp>
        </p:grpSp>
        <p:grpSp>
          <p:nvGrpSpPr>
            <p:cNvPr id="11" name="Gruppo 10"/>
            <p:cNvGrpSpPr>
              <a:grpSpLocks noChangeAspect="1"/>
            </p:cNvGrpSpPr>
            <p:nvPr/>
          </p:nvGrpSpPr>
          <p:grpSpPr>
            <a:xfrm rot="8100000">
              <a:off x="873998" y="1486409"/>
              <a:ext cx="273747" cy="273747"/>
              <a:chOff x="6282215" y="2793628"/>
              <a:chExt cx="831273" cy="831273"/>
            </a:xfrm>
          </p:grpSpPr>
          <p:grpSp>
            <p:nvGrpSpPr>
              <p:cNvPr id="30" name="Gruppo 29"/>
              <p:cNvGrpSpPr/>
              <p:nvPr/>
            </p:nvGrpSpPr>
            <p:grpSpPr>
              <a:xfrm>
                <a:off x="6282215" y="2793628"/>
                <a:ext cx="831273" cy="831273"/>
                <a:chOff x="6282215" y="2793628"/>
                <a:chExt cx="831273" cy="831273"/>
              </a:xfrm>
            </p:grpSpPr>
            <p:sp>
              <p:nvSpPr>
                <p:cNvPr id="32" name="Arco 31"/>
                <p:cNvSpPr/>
                <p:nvPr/>
              </p:nvSpPr>
              <p:spPr bwMode="auto">
                <a:xfrm>
                  <a:off x="6282215" y="2793628"/>
                  <a:ext cx="831273" cy="831273"/>
                </a:xfrm>
                <a:prstGeom prst="arc">
                  <a:avLst/>
                </a:prstGeom>
                <a:ln>
                  <a:headEnd type="none" w="med" len="med"/>
                  <a:tailEnd type="none" w="med" len="med"/>
                </a:ln>
              </p:spPr>
              <p:style>
                <a:lnRef idx="2">
                  <a:schemeClr val="dk1"/>
                </a:lnRef>
                <a:fillRef idx="0">
                  <a:schemeClr val="dk1"/>
                </a:fillRef>
                <a:effectRef idx="1">
                  <a:schemeClr val="dk1"/>
                </a:effectRef>
                <a:fontRef idx="minor">
                  <a:schemeClr val="tx1"/>
                </a:fontRef>
              </p:style>
              <p:txBody>
                <a:bodyPr vert="horz" wrap="square" lIns="0" tIns="0" rIns="0" bIns="0" numCol="1" rtlCol="0" anchor="t" anchorCtr="0" compatLnSpc="1">
                  <a:prstTxWarp prst="textNoShape">
                    <a:avLst/>
                  </a:prstTxWarp>
                </a:bodyPr>
                <a:lstStyle/>
                <a:p>
                  <a:pPr marL="0" marR="0" lvl="0" indent="0" algn="ctr" defTabSz="457200" rtl="0" eaLnBrk="1" fontAlgn="auto" latinLnBrk="0" hangingPunct="1">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3" name="Arco 32"/>
                <p:cNvSpPr/>
                <p:nvPr/>
              </p:nvSpPr>
              <p:spPr bwMode="auto">
                <a:xfrm>
                  <a:off x="6413966" y="2925379"/>
                  <a:ext cx="567771" cy="567771"/>
                </a:xfrm>
                <a:prstGeom prst="arc">
                  <a:avLst/>
                </a:prstGeom>
                <a:ln>
                  <a:headEnd type="none" w="med" len="med"/>
                  <a:tailEnd type="none" w="med" len="med"/>
                </a:ln>
              </p:spPr>
              <p:style>
                <a:lnRef idx="2">
                  <a:schemeClr val="dk1"/>
                </a:lnRef>
                <a:fillRef idx="0">
                  <a:schemeClr val="dk1"/>
                </a:fillRef>
                <a:effectRef idx="1">
                  <a:schemeClr val="dk1"/>
                </a:effectRef>
                <a:fontRef idx="minor">
                  <a:schemeClr val="tx1"/>
                </a:fontRef>
              </p:style>
              <p:txBody>
                <a:bodyPr vert="horz" wrap="square" lIns="0" tIns="0" rIns="0" bIns="0" numCol="1" rtlCol="0" anchor="t" anchorCtr="0" compatLnSpc="1">
                  <a:prstTxWarp prst="textNoShape">
                    <a:avLst/>
                  </a:prstTxWarp>
                </a:bodyPr>
                <a:lstStyle/>
                <a:p>
                  <a:pPr marL="0" marR="0" lvl="0" indent="0" algn="ctr" defTabSz="457200" rtl="0" eaLnBrk="1" fontAlgn="auto" latinLnBrk="0" hangingPunct="1">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4" name="Arco 33"/>
                <p:cNvSpPr/>
                <p:nvPr/>
              </p:nvSpPr>
              <p:spPr bwMode="auto">
                <a:xfrm>
                  <a:off x="6521581" y="3015367"/>
                  <a:ext cx="352541" cy="387795"/>
                </a:xfrm>
                <a:prstGeom prst="arc">
                  <a:avLst/>
                </a:prstGeom>
                <a:ln>
                  <a:headEnd type="none" w="med" len="med"/>
                  <a:tailEnd type="none" w="med" len="med"/>
                </a:ln>
              </p:spPr>
              <p:style>
                <a:lnRef idx="2">
                  <a:schemeClr val="dk1"/>
                </a:lnRef>
                <a:fillRef idx="0">
                  <a:schemeClr val="dk1"/>
                </a:fillRef>
                <a:effectRef idx="1">
                  <a:schemeClr val="dk1"/>
                </a:effectRef>
                <a:fontRef idx="minor">
                  <a:schemeClr val="tx1"/>
                </a:fontRef>
              </p:style>
              <p:txBody>
                <a:bodyPr vert="horz" wrap="square" lIns="0" tIns="0" rIns="0" bIns="0" numCol="1" rtlCol="0" anchor="t" anchorCtr="0" compatLnSpc="1">
                  <a:prstTxWarp prst="textNoShape">
                    <a:avLst/>
                  </a:prstTxWarp>
                </a:bodyPr>
                <a:lstStyle/>
                <a:p>
                  <a:pPr marL="0" marR="0" lvl="0" indent="0" algn="ctr" defTabSz="457200" rtl="0" eaLnBrk="1" fontAlgn="auto" latinLnBrk="0" hangingPunct="1">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
            <p:nvSpPr>
              <p:cNvPr id="31" name="Connettore 30"/>
              <p:cNvSpPr/>
              <p:nvPr/>
            </p:nvSpPr>
            <p:spPr bwMode="auto">
              <a:xfrm>
                <a:off x="6671153" y="3094360"/>
                <a:ext cx="120395" cy="132434"/>
              </a:xfrm>
              <a:prstGeom prst="flowChartConnector">
                <a:avLst/>
              </a:prstGeom>
              <a:solidFill>
                <a:schemeClr val="tx2">
                  <a:lumMod val="95000"/>
                  <a:lumOff val="5000"/>
                </a:schemeClr>
              </a:solidFill>
              <a:ln w="9525"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lvl="0" indent="0" algn="ctr" defTabSz="457200" rtl="0" eaLnBrk="1" fontAlgn="auto" latinLnBrk="0" hangingPunct="1">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Arial" charset="0"/>
                </a:endParaRPr>
              </a:p>
            </p:txBody>
          </p:sp>
        </p:grpSp>
        <p:grpSp>
          <p:nvGrpSpPr>
            <p:cNvPr id="12" name="Gruppo 11"/>
            <p:cNvGrpSpPr>
              <a:grpSpLocks noChangeAspect="1"/>
            </p:cNvGrpSpPr>
            <p:nvPr/>
          </p:nvGrpSpPr>
          <p:grpSpPr>
            <a:xfrm rot="8100000">
              <a:off x="1622973" y="1486409"/>
              <a:ext cx="273747" cy="273747"/>
              <a:chOff x="6282215" y="2793628"/>
              <a:chExt cx="831273" cy="831273"/>
            </a:xfrm>
          </p:grpSpPr>
          <p:grpSp>
            <p:nvGrpSpPr>
              <p:cNvPr id="25" name="Gruppo 24"/>
              <p:cNvGrpSpPr/>
              <p:nvPr/>
            </p:nvGrpSpPr>
            <p:grpSpPr>
              <a:xfrm>
                <a:off x="6282215" y="2793628"/>
                <a:ext cx="831273" cy="831273"/>
                <a:chOff x="6282215" y="2793628"/>
                <a:chExt cx="831273" cy="831273"/>
              </a:xfrm>
            </p:grpSpPr>
            <p:sp>
              <p:nvSpPr>
                <p:cNvPr id="27" name="Arco 26"/>
                <p:cNvSpPr/>
                <p:nvPr/>
              </p:nvSpPr>
              <p:spPr bwMode="auto">
                <a:xfrm>
                  <a:off x="6282215" y="2793628"/>
                  <a:ext cx="831273" cy="831273"/>
                </a:xfrm>
                <a:prstGeom prst="arc">
                  <a:avLst/>
                </a:prstGeom>
                <a:ln>
                  <a:headEnd type="none" w="med" len="med"/>
                  <a:tailEnd type="none" w="med" len="med"/>
                </a:ln>
              </p:spPr>
              <p:style>
                <a:lnRef idx="2">
                  <a:schemeClr val="dk1"/>
                </a:lnRef>
                <a:fillRef idx="0">
                  <a:schemeClr val="dk1"/>
                </a:fillRef>
                <a:effectRef idx="1">
                  <a:schemeClr val="dk1"/>
                </a:effectRef>
                <a:fontRef idx="minor">
                  <a:schemeClr val="tx1"/>
                </a:fontRef>
              </p:style>
              <p:txBody>
                <a:bodyPr vert="horz" wrap="square" lIns="0" tIns="0" rIns="0" bIns="0" numCol="1" rtlCol="0" anchor="t" anchorCtr="0" compatLnSpc="1">
                  <a:prstTxWarp prst="textNoShape">
                    <a:avLst/>
                  </a:prstTxWarp>
                </a:bodyPr>
                <a:lstStyle/>
                <a:p>
                  <a:pPr marL="0" marR="0" lvl="0" indent="0" algn="ctr" defTabSz="457200" rtl="0" eaLnBrk="1" fontAlgn="auto" latinLnBrk="0" hangingPunct="1">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8" name="Arco 27"/>
                <p:cNvSpPr/>
                <p:nvPr/>
              </p:nvSpPr>
              <p:spPr bwMode="auto">
                <a:xfrm>
                  <a:off x="6413966" y="2925379"/>
                  <a:ext cx="567771" cy="567771"/>
                </a:xfrm>
                <a:prstGeom prst="arc">
                  <a:avLst/>
                </a:prstGeom>
                <a:ln>
                  <a:headEnd type="none" w="med" len="med"/>
                  <a:tailEnd type="none" w="med" len="med"/>
                </a:ln>
              </p:spPr>
              <p:style>
                <a:lnRef idx="2">
                  <a:schemeClr val="dk1"/>
                </a:lnRef>
                <a:fillRef idx="0">
                  <a:schemeClr val="dk1"/>
                </a:fillRef>
                <a:effectRef idx="1">
                  <a:schemeClr val="dk1"/>
                </a:effectRef>
                <a:fontRef idx="minor">
                  <a:schemeClr val="tx1"/>
                </a:fontRef>
              </p:style>
              <p:txBody>
                <a:bodyPr vert="horz" wrap="square" lIns="0" tIns="0" rIns="0" bIns="0" numCol="1" rtlCol="0" anchor="t" anchorCtr="0" compatLnSpc="1">
                  <a:prstTxWarp prst="textNoShape">
                    <a:avLst/>
                  </a:prstTxWarp>
                </a:bodyPr>
                <a:lstStyle/>
                <a:p>
                  <a:pPr marL="0" marR="0" lvl="0" indent="0" algn="ctr" defTabSz="457200" rtl="0" eaLnBrk="1" fontAlgn="auto" latinLnBrk="0" hangingPunct="1">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9" name="Arco 28"/>
                <p:cNvSpPr/>
                <p:nvPr/>
              </p:nvSpPr>
              <p:spPr bwMode="auto">
                <a:xfrm>
                  <a:off x="6521581" y="3015367"/>
                  <a:ext cx="352541" cy="387795"/>
                </a:xfrm>
                <a:prstGeom prst="arc">
                  <a:avLst/>
                </a:prstGeom>
                <a:ln>
                  <a:headEnd type="none" w="med" len="med"/>
                  <a:tailEnd type="none" w="med" len="med"/>
                </a:ln>
              </p:spPr>
              <p:style>
                <a:lnRef idx="2">
                  <a:schemeClr val="dk1"/>
                </a:lnRef>
                <a:fillRef idx="0">
                  <a:schemeClr val="dk1"/>
                </a:fillRef>
                <a:effectRef idx="1">
                  <a:schemeClr val="dk1"/>
                </a:effectRef>
                <a:fontRef idx="minor">
                  <a:schemeClr val="tx1"/>
                </a:fontRef>
              </p:style>
              <p:txBody>
                <a:bodyPr vert="horz" wrap="square" lIns="0" tIns="0" rIns="0" bIns="0" numCol="1" rtlCol="0" anchor="t" anchorCtr="0" compatLnSpc="1">
                  <a:prstTxWarp prst="textNoShape">
                    <a:avLst/>
                  </a:prstTxWarp>
                </a:bodyPr>
                <a:lstStyle/>
                <a:p>
                  <a:pPr marL="0" marR="0" lvl="0" indent="0" algn="ctr" defTabSz="457200" rtl="0" eaLnBrk="1" fontAlgn="auto" latinLnBrk="0" hangingPunct="1">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
            <p:nvSpPr>
              <p:cNvPr id="26" name="Connettore 25"/>
              <p:cNvSpPr/>
              <p:nvPr/>
            </p:nvSpPr>
            <p:spPr bwMode="auto">
              <a:xfrm>
                <a:off x="6671153" y="3094360"/>
                <a:ext cx="120395" cy="132434"/>
              </a:xfrm>
              <a:prstGeom prst="flowChartConnector">
                <a:avLst/>
              </a:prstGeom>
              <a:solidFill>
                <a:schemeClr val="tx2">
                  <a:lumMod val="95000"/>
                  <a:lumOff val="5000"/>
                </a:schemeClr>
              </a:solidFill>
              <a:ln w="9525"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lvl="0" indent="0" algn="ctr" defTabSz="457200" rtl="0" eaLnBrk="1" fontAlgn="auto" latinLnBrk="0" hangingPunct="1">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Arial" charset="0"/>
                </a:endParaRPr>
              </a:p>
            </p:txBody>
          </p:sp>
        </p:grpSp>
        <p:grpSp>
          <p:nvGrpSpPr>
            <p:cNvPr id="13" name="Gruppo 12"/>
            <p:cNvGrpSpPr>
              <a:grpSpLocks noChangeAspect="1"/>
            </p:cNvGrpSpPr>
            <p:nvPr/>
          </p:nvGrpSpPr>
          <p:grpSpPr>
            <a:xfrm rot="8100000">
              <a:off x="2434483" y="1486409"/>
              <a:ext cx="273747" cy="273747"/>
              <a:chOff x="6282215" y="2793628"/>
              <a:chExt cx="831273" cy="831273"/>
            </a:xfrm>
          </p:grpSpPr>
          <p:grpSp>
            <p:nvGrpSpPr>
              <p:cNvPr id="20" name="Gruppo 19"/>
              <p:cNvGrpSpPr/>
              <p:nvPr/>
            </p:nvGrpSpPr>
            <p:grpSpPr>
              <a:xfrm>
                <a:off x="6282215" y="2793628"/>
                <a:ext cx="831273" cy="831273"/>
                <a:chOff x="6282215" y="2793628"/>
                <a:chExt cx="831273" cy="831273"/>
              </a:xfrm>
            </p:grpSpPr>
            <p:sp>
              <p:nvSpPr>
                <p:cNvPr id="22" name="Arco 21"/>
                <p:cNvSpPr/>
                <p:nvPr/>
              </p:nvSpPr>
              <p:spPr bwMode="auto">
                <a:xfrm>
                  <a:off x="6282215" y="2793628"/>
                  <a:ext cx="831273" cy="831273"/>
                </a:xfrm>
                <a:prstGeom prst="arc">
                  <a:avLst/>
                </a:prstGeom>
                <a:ln>
                  <a:headEnd type="none" w="med" len="med"/>
                  <a:tailEnd type="none" w="med" len="med"/>
                </a:ln>
              </p:spPr>
              <p:style>
                <a:lnRef idx="2">
                  <a:schemeClr val="dk1"/>
                </a:lnRef>
                <a:fillRef idx="0">
                  <a:schemeClr val="dk1"/>
                </a:fillRef>
                <a:effectRef idx="1">
                  <a:schemeClr val="dk1"/>
                </a:effectRef>
                <a:fontRef idx="minor">
                  <a:schemeClr val="tx1"/>
                </a:fontRef>
              </p:style>
              <p:txBody>
                <a:bodyPr vert="horz" wrap="square" lIns="0" tIns="0" rIns="0" bIns="0" numCol="1" rtlCol="0" anchor="t" anchorCtr="0" compatLnSpc="1">
                  <a:prstTxWarp prst="textNoShape">
                    <a:avLst/>
                  </a:prstTxWarp>
                </a:bodyPr>
                <a:lstStyle/>
                <a:p>
                  <a:pPr marL="0" marR="0" lvl="0" indent="0" algn="ctr" defTabSz="457200" rtl="0" eaLnBrk="1" fontAlgn="auto" latinLnBrk="0" hangingPunct="1">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3" name="Arco 22"/>
                <p:cNvSpPr/>
                <p:nvPr/>
              </p:nvSpPr>
              <p:spPr bwMode="auto">
                <a:xfrm>
                  <a:off x="6413966" y="2925379"/>
                  <a:ext cx="567771" cy="567771"/>
                </a:xfrm>
                <a:prstGeom prst="arc">
                  <a:avLst/>
                </a:prstGeom>
                <a:ln>
                  <a:headEnd type="none" w="med" len="med"/>
                  <a:tailEnd type="none" w="med" len="med"/>
                </a:ln>
              </p:spPr>
              <p:style>
                <a:lnRef idx="2">
                  <a:schemeClr val="dk1"/>
                </a:lnRef>
                <a:fillRef idx="0">
                  <a:schemeClr val="dk1"/>
                </a:fillRef>
                <a:effectRef idx="1">
                  <a:schemeClr val="dk1"/>
                </a:effectRef>
                <a:fontRef idx="minor">
                  <a:schemeClr val="tx1"/>
                </a:fontRef>
              </p:style>
              <p:txBody>
                <a:bodyPr vert="horz" wrap="square" lIns="0" tIns="0" rIns="0" bIns="0" numCol="1" rtlCol="0" anchor="t" anchorCtr="0" compatLnSpc="1">
                  <a:prstTxWarp prst="textNoShape">
                    <a:avLst/>
                  </a:prstTxWarp>
                </a:bodyPr>
                <a:lstStyle/>
                <a:p>
                  <a:pPr marL="0" marR="0" lvl="0" indent="0" algn="ctr" defTabSz="457200" rtl="0" eaLnBrk="1" fontAlgn="auto" latinLnBrk="0" hangingPunct="1">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4" name="Arco 23"/>
                <p:cNvSpPr/>
                <p:nvPr/>
              </p:nvSpPr>
              <p:spPr bwMode="auto">
                <a:xfrm>
                  <a:off x="6521581" y="3015367"/>
                  <a:ext cx="352541" cy="387795"/>
                </a:xfrm>
                <a:prstGeom prst="arc">
                  <a:avLst/>
                </a:prstGeom>
                <a:ln>
                  <a:headEnd type="none" w="med" len="med"/>
                  <a:tailEnd type="none" w="med" len="med"/>
                </a:ln>
              </p:spPr>
              <p:style>
                <a:lnRef idx="2">
                  <a:schemeClr val="dk1"/>
                </a:lnRef>
                <a:fillRef idx="0">
                  <a:schemeClr val="dk1"/>
                </a:fillRef>
                <a:effectRef idx="1">
                  <a:schemeClr val="dk1"/>
                </a:effectRef>
                <a:fontRef idx="minor">
                  <a:schemeClr val="tx1"/>
                </a:fontRef>
              </p:style>
              <p:txBody>
                <a:bodyPr vert="horz" wrap="square" lIns="0" tIns="0" rIns="0" bIns="0" numCol="1" rtlCol="0" anchor="t" anchorCtr="0" compatLnSpc="1">
                  <a:prstTxWarp prst="textNoShape">
                    <a:avLst/>
                  </a:prstTxWarp>
                </a:bodyPr>
                <a:lstStyle/>
                <a:p>
                  <a:pPr marL="0" marR="0" lvl="0" indent="0" algn="ctr" defTabSz="457200" rtl="0" eaLnBrk="1" fontAlgn="auto" latinLnBrk="0" hangingPunct="1">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
            <p:nvSpPr>
              <p:cNvPr id="21" name="Connettore 20"/>
              <p:cNvSpPr/>
              <p:nvPr/>
            </p:nvSpPr>
            <p:spPr bwMode="auto">
              <a:xfrm>
                <a:off x="6671153" y="3094360"/>
                <a:ext cx="120395" cy="132434"/>
              </a:xfrm>
              <a:prstGeom prst="flowChartConnector">
                <a:avLst/>
              </a:prstGeom>
              <a:solidFill>
                <a:schemeClr val="tx2">
                  <a:lumMod val="95000"/>
                  <a:lumOff val="5000"/>
                </a:schemeClr>
              </a:solidFill>
              <a:ln w="9525"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lvl="0" indent="0" algn="ctr" defTabSz="457200" rtl="0" eaLnBrk="1" fontAlgn="auto" latinLnBrk="0" hangingPunct="1">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Arial" charset="0"/>
                </a:endParaRPr>
              </a:p>
            </p:txBody>
          </p:sp>
        </p:grpSp>
        <mc:AlternateContent xmlns:mc="http://schemas.openxmlformats.org/markup-compatibility/2006" xmlns:a14="http://schemas.microsoft.com/office/drawing/2010/main">
          <mc:Choice Requires="a14">
            <p:sp>
              <p:nvSpPr>
                <p:cNvPr id="14" name="CasellaDiTesto 13"/>
                <p:cNvSpPr txBox="1"/>
                <p:nvPr/>
              </p:nvSpPr>
              <p:spPr>
                <a:xfrm>
                  <a:off x="848570" y="1326456"/>
                  <a:ext cx="354611" cy="277485"/>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it-IT"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bPr>
                          <m:e>
                            <m:r>
                              <a:rPr kumimoji="0" lang="it-IT" sz="1800" b="0" i="1" u="none" strike="noStrike" kern="1200" cap="none" spc="0" normalizeH="0" baseline="0" noProof="0" smtClean="0">
                                <a:ln>
                                  <a:noFill/>
                                </a:ln>
                                <a:solidFill>
                                  <a:srgbClr val="000000"/>
                                </a:solidFill>
                                <a:effectLst/>
                                <a:uLnTx/>
                                <a:uFillTx/>
                                <a:latin typeface="Cambria Math"/>
                                <a:ea typeface="+mn-ea"/>
                                <a:cs typeface="+mn-cs"/>
                              </a:rPr>
                              <m:t>𝑥</m:t>
                            </m:r>
                          </m:e>
                          <m:sub>
                            <m:r>
                              <a:rPr kumimoji="0" lang="it-IT" sz="1800" b="0" i="1" u="none" strike="noStrike" kern="1200" cap="none" spc="0" normalizeH="0" baseline="0" noProof="0" smtClean="0">
                                <a:ln>
                                  <a:noFill/>
                                </a:ln>
                                <a:solidFill>
                                  <a:srgbClr val="000000"/>
                                </a:solidFill>
                                <a:effectLst/>
                                <a:uLnTx/>
                                <a:uFillTx/>
                                <a:latin typeface="Cambria Math"/>
                                <a:ea typeface="+mn-ea"/>
                                <a:cs typeface="+mn-cs"/>
                              </a:rPr>
                              <m:t>1</m:t>
                            </m:r>
                          </m:sub>
                        </m:sSub>
                      </m:oMath>
                    </m:oMathPara>
                  </a14:m>
                  <a:endParaRPr kumimoji="0" lang="en-US" sz="1800" b="0" i="0" u="none" strike="noStrike" kern="1200" cap="none" spc="0" normalizeH="0" baseline="0" noProof="0" dirty="0">
                    <a:ln>
                      <a:noFill/>
                    </a:ln>
                    <a:solidFill>
                      <a:srgbClr val="000000"/>
                    </a:solidFill>
                    <a:effectLst/>
                    <a:uLnTx/>
                    <a:uFillTx/>
                    <a:latin typeface="Arial" panose="020B0604020202020204"/>
                    <a:ea typeface="+mn-ea"/>
                    <a:cs typeface="Arial" charset="0"/>
                  </a:endParaRPr>
                </a:p>
              </p:txBody>
            </p:sp>
          </mc:Choice>
          <mc:Fallback xmlns="">
            <p:sp>
              <p:nvSpPr>
                <p:cNvPr id="45" name="CasellaDiTesto 44"/>
                <p:cNvSpPr txBox="1">
                  <a:spLocks noRot="1" noChangeAspect="1" noMove="1" noResize="1" noEditPoints="1" noAdjustHandles="1" noChangeArrowheads="1" noChangeShapeType="1" noTextEdit="1"/>
                </p:cNvSpPr>
                <p:nvPr/>
              </p:nvSpPr>
              <p:spPr>
                <a:xfrm>
                  <a:off x="848570" y="1326456"/>
                  <a:ext cx="354611" cy="277485"/>
                </a:xfrm>
                <a:prstGeom prst="rect">
                  <a:avLst/>
                </a:prstGeom>
                <a:blipFill rotWithShape="1">
                  <a:blip r:embed="rId4"/>
                  <a:stretch>
                    <a:fillRect r="-3448" b="-3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CasellaDiTesto 14"/>
                <p:cNvSpPr txBox="1"/>
                <p:nvPr/>
              </p:nvSpPr>
              <p:spPr>
                <a:xfrm>
                  <a:off x="1598805" y="1326456"/>
                  <a:ext cx="358610" cy="277485"/>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it-IT"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bPr>
                          <m:e>
                            <m:r>
                              <a:rPr kumimoji="0" lang="it-IT" sz="1800" b="0" i="1" u="none" strike="noStrike" kern="1200" cap="none" spc="0" normalizeH="0" baseline="0" noProof="0" smtClean="0">
                                <a:ln>
                                  <a:noFill/>
                                </a:ln>
                                <a:solidFill>
                                  <a:srgbClr val="000000"/>
                                </a:solidFill>
                                <a:effectLst/>
                                <a:uLnTx/>
                                <a:uFillTx/>
                                <a:latin typeface="Cambria Math"/>
                                <a:ea typeface="+mn-ea"/>
                                <a:cs typeface="+mn-cs"/>
                              </a:rPr>
                              <m:t>𝑥</m:t>
                            </m:r>
                          </m:e>
                          <m:sub>
                            <m:r>
                              <a:rPr kumimoji="0" lang="it-IT" sz="1800" b="0" i="1" u="none" strike="noStrike" kern="1200" cap="none" spc="0" normalizeH="0" baseline="0" noProof="0" smtClean="0">
                                <a:ln>
                                  <a:noFill/>
                                </a:ln>
                                <a:solidFill>
                                  <a:srgbClr val="000000"/>
                                </a:solidFill>
                                <a:effectLst/>
                                <a:uLnTx/>
                                <a:uFillTx/>
                                <a:latin typeface="Cambria Math"/>
                                <a:ea typeface="+mn-ea"/>
                                <a:cs typeface="+mn-cs"/>
                              </a:rPr>
                              <m:t>2</m:t>
                            </m:r>
                          </m:sub>
                        </m:sSub>
                      </m:oMath>
                    </m:oMathPara>
                  </a14:m>
                  <a:endParaRPr kumimoji="0" lang="en-US" sz="1800" b="0" i="0" u="none" strike="noStrike" kern="1200" cap="none" spc="0" normalizeH="0" baseline="0" noProof="0" dirty="0">
                    <a:ln>
                      <a:noFill/>
                    </a:ln>
                    <a:solidFill>
                      <a:srgbClr val="000000"/>
                    </a:solidFill>
                    <a:effectLst/>
                    <a:uLnTx/>
                    <a:uFillTx/>
                    <a:latin typeface="Arial" panose="020B0604020202020204"/>
                    <a:ea typeface="+mn-ea"/>
                    <a:cs typeface="Arial" charset="0"/>
                  </a:endParaRPr>
                </a:p>
              </p:txBody>
            </p:sp>
          </mc:Choice>
          <mc:Fallback xmlns="">
            <p:sp>
              <p:nvSpPr>
                <p:cNvPr id="46" name="CasellaDiTesto 45"/>
                <p:cNvSpPr txBox="1">
                  <a:spLocks noRot="1" noChangeAspect="1" noMove="1" noResize="1" noEditPoints="1" noAdjustHandles="1" noChangeArrowheads="1" noChangeShapeType="1" noTextEdit="1"/>
                </p:cNvSpPr>
                <p:nvPr/>
              </p:nvSpPr>
              <p:spPr>
                <a:xfrm>
                  <a:off x="1598805" y="1326456"/>
                  <a:ext cx="358610" cy="277485"/>
                </a:xfrm>
                <a:prstGeom prst="rect">
                  <a:avLst/>
                </a:prstGeom>
                <a:blipFill rotWithShape="1">
                  <a:blip r:embed="rId5"/>
                  <a:stretch>
                    <a:fillRect r="-3390" b="-3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CasellaDiTesto 15"/>
                <p:cNvSpPr txBox="1"/>
                <p:nvPr/>
              </p:nvSpPr>
              <p:spPr>
                <a:xfrm>
                  <a:off x="2440322" y="1326456"/>
                  <a:ext cx="358610" cy="277485"/>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it-IT"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bPr>
                          <m:e>
                            <m:r>
                              <a:rPr kumimoji="0" lang="it-IT" sz="1800" b="0" i="1" u="none" strike="noStrike" kern="1200" cap="none" spc="0" normalizeH="0" baseline="0" noProof="0" smtClean="0">
                                <a:ln>
                                  <a:noFill/>
                                </a:ln>
                                <a:solidFill>
                                  <a:srgbClr val="000000"/>
                                </a:solidFill>
                                <a:effectLst/>
                                <a:uLnTx/>
                                <a:uFillTx/>
                                <a:latin typeface="Cambria Math"/>
                                <a:ea typeface="+mn-ea"/>
                                <a:cs typeface="+mn-cs"/>
                              </a:rPr>
                              <m:t>𝑥</m:t>
                            </m:r>
                          </m:e>
                          <m:sub>
                            <m:r>
                              <a:rPr kumimoji="0" lang="it-IT" sz="1800" b="0" i="1" u="none" strike="noStrike" kern="1200" cap="none" spc="0" normalizeH="0" baseline="0" noProof="0" smtClean="0">
                                <a:ln>
                                  <a:noFill/>
                                </a:ln>
                                <a:solidFill>
                                  <a:srgbClr val="000000"/>
                                </a:solidFill>
                                <a:effectLst/>
                                <a:uLnTx/>
                                <a:uFillTx/>
                                <a:latin typeface="Cambria Math"/>
                                <a:ea typeface="+mn-ea"/>
                                <a:cs typeface="+mn-cs"/>
                              </a:rPr>
                              <m:t>3</m:t>
                            </m:r>
                          </m:sub>
                        </m:sSub>
                      </m:oMath>
                    </m:oMathPara>
                  </a14:m>
                  <a:endParaRPr kumimoji="0" lang="en-US" sz="1800" b="0" i="0" u="none" strike="noStrike" kern="1200" cap="none" spc="0" normalizeH="0" baseline="0" noProof="0" dirty="0">
                    <a:ln>
                      <a:noFill/>
                    </a:ln>
                    <a:solidFill>
                      <a:srgbClr val="000000"/>
                    </a:solidFill>
                    <a:effectLst/>
                    <a:uLnTx/>
                    <a:uFillTx/>
                    <a:latin typeface="Arial" panose="020B0604020202020204"/>
                    <a:ea typeface="+mn-ea"/>
                    <a:cs typeface="Arial" charset="0"/>
                  </a:endParaRPr>
                </a:p>
              </p:txBody>
            </p:sp>
          </mc:Choice>
          <mc:Fallback xmlns="">
            <p:sp>
              <p:nvSpPr>
                <p:cNvPr id="47" name="CasellaDiTesto 46"/>
                <p:cNvSpPr txBox="1">
                  <a:spLocks noRot="1" noChangeAspect="1" noMove="1" noResize="1" noEditPoints="1" noAdjustHandles="1" noChangeArrowheads="1" noChangeShapeType="1" noTextEdit="1"/>
                </p:cNvSpPr>
                <p:nvPr/>
              </p:nvSpPr>
              <p:spPr>
                <a:xfrm>
                  <a:off x="2440322" y="1326456"/>
                  <a:ext cx="358610" cy="277485"/>
                </a:xfrm>
                <a:prstGeom prst="rect">
                  <a:avLst/>
                </a:prstGeom>
                <a:blipFill rotWithShape="1">
                  <a:blip r:embed="rId6"/>
                  <a:stretch>
                    <a:fillRect r="-3390" b="-3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CasellaDiTesto 16"/>
                <p:cNvSpPr txBox="1"/>
                <p:nvPr/>
              </p:nvSpPr>
              <p:spPr>
                <a:xfrm>
                  <a:off x="709101" y="2800767"/>
                  <a:ext cx="358610" cy="277485"/>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it-IT"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bPr>
                          <m:e>
                            <m:r>
                              <a:rPr kumimoji="0" lang="it-IT" sz="1800" b="0" i="1" u="none" strike="noStrike" kern="1200" cap="none" spc="0" normalizeH="0" baseline="0" noProof="0" smtClean="0">
                                <a:ln>
                                  <a:noFill/>
                                </a:ln>
                                <a:solidFill>
                                  <a:srgbClr val="000000"/>
                                </a:solidFill>
                                <a:effectLst/>
                                <a:uLnTx/>
                                <a:uFillTx/>
                                <a:latin typeface="Cambria Math"/>
                                <a:ea typeface="+mn-ea"/>
                                <a:cs typeface="+mn-cs"/>
                              </a:rPr>
                              <m:t>𝑥</m:t>
                            </m:r>
                          </m:e>
                          <m:sub>
                            <m:r>
                              <a:rPr kumimoji="0" lang="it-IT" sz="1800" b="0" i="1" u="none" strike="noStrike" kern="1200" cap="none" spc="0" normalizeH="0" baseline="0" noProof="0" smtClean="0">
                                <a:ln>
                                  <a:noFill/>
                                </a:ln>
                                <a:solidFill>
                                  <a:srgbClr val="000000"/>
                                </a:solidFill>
                                <a:effectLst/>
                                <a:uLnTx/>
                                <a:uFillTx/>
                                <a:latin typeface="Cambria Math"/>
                                <a:ea typeface="+mn-ea"/>
                                <a:cs typeface="+mn-cs"/>
                              </a:rPr>
                              <m:t>4</m:t>
                            </m:r>
                          </m:sub>
                        </m:sSub>
                      </m:oMath>
                    </m:oMathPara>
                  </a14:m>
                  <a:endParaRPr kumimoji="0" lang="en-US" sz="1800" b="0" i="0" u="none" strike="noStrike" kern="1200" cap="none" spc="0" normalizeH="0" baseline="0" noProof="0" dirty="0">
                    <a:ln>
                      <a:noFill/>
                    </a:ln>
                    <a:solidFill>
                      <a:srgbClr val="000000"/>
                    </a:solidFill>
                    <a:effectLst/>
                    <a:uLnTx/>
                    <a:uFillTx/>
                    <a:latin typeface="Arial" panose="020B0604020202020204"/>
                    <a:ea typeface="+mn-ea"/>
                    <a:cs typeface="Arial" charset="0"/>
                  </a:endParaRPr>
                </a:p>
              </p:txBody>
            </p:sp>
          </mc:Choice>
          <mc:Fallback xmlns="">
            <p:sp>
              <p:nvSpPr>
                <p:cNvPr id="48" name="CasellaDiTesto 47"/>
                <p:cNvSpPr txBox="1">
                  <a:spLocks noRot="1" noChangeAspect="1" noMove="1" noResize="1" noEditPoints="1" noAdjustHandles="1" noChangeArrowheads="1" noChangeShapeType="1" noTextEdit="1"/>
                </p:cNvSpPr>
                <p:nvPr/>
              </p:nvSpPr>
              <p:spPr>
                <a:xfrm>
                  <a:off x="709101" y="2800767"/>
                  <a:ext cx="358610" cy="277485"/>
                </a:xfrm>
                <a:prstGeom prst="rect">
                  <a:avLst/>
                </a:prstGeom>
                <a:blipFill rotWithShape="1">
                  <a:blip r:embed="rId7"/>
                  <a:stretch>
                    <a:fillRect r="-3390" b="-326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CasellaDiTesto 17"/>
                <p:cNvSpPr txBox="1"/>
                <p:nvPr/>
              </p:nvSpPr>
              <p:spPr>
                <a:xfrm>
                  <a:off x="1446495" y="2800767"/>
                  <a:ext cx="358610" cy="277485"/>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it-IT"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bPr>
                          <m:e>
                            <m:r>
                              <a:rPr kumimoji="0" lang="it-IT" sz="1800" b="0" i="1" u="none" strike="noStrike" kern="1200" cap="none" spc="0" normalizeH="0" baseline="0" noProof="0" smtClean="0">
                                <a:ln>
                                  <a:noFill/>
                                </a:ln>
                                <a:solidFill>
                                  <a:srgbClr val="000000"/>
                                </a:solidFill>
                                <a:effectLst/>
                                <a:uLnTx/>
                                <a:uFillTx/>
                                <a:latin typeface="Cambria Math"/>
                                <a:ea typeface="+mn-ea"/>
                                <a:cs typeface="+mn-cs"/>
                              </a:rPr>
                              <m:t>𝑥</m:t>
                            </m:r>
                          </m:e>
                          <m:sub>
                            <m:r>
                              <a:rPr kumimoji="0" lang="it-IT" sz="1800" b="0" i="1" u="none" strike="noStrike" kern="1200" cap="none" spc="0" normalizeH="0" baseline="0" noProof="0" smtClean="0">
                                <a:ln>
                                  <a:noFill/>
                                </a:ln>
                                <a:solidFill>
                                  <a:srgbClr val="000000"/>
                                </a:solidFill>
                                <a:effectLst/>
                                <a:uLnTx/>
                                <a:uFillTx/>
                                <a:latin typeface="Cambria Math"/>
                                <a:ea typeface="+mn-ea"/>
                                <a:cs typeface="+mn-cs"/>
                              </a:rPr>
                              <m:t>5</m:t>
                            </m:r>
                          </m:sub>
                        </m:sSub>
                      </m:oMath>
                    </m:oMathPara>
                  </a14:m>
                  <a:endParaRPr kumimoji="0" lang="en-US" sz="1800" b="0" i="0" u="none" strike="noStrike" kern="1200" cap="none" spc="0" normalizeH="0" baseline="0" noProof="0" dirty="0">
                    <a:ln>
                      <a:noFill/>
                    </a:ln>
                    <a:solidFill>
                      <a:srgbClr val="000000"/>
                    </a:solidFill>
                    <a:effectLst/>
                    <a:uLnTx/>
                    <a:uFillTx/>
                    <a:latin typeface="Arial" panose="020B0604020202020204"/>
                    <a:ea typeface="+mn-ea"/>
                    <a:cs typeface="Arial" charset="0"/>
                  </a:endParaRPr>
                </a:p>
              </p:txBody>
            </p:sp>
          </mc:Choice>
          <mc:Fallback xmlns="">
            <p:sp>
              <p:nvSpPr>
                <p:cNvPr id="49" name="CasellaDiTesto 48"/>
                <p:cNvSpPr txBox="1">
                  <a:spLocks noRot="1" noChangeAspect="1" noMove="1" noResize="1" noEditPoints="1" noAdjustHandles="1" noChangeArrowheads="1" noChangeShapeType="1" noTextEdit="1"/>
                </p:cNvSpPr>
                <p:nvPr/>
              </p:nvSpPr>
              <p:spPr>
                <a:xfrm>
                  <a:off x="1446495" y="2800767"/>
                  <a:ext cx="358610" cy="277485"/>
                </a:xfrm>
                <a:prstGeom prst="rect">
                  <a:avLst/>
                </a:prstGeom>
                <a:blipFill rotWithShape="1">
                  <a:blip r:embed="rId8"/>
                  <a:stretch>
                    <a:fillRect r="-5085" b="-326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CasellaDiTesto 18"/>
                <p:cNvSpPr txBox="1"/>
                <p:nvPr/>
              </p:nvSpPr>
              <p:spPr>
                <a:xfrm>
                  <a:off x="2288012" y="2800767"/>
                  <a:ext cx="358610" cy="277485"/>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it-IT"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bPr>
                          <m:e>
                            <m:r>
                              <a:rPr kumimoji="0" lang="it-IT" sz="1800" b="0" i="1" u="none" strike="noStrike" kern="1200" cap="none" spc="0" normalizeH="0" baseline="0" noProof="0" smtClean="0">
                                <a:ln>
                                  <a:noFill/>
                                </a:ln>
                                <a:solidFill>
                                  <a:srgbClr val="000000"/>
                                </a:solidFill>
                                <a:effectLst/>
                                <a:uLnTx/>
                                <a:uFillTx/>
                                <a:latin typeface="Cambria Math"/>
                                <a:ea typeface="+mn-ea"/>
                                <a:cs typeface="+mn-cs"/>
                              </a:rPr>
                              <m:t>𝑥</m:t>
                            </m:r>
                          </m:e>
                          <m:sub>
                            <m:r>
                              <a:rPr kumimoji="0" lang="it-IT" sz="1800" b="0" i="1" u="none" strike="noStrike" kern="1200" cap="none" spc="0" normalizeH="0" baseline="0" noProof="0" smtClean="0">
                                <a:ln>
                                  <a:noFill/>
                                </a:ln>
                                <a:solidFill>
                                  <a:srgbClr val="000000"/>
                                </a:solidFill>
                                <a:effectLst/>
                                <a:uLnTx/>
                                <a:uFillTx/>
                                <a:latin typeface="Cambria Math"/>
                                <a:ea typeface="+mn-ea"/>
                                <a:cs typeface="+mn-cs"/>
                              </a:rPr>
                              <m:t>6</m:t>
                            </m:r>
                          </m:sub>
                        </m:sSub>
                      </m:oMath>
                    </m:oMathPara>
                  </a14:m>
                  <a:endParaRPr kumimoji="0" lang="en-US" sz="1800" b="0" i="0" u="none" strike="noStrike" kern="1200" cap="none" spc="0" normalizeH="0" baseline="0" noProof="0" dirty="0">
                    <a:ln>
                      <a:noFill/>
                    </a:ln>
                    <a:solidFill>
                      <a:srgbClr val="000000"/>
                    </a:solidFill>
                    <a:effectLst/>
                    <a:uLnTx/>
                    <a:uFillTx/>
                    <a:latin typeface="Arial" panose="020B0604020202020204"/>
                    <a:ea typeface="+mn-ea"/>
                    <a:cs typeface="Arial" charset="0"/>
                  </a:endParaRPr>
                </a:p>
              </p:txBody>
            </p:sp>
          </mc:Choice>
          <mc:Fallback xmlns="">
            <p:sp>
              <p:nvSpPr>
                <p:cNvPr id="50" name="CasellaDiTesto 49"/>
                <p:cNvSpPr txBox="1">
                  <a:spLocks noRot="1" noChangeAspect="1" noMove="1" noResize="1" noEditPoints="1" noAdjustHandles="1" noChangeArrowheads="1" noChangeShapeType="1" noTextEdit="1"/>
                </p:cNvSpPr>
                <p:nvPr/>
              </p:nvSpPr>
              <p:spPr>
                <a:xfrm>
                  <a:off x="2288012" y="2800767"/>
                  <a:ext cx="358610" cy="277485"/>
                </a:xfrm>
                <a:prstGeom prst="rect">
                  <a:avLst/>
                </a:prstGeom>
                <a:blipFill rotWithShape="1">
                  <a:blip r:embed="rId9"/>
                  <a:stretch>
                    <a:fillRect r="-3390" b="-32609"/>
                  </a:stretch>
                </a:blipFill>
              </p:spPr>
              <p:txBody>
                <a:bodyPr/>
                <a:lstStyle/>
                <a:p>
                  <a:r>
                    <a:rPr lang="en-US">
                      <a:noFill/>
                    </a:rPr>
                    <a:t> </a:t>
                  </a:r>
                </a:p>
              </p:txBody>
            </p:sp>
          </mc:Fallback>
        </mc:AlternateContent>
      </p:grpSp>
      <p:sp>
        <p:nvSpPr>
          <p:cNvPr id="50" name="CasellaDiTesto 49"/>
          <p:cNvSpPr txBox="1"/>
          <p:nvPr/>
        </p:nvSpPr>
        <p:spPr>
          <a:xfrm>
            <a:off x="255473" y="908720"/>
            <a:ext cx="2732351" cy="646331"/>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Arial" panose="020B0604020202020204"/>
                <a:ea typeface="+mn-ea"/>
                <a:cs typeface="Arial" charset="0"/>
              </a:rPr>
              <a:t>6 Temperature Sensors</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Arial" panose="020B0604020202020204"/>
                <a:ea typeface="+mn-ea"/>
                <a:cs typeface="Arial" charset="0"/>
              </a:rPr>
              <a:t>in different position</a:t>
            </a:r>
          </a:p>
        </p:txBody>
      </p:sp>
      <p:pic>
        <p:nvPicPr>
          <p:cNvPr id="1030" name="Picture 6"/>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020480" y="908720"/>
            <a:ext cx="1872000" cy="140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3" name="Picture 9"/>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020480" y="2204864"/>
            <a:ext cx="1872000" cy="140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 name="Picture 7"/>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5195713" y="908720"/>
            <a:ext cx="1872000" cy="140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 name="Picture 8"/>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3323837" y="921282"/>
            <a:ext cx="1872000" cy="140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3" name="Picture 10"/>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3323837" y="2204864"/>
            <a:ext cx="1872000" cy="140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4" name="Picture 11"/>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5172158" y="2204864"/>
            <a:ext cx="1872000" cy="140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a14="http://schemas.microsoft.com/office/drawing/2010/main">
        <mc:Choice Requires="a14">
          <p:graphicFrame>
            <p:nvGraphicFramePr>
              <p:cNvPr id="51" name="Tabella 50"/>
              <p:cNvGraphicFramePr>
                <a:graphicFrameLocks noGrp="1"/>
              </p:cNvGraphicFramePr>
              <p:nvPr/>
            </p:nvGraphicFramePr>
            <p:xfrm>
              <a:off x="4141373" y="5076516"/>
              <a:ext cx="4267200" cy="1472184"/>
            </p:xfrm>
            <a:graphic>
              <a:graphicData uri="http://schemas.openxmlformats.org/drawingml/2006/table">
                <a:tbl>
                  <a:tblPr firstRow="1" firstCol="1" bandRow="1">
                    <a:tableStyleId>{21E4AEA4-8DFA-4A89-87EB-49C32662AFE0}</a:tableStyleId>
                  </a:tblPr>
                  <a:tblGrid>
                    <a:gridCol w="609600">
                      <a:extLst>
                        <a:ext uri="{9D8B030D-6E8A-4147-A177-3AD203B41FA5}">
                          <a16:colId xmlns:a16="http://schemas.microsoft.com/office/drawing/2014/main" val="20000"/>
                        </a:ext>
                      </a:extLst>
                    </a:gridCol>
                    <a:gridCol w="609600">
                      <a:extLst>
                        <a:ext uri="{9D8B030D-6E8A-4147-A177-3AD203B41FA5}">
                          <a16:colId xmlns:a16="http://schemas.microsoft.com/office/drawing/2014/main" val="20001"/>
                        </a:ext>
                      </a:extLst>
                    </a:gridCol>
                    <a:gridCol w="609600">
                      <a:extLst>
                        <a:ext uri="{9D8B030D-6E8A-4147-A177-3AD203B41FA5}">
                          <a16:colId xmlns:a16="http://schemas.microsoft.com/office/drawing/2014/main" val="20002"/>
                        </a:ext>
                      </a:extLst>
                    </a:gridCol>
                    <a:gridCol w="609600">
                      <a:extLst>
                        <a:ext uri="{9D8B030D-6E8A-4147-A177-3AD203B41FA5}">
                          <a16:colId xmlns:a16="http://schemas.microsoft.com/office/drawing/2014/main" val="20003"/>
                        </a:ext>
                      </a:extLst>
                    </a:gridCol>
                    <a:gridCol w="609600">
                      <a:extLst>
                        <a:ext uri="{9D8B030D-6E8A-4147-A177-3AD203B41FA5}">
                          <a16:colId xmlns:a16="http://schemas.microsoft.com/office/drawing/2014/main" val="20004"/>
                        </a:ext>
                      </a:extLst>
                    </a:gridCol>
                    <a:gridCol w="609600">
                      <a:extLst>
                        <a:ext uri="{9D8B030D-6E8A-4147-A177-3AD203B41FA5}">
                          <a16:colId xmlns:a16="http://schemas.microsoft.com/office/drawing/2014/main" val="20005"/>
                        </a:ext>
                      </a:extLst>
                    </a:gridCol>
                    <a:gridCol w="609600">
                      <a:extLst>
                        <a:ext uri="{9D8B030D-6E8A-4147-A177-3AD203B41FA5}">
                          <a16:colId xmlns:a16="http://schemas.microsoft.com/office/drawing/2014/main" val="20006"/>
                        </a:ext>
                      </a:extLst>
                    </a:gridCol>
                  </a:tblGrid>
                  <a:tr h="209550">
                    <a:tc>
                      <a:txBody>
                        <a:bodyPr/>
                        <a:lstStyle/>
                        <a:p>
                          <a:pPr algn="ctr">
                            <a:lnSpc>
                              <a:spcPct val="115000"/>
                            </a:lnSpc>
                            <a:spcAft>
                              <a:spcPts val="0"/>
                            </a:spcAft>
                          </a:pPr>
                          <a:r>
                            <a:rPr lang="en-US" sz="1200" dirty="0">
                              <a:effectLst/>
                            </a:rPr>
                            <a:t> </a:t>
                          </a:r>
                          <a:endParaRPr lang="it-IT" sz="1200" dirty="0">
                            <a:effectLst/>
                            <a:latin typeface="Calibri"/>
                            <a:ea typeface="Calibri"/>
                            <a:cs typeface="Times New Roman"/>
                          </a:endParaRPr>
                        </a:p>
                      </a:txBody>
                      <a:tcPr marL="44450" marR="44450" marT="0" marB="0"/>
                    </a:tc>
                    <a:tc>
                      <a:txBody>
                        <a:bodyPr/>
                        <a:lstStyle/>
                        <a:p>
                          <a:pPr algn="ctr">
                            <a:lnSpc>
                              <a:spcPct val="115000"/>
                            </a:lnSpc>
                            <a:spcAft>
                              <a:spcPts val="0"/>
                            </a:spcAft>
                          </a:pPr>
                          <a14:m>
                            <m:oMathPara xmlns:m="http://schemas.openxmlformats.org/officeDocument/2006/math">
                              <m:oMathParaPr>
                                <m:jc m:val="centerGroup"/>
                              </m:oMathParaPr>
                              <m:oMath xmlns:m="http://schemas.openxmlformats.org/officeDocument/2006/math">
                                <m:sSub>
                                  <m:sSubPr>
                                    <m:ctrlPr>
                                      <a:rPr lang="it-IT" sz="1200" b="1" i="1" smtClean="0">
                                        <a:effectLst/>
                                        <a:latin typeface="Cambria Math" panose="02040503050406030204" pitchFamily="18" charset="0"/>
                                        <a:ea typeface="Calibri"/>
                                        <a:cs typeface="Times New Roman"/>
                                      </a:rPr>
                                    </m:ctrlPr>
                                  </m:sSubPr>
                                  <m:e>
                                    <m:r>
                                      <a:rPr lang="it-IT" sz="1200" b="1" i="1" smtClean="0">
                                        <a:effectLst/>
                                        <a:latin typeface="Cambria Math"/>
                                        <a:ea typeface="Calibri"/>
                                        <a:cs typeface="Times New Roman"/>
                                      </a:rPr>
                                      <m:t>𝒙</m:t>
                                    </m:r>
                                  </m:e>
                                  <m:sub>
                                    <m:r>
                                      <a:rPr lang="it-IT" sz="1200" b="1" i="1" smtClean="0">
                                        <a:effectLst/>
                                        <a:latin typeface="Cambria Math"/>
                                        <a:ea typeface="Calibri"/>
                                        <a:cs typeface="Times New Roman"/>
                                      </a:rPr>
                                      <m:t>𝟏</m:t>
                                    </m:r>
                                  </m:sub>
                                </m:sSub>
                              </m:oMath>
                            </m:oMathPara>
                          </a14:m>
                          <a:endParaRPr lang="it-IT" sz="1200" dirty="0">
                            <a:effectLst/>
                            <a:latin typeface="Calibri"/>
                            <a:ea typeface="Calibri"/>
                            <a:cs typeface="Times New Roman"/>
                          </a:endParaRPr>
                        </a:p>
                      </a:txBody>
                      <a:tcPr marL="44450" marR="44450" marT="0" marB="0" anchor="b"/>
                    </a:tc>
                    <a:tc>
                      <a:txBody>
                        <a:bodyPr/>
                        <a:lstStyle/>
                        <a:p>
                          <a:pPr algn="ctr">
                            <a:lnSpc>
                              <a:spcPct val="115000"/>
                            </a:lnSpc>
                            <a:spcAft>
                              <a:spcPts val="0"/>
                            </a:spcAft>
                          </a:pPr>
                          <a14:m>
                            <m:oMathPara xmlns:m="http://schemas.openxmlformats.org/officeDocument/2006/math">
                              <m:oMathParaPr>
                                <m:jc m:val="centerGroup"/>
                              </m:oMathParaPr>
                              <m:oMath xmlns:m="http://schemas.openxmlformats.org/officeDocument/2006/math">
                                <m:sSub>
                                  <m:sSubPr>
                                    <m:ctrlPr>
                                      <a:rPr lang="it-IT" sz="1200" b="1" i="1" smtClean="0">
                                        <a:effectLst/>
                                        <a:latin typeface="Cambria Math" panose="02040503050406030204" pitchFamily="18" charset="0"/>
                                        <a:ea typeface="Calibri"/>
                                        <a:cs typeface="Times New Roman"/>
                                      </a:rPr>
                                    </m:ctrlPr>
                                  </m:sSubPr>
                                  <m:e>
                                    <m:r>
                                      <a:rPr lang="it-IT" sz="1200" b="1" i="1" smtClean="0">
                                        <a:effectLst/>
                                        <a:latin typeface="Cambria Math"/>
                                        <a:ea typeface="Calibri"/>
                                        <a:cs typeface="Times New Roman"/>
                                      </a:rPr>
                                      <m:t>𝒙</m:t>
                                    </m:r>
                                  </m:e>
                                  <m:sub>
                                    <m:r>
                                      <a:rPr lang="it-IT" sz="1200" b="1" i="1" smtClean="0">
                                        <a:effectLst/>
                                        <a:latin typeface="Cambria Math"/>
                                        <a:ea typeface="Calibri"/>
                                        <a:cs typeface="Times New Roman"/>
                                      </a:rPr>
                                      <m:t>𝟐</m:t>
                                    </m:r>
                                  </m:sub>
                                </m:sSub>
                              </m:oMath>
                            </m:oMathPara>
                          </a14:m>
                          <a:endParaRPr lang="it-IT" sz="1200" dirty="0">
                            <a:effectLst/>
                            <a:latin typeface="Calibri"/>
                            <a:ea typeface="Calibri"/>
                            <a:cs typeface="Times New Roman"/>
                          </a:endParaRPr>
                        </a:p>
                      </a:txBody>
                      <a:tcPr marL="44450" marR="44450" marT="0" marB="0"/>
                    </a:tc>
                    <a:tc>
                      <a:txBody>
                        <a:bodyPr/>
                        <a:lstStyle/>
                        <a:p>
                          <a:pPr algn="ctr">
                            <a:lnSpc>
                              <a:spcPct val="115000"/>
                            </a:lnSpc>
                            <a:spcAft>
                              <a:spcPts val="0"/>
                            </a:spcAft>
                          </a:pPr>
                          <a14:m>
                            <m:oMathPara xmlns:m="http://schemas.openxmlformats.org/officeDocument/2006/math">
                              <m:oMathParaPr>
                                <m:jc m:val="centerGroup"/>
                              </m:oMathParaPr>
                              <m:oMath xmlns:m="http://schemas.openxmlformats.org/officeDocument/2006/math">
                                <m:sSub>
                                  <m:sSubPr>
                                    <m:ctrlPr>
                                      <a:rPr lang="it-IT" sz="1200" b="1" i="1" smtClean="0">
                                        <a:effectLst/>
                                        <a:latin typeface="Cambria Math" panose="02040503050406030204" pitchFamily="18" charset="0"/>
                                        <a:ea typeface="Calibri"/>
                                        <a:cs typeface="Times New Roman"/>
                                      </a:rPr>
                                    </m:ctrlPr>
                                  </m:sSubPr>
                                  <m:e>
                                    <m:r>
                                      <a:rPr lang="it-IT" sz="1200" b="1" i="1" smtClean="0">
                                        <a:effectLst/>
                                        <a:latin typeface="Cambria Math"/>
                                        <a:ea typeface="Calibri"/>
                                        <a:cs typeface="Times New Roman"/>
                                      </a:rPr>
                                      <m:t>𝒙</m:t>
                                    </m:r>
                                  </m:e>
                                  <m:sub>
                                    <m:r>
                                      <a:rPr lang="it-IT" sz="1200" b="1" i="1" smtClean="0">
                                        <a:effectLst/>
                                        <a:latin typeface="Cambria Math"/>
                                        <a:ea typeface="Calibri"/>
                                        <a:cs typeface="Times New Roman"/>
                                      </a:rPr>
                                      <m:t>𝟑</m:t>
                                    </m:r>
                                  </m:sub>
                                </m:sSub>
                              </m:oMath>
                            </m:oMathPara>
                          </a14:m>
                          <a:endParaRPr lang="it-IT" sz="1200" dirty="0">
                            <a:effectLst/>
                            <a:latin typeface="Calibri"/>
                            <a:ea typeface="Calibri"/>
                            <a:cs typeface="Times New Roman"/>
                          </a:endParaRPr>
                        </a:p>
                      </a:txBody>
                      <a:tcPr marL="44450" marR="44450" marT="0" marB="0"/>
                    </a:tc>
                    <a:tc>
                      <a:txBody>
                        <a:bodyPr/>
                        <a:lstStyle/>
                        <a:p>
                          <a:pPr algn="ctr">
                            <a:lnSpc>
                              <a:spcPct val="115000"/>
                            </a:lnSpc>
                            <a:spcAft>
                              <a:spcPts val="0"/>
                            </a:spcAft>
                          </a:pPr>
                          <a14:m>
                            <m:oMathPara xmlns:m="http://schemas.openxmlformats.org/officeDocument/2006/math">
                              <m:oMathParaPr>
                                <m:jc m:val="centerGroup"/>
                              </m:oMathParaPr>
                              <m:oMath xmlns:m="http://schemas.openxmlformats.org/officeDocument/2006/math">
                                <m:sSub>
                                  <m:sSubPr>
                                    <m:ctrlPr>
                                      <a:rPr lang="it-IT" sz="1200" b="1" i="1" smtClean="0">
                                        <a:effectLst/>
                                        <a:latin typeface="Cambria Math" panose="02040503050406030204" pitchFamily="18" charset="0"/>
                                        <a:ea typeface="Calibri"/>
                                        <a:cs typeface="Times New Roman"/>
                                      </a:rPr>
                                    </m:ctrlPr>
                                  </m:sSubPr>
                                  <m:e>
                                    <m:r>
                                      <a:rPr lang="it-IT" sz="1200" b="1" i="1" smtClean="0">
                                        <a:effectLst/>
                                        <a:latin typeface="Cambria Math"/>
                                        <a:ea typeface="Calibri"/>
                                        <a:cs typeface="Times New Roman"/>
                                      </a:rPr>
                                      <m:t>𝒙</m:t>
                                    </m:r>
                                  </m:e>
                                  <m:sub>
                                    <m:r>
                                      <a:rPr lang="it-IT" sz="1200" b="1" i="1" smtClean="0">
                                        <a:effectLst/>
                                        <a:latin typeface="Cambria Math"/>
                                        <a:ea typeface="Calibri"/>
                                        <a:cs typeface="Times New Roman"/>
                                      </a:rPr>
                                      <m:t>𝟒</m:t>
                                    </m:r>
                                  </m:sub>
                                </m:sSub>
                              </m:oMath>
                            </m:oMathPara>
                          </a14:m>
                          <a:endParaRPr lang="it-IT" sz="1200" dirty="0">
                            <a:effectLst/>
                            <a:latin typeface="Calibri"/>
                            <a:ea typeface="Calibri"/>
                            <a:cs typeface="Times New Roman"/>
                          </a:endParaRPr>
                        </a:p>
                      </a:txBody>
                      <a:tcPr marL="44450" marR="44450" marT="0" marB="0"/>
                    </a:tc>
                    <a:tc>
                      <a:txBody>
                        <a:bodyPr/>
                        <a:lstStyle/>
                        <a:p>
                          <a:pPr algn="ctr">
                            <a:lnSpc>
                              <a:spcPct val="115000"/>
                            </a:lnSpc>
                            <a:spcAft>
                              <a:spcPts val="0"/>
                            </a:spcAft>
                          </a:pPr>
                          <a14:m>
                            <m:oMathPara xmlns:m="http://schemas.openxmlformats.org/officeDocument/2006/math">
                              <m:oMathParaPr>
                                <m:jc m:val="centerGroup"/>
                              </m:oMathParaPr>
                              <m:oMath xmlns:m="http://schemas.openxmlformats.org/officeDocument/2006/math">
                                <m:sSub>
                                  <m:sSubPr>
                                    <m:ctrlPr>
                                      <a:rPr lang="it-IT" sz="1200" b="1" i="1" smtClean="0">
                                        <a:effectLst/>
                                        <a:latin typeface="Cambria Math" panose="02040503050406030204" pitchFamily="18" charset="0"/>
                                        <a:ea typeface="Calibri"/>
                                        <a:cs typeface="Times New Roman"/>
                                      </a:rPr>
                                    </m:ctrlPr>
                                  </m:sSubPr>
                                  <m:e>
                                    <m:r>
                                      <a:rPr lang="it-IT" sz="1200" b="1" i="1" smtClean="0">
                                        <a:effectLst/>
                                        <a:latin typeface="Cambria Math"/>
                                        <a:ea typeface="Calibri"/>
                                        <a:cs typeface="Times New Roman"/>
                                      </a:rPr>
                                      <m:t>𝒙</m:t>
                                    </m:r>
                                  </m:e>
                                  <m:sub>
                                    <m:r>
                                      <a:rPr lang="it-IT" sz="1200" b="1" i="1" smtClean="0">
                                        <a:effectLst/>
                                        <a:latin typeface="Cambria Math"/>
                                        <a:ea typeface="Calibri"/>
                                        <a:cs typeface="Times New Roman"/>
                                      </a:rPr>
                                      <m:t>𝟓</m:t>
                                    </m:r>
                                  </m:sub>
                                </m:sSub>
                              </m:oMath>
                            </m:oMathPara>
                          </a14:m>
                          <a:endParaRPr lang="it-IT" sz="1200" dirty="0">
                            <a:effectLst/>
                            <a:latin typeface="Calibri"/>
                            <a:ea typeface="Calibri"/>
                            <a:cs typeface="Times New Roman"/>
                          </a:endParaRPr>
                        </a:p>
                      </a:txBody>
                      <a:tcPr marL="44450" marR="44450" marT="0" marB="0"/>
                    </a:tc>
                    <a:tc>
                      <a:txBody>
                        <a:bodyPr/>
                        <a:lstStyle/>
                        <a:p>
                          <a:pPr algn="ctr">
                            <a:lnSpc>
                              <a:spcPct val="115000"/>
                            </a:lnSpc>
                            <a:spcAft>
                              <a:spcPts val="0"/>
                            </a:spcAft>
                          </a:pPr>
                          <a14:m>
                            <m:oMathPara xmlns:m="http://schemas.openxmlformats.org/officeDocument/2006/math">
                              <m:oMathParaPr>
                                <m:jc m:val="centerGroup"/>
                              </m:oMathParaPr>
                              <m:oMath xmlns:m="http://schemas.openxmlformats.org/officeDocument/2006/math">
                                <m:sSub>
                                  <m:sSubPr>
                                    <m:ctrlPr>
                                      <a:rPr lang="it-IT" sz="1200" b="1" i="1" smtClean="0">
                                        <a:effectLst/>
                                        <a:latin typeface="Cambria Math" panose="02040503050406030204" pitchFamily="18" charset="0"/>
                                        <a:ea typeface="Calibri"/>
                                        <a:cs typeface="Times New Roman"/>
                                      </a:rPr>
                                    </m:ctrlPr>
                                  </m:sSubPr>
                                  <m:e>
                                    <m:r>
                                      <a:rPr lang="it-IT" sz="1200" b="1" i="1" smtClean="0">
                                        <a:effectLst/>
                                        <a:latin typeface="Cambria Math"/>
                                        <a:ea typeface="Calibri"/>
                                        <a:cs typeface="Times New Roman"/>
                                      </a:rPr>
                                      <m:t>𝒙</m:t>
                                    </m:r>
                                  </m:e>
                                  <m:sub>
                                    <m:r>
                                      <a:rPr lang="it-IT" sz="1200" b="1" i="1" smtClean="0">
                                        <a:effectLst/>
                                        <a:latin typeface="Cambria Math"/>
                                        <a:ea typeface="Calibri"/>
                                        <a:cs typeface="Times New Roman"/>
                                      </a:rPr>
                                      <m:t>𝟔</m:t>
                                    </m:r>
                                  </m:sub>
                                </m:sSub>
                              </m:oMath>
                            </m:oMathPara>
                          </a14:m>
                          <a:endParaRPr lang="it-IT" sz="1200" dirty="0">
                            <a:effectLst/>
                            <a:latin typeface="Calibri"/>
                            <a:ea typeface="Calibri"/>
                            <a:cs typeface="Times New Roman"/>
                          </a:endParaRPr>
                        </a:p>
                      </a:txBody>
                      <a:tcPr marL="44450" marR="44450" marT="0" marB="0"/>
                    </a:tc>
                    <a:extLst>
                      <a:ext uri="{0D108BD9-81ED-4DB2-BD59-A6C34878D82A}">
                        <a16:rowId xmlns:a16="http://schemas.microsoft.com/office/drawing/2014/main" val="10000"/>
                      </a:ext>
                    </a:extLst>
                  </a:tr>
                  <a:tr h="200025">
                    <a:tc>
                      <a:txBody>
                        <a:bodyPr/>
                        <a:lstStyle/>
                        <a:p>
                          <a:pPr algn="ctr">
                            <a:lnSpc>
                              <a:spcPct val="115000"/>
                            </a:lnSpc>
                            <a:spcAft>
                              <a:spcPts val="0"/>
                            </a:spcAft>
                          </a:pPr>
                          <a14:m>
                            <m:oMathPara xmlns:m="http://schemas.openxmlformats.org/officeDocument/2006/math">
                              <m:oMathParaPr>
                                <m:jc m:val="centerGroup"/>
                              </m:oMathParaPr>
                              <m:oMath xmlns:m="http://schemas.openxmlformats.org/officeDocument/2006/math">
                                <m:sSub>
                                  <m:sSubPr>
                                    <m:ctrlPr>
                                      <a:rPr lang="it-IT" sz="1200" b="1" i="1" smtClean="0">
                                        <a:effectLst/>
                                        <a:latin typeface="Cambria Math" panose="02040503050406030204" pitchFamily="18" charset="0"/>
                                        <a:ea typeface="Calibri"/>
                                        <a:cs typeface="Times New Roman"/>
                                      </a:rPr>
                                    </m:ctrlPr>
                                  </m:sSubPr>
                                  <m:e>
                                    <m:r>
                                      <a:rPr lang="it-IT" sz="1200" b="1" i="1" smtClean="0">
                                        <a:effectLst/>
                                        <a:latin typeface="Cambria Math"/>
                                        <a:ea typeface="Calibri"/>
                                        <a:cs typeface="Times New Roman"/>
                                      </a:rPr>
                                      <m:t>𝒙</m:t>
                                    </m:r>
                                  </m:e>
                                  <m:sub>
                                    <m:r>
                                      <a:rPr lang="it-IT" sz="1200" b="1" i="1" smtClean="0">
                                        <a:effectLst/>
                                        <a:latin typeface="Cambria Math"/>
                                        <a:ea typeface="Calibri"/>
                                        <a:cs typeface="Times New Roman"/>
                                      </a:rPr>
                                      <m:t>𝟏</m:t>
                                    </m:r>
                                  </m:sub>
                                </m:sSub>
                              </m:oMath>
                            </m:oMathPara>
                          </a14:m>
                          <a:endParaRPr lang="it-IT" sz="1200" dirty="0">
                            <a:effectLst/>
                            <a:latin typeface="Calibri"/>
                            <a:ea typeface="Calibri"/>
                            <a:cs typeface="Times New Roman"/>
                          </a:endParaRPr>
                        </a:p>
                      </a:txBody>
                      <a:tcPr marL="44450" marR="44450" marT="0" marB="0" anchor="ctr"/>
                    </a:tc>
                    <a:tc>
                      <a:txBody>
                        <a:bodyPr/>
                        <a:lstStyle/>
                        <a:p>
                          <a:pPr algn="ctr">
                            <a:lnSpc>
                              <a:spcPct val="115000"/>
                            </a:lnSpc>
                            <a:spcAft>
                              <a:spcPts val="0"/>
                            </a:spcAft>
                          </a:pPr>
                          <a:r>
                            <a:rPr lang="en-US" sz="1100">
                              <a:effectLst/>
                            </a:rPr>
                            <a:t>1</a:t>
                          </a:r>
                          <a:endParaRPr lang="it-IT" sz="1200">
                            <a:effectLst/>
                            <a:latin typeface="Calibri"/>
                            <a:ea typeface="Calibri"/>
                            <a:cs typeface="Times New Roman"/>
                          </a:endParaRPr>
                        </a:p>
                      </a:txBody>
                      <a:tcPr marL="44450" marR="44450" marT="0" marB="0" anchor="ctr"/>
                    </a:tc>
                    <a:tc>
                      <a:txBody>
                        <a:bodyPr/>
                        <a:lstStyle/>
                        <a:p>
                          <a:pPr algn="ctr">
                            <a:lnSpc>
                              <a:spcPct val="115000"/>
                            </a:lnSpc>
                            <a:spcAft>
                              <a:spcPts val="0"/>
                            </a:spcAft>
                          </a:pPr>
                          <a:r>
                            <a:rPr lang="en-US" sz="1100">
                              <a:effectLst/>
                            </a:rPr>
                            <a:t>0.97</a:t>
                          </a:r>
                          <a:endParaRPr lang="it-IT" sz="1200">
                            <a:effectLst/>
                            <a:latin typeface="Calibri"/>
                            <a:ea typeface="Calibri"/>
                            <a:cs typeface="Times New Roman"/>
                          </a:endParaRPr>
                        </a:p>
                      </a:txBody>
                      <a:tcPr marL="44450" marR="44450" marT="0" marB="0" anchor="ctr"/>
                    </a:tc>
                    <a:tc>
                      <a:txBody>
                        <a:bodyPr/>
                        <a:lstStyle/>
                        <a:p>
                          <a:pPr algn="ctr">
                            <a:lnSpc>
                              <a:spcPct val="115000"/>
                            </a:lnSpc>
                            <a:spcAft>
                              <a:spcPts val="0"/>
                            </a:spcAft>
                          </a:pPr>
                          <a:r>
                            <a:rPr lang="en-US" sz="1100">
                              <a:effectLst/>
                            </a:rPr>
                            <a:t>0.98</a:t>
                          </a:r>
                          <a:endParaRPr lang="it-IT" sz="1200">
                            <a:effectLst/>
                            <a:latin typeface="Calibri"/>
                            <a:ea typeface="Calibri"/>
                            <a:cs typeface="Times New Roman"/>
                          </a:endParaRPr>
                        </a:p>
                      </a:txBody>
                      <a:tcPr marL="44450" marR="44450" marT="0" marB="0" anchor="ctr"/>
                    </a:tc>
                    <a:tc>
                      <a:txBody>
                        <a:bodyPr/>
                        <a:lstStyle/>
                        <a:p>
                          <a:pPr algn="ctr">
                            <a:lnSpc>
                              <a:spcPct val="115000"/>
                            </a:lnSpc>
                            <a:spcAft>
                              <a:spcPts val="0"/>
                            </a:spcAft>
                          </a:pPr>
                          <a:r>
                            <a:rPr lang="en-US" sz="1100">
                              <a:effectLst/>
                            </a:rPr>
                            <a:t>0.98</a:t>
                          </a:r>
                          <a:endParaRPr lang="it-IT" sz="1200">
                            <a:effectLst/>
                            <a:latin typeface="Calibri"/>
                            <a:ea typeface="Calibri"/>
                            <a:cs typeface="Times New Roman"/>
                          </a:endParaRPr>
                        </a:p>
                      </a:txBody>
                      <a:tcPr marL="44450" marR="44450" marT="0" marB="0" anchor="ctr"/>
                    </a:tc>
                    <a:tc>
                      <a:txBody>
                        <a:bodyPr/>
                        <a:lstStyle/>
                        <a:p>
                          <a:pPr algn="ctr">
                            <a:lnSpc>
                              <a:spcPct val="115000"/>
                            </a:lnSpc>
                            <a:spcAft>
                              <a:spcPts val="0"/>
                            </a:spcAft>
                          </a:pPr>
                          <a:r>
                            <a:rPr lang="en-US" sz="1100" dirty="0">
                              <a:effectLst/>
                            </a:rPr>
                            <a:t>0.99</a:t>
                          </a:r>
                          <a:endParaRPr lang="it-IT" sz="1200" dirty="0">
                            <a:effectLst/>
                            <a:latin typeface="Calibri"/>
                            <a:ea typeface="Calibri"/>
                            <a:cs typeface="Times New Roman"/>
                          </a:endParaRPr>
                        </a:p>
                      </a:txBody>
                      <a:tcPr marL="44450" marR="44450" marT="0" marB="0" anchor="ctr"/>
                    </a:tc>
                    <a:tc>
                      <a:txBody>
                        <a:bodyPr/>
                        <a:lstStyle/>
                        <a:p>
                          <a:pPr algn="ctr">
                            <a:lnSpc>
                              <a:spcPct val="115000"/>
                            </a:lnSpc>
                            <a:spcAft>
                              <a:spcPts val="0"/>
                            </a:spcAft>
                          </a:pPr>
                          <a:r>
                            <a:rPr lang="en-US" sz="1100" dirty="0">
                              <a:effectLst/>
                            </a:rPr>
                            <a:t>0.98</a:t>
                          </a:r>
                          <a:endParaRPr lang="it-IT" sz="1200" dirty="0">
                            <a:effectLst/>
                            <a:latin typeface="Calibri"/>
                            <a:ea typeface="Calibri"/>
                            <a:cs typeface="Times New Roman"/>
                          </a:endParaRPr>
                        </a:p>
                      </a:txBody>
                      <a:tcPr marL="44450" marR="44450" marT="0" marB="0" anchor="ctr"/>
                    </a:tc>
                    <a:extLst>
                      <a:ext uri="{0D108BD9-81ED-4DB2-BD59-A6C34878D82A}">
                        <a16:rowId xmlns:a16="http://schemas.microsoft.com/office/drawing/2014/main" val="10001"/>
                      </a:ext>
                    </a:extLst>
                  </a:tr>
                  <a:tr h="200025">
                    <a:tc>
                      <a:txBody>
                        <a:bodyPr/>
                        <a:lstStyle/>
                        <a:p>
                          <a:pPr algn="ctr">
                            <a:lnSpc>
                              <a:spcPct val="115000"/>
                            </a:lnSpc>
                            <a:spcAft>
                              <a:spcPts val="0"/>
                            </a:spcAft>
                          </a:pPr>
                          <a14:m>
                            <m:oMathPara xmlns:m="http://schemas.openxmlformats.org/officeDocument/2006/math">
                              <m:oMathParaPr>
                                <m:jc m:val="centerGroup"/>
                              </m:oMathParaPr>
                              <m:oMath xmlns:m="http://schemas.openxmlformats.org/officeDocument/2006/math">
                                <m:sSub>
                                  <m:sSubPr>
                                    <m:ctrlPr>
                                      <a:rPr lang="it-IT" sz="1200" b="1" i="1" smtClean="0">
                                        <a:effectLst/>
                                        <a:latin typeface="Cambria Math" panose="02040503050406030204" pitchFamily="18" charset="0"/>
                                        <a:ea typeface="Calibri"/>
                                        <a:cs typeface="Times New Roman"/>
                                      </a:rPr>
                                    </m:ctrlPr>
                                  </m:sSubPr>
                                  <m:e>
                                    <m:r>
                                      <a:rPr lang="it-IT" sz="1200" b="1" i="1" smtClean="0">
                                        <a:effectLst/>
                                        <a:latin typeface="Cambria Math"/>
                                        <a:ea typeface="Calibri"/>
                                        <a:cs typeface="Times New Roman"/>
                                      </a:rPr>
                                      <m:t>𝒙</m:t>
                                    </m:r>
                                  </m:e>
                                  <m:sub>
                                    <m:r>
                                      <a:rPr lang="it-IT" sz="1200" b="1" i="1" smtClean="0">
                                        <a:effectLst/>
                                        <a:latin typeface="Cambria Math"/>
                                        <a:ea typeface="Calibri"/>
                                        <a:cs typeface="Times New Roman"/>
                                      </a:rPr>
                                      <m:t>𝟐</m:t>
                                    </m:r>
                                  </m:sub>
                                </m:sSub>
                              </m:oMath>
                            </m:oMathPara>
                          </a14:m>
                          <a:endParaRPr lang="it-IT" sz="1200" dirty="0">
                            <a:effectLst/>
                            <a:latin typeface="Calibri"/>
                            <a:ea typeface="Calibri"/>
                            <a:cs typeface="Times New Roman"/>
                          </a:endParaRPr>
                        </a:p>
                      </a:txBody>
                      <a:tcPr marL="44450" marR="44450" marT="0" marB="0" anchor="ctr"/>
                    </a:tc>
                    <a:tc>
                      <a:txBody>
                        <a:bodyPr/>
                        <a:lstStyle/>
                        <a:p>
                          <a:pPr algn="ctr">
                            <a:lnSpc>
                              <a:spcPct val="115000"/>
                            </a:lnSpc>
                            <a:spcAft>
                              <a:spcPts val="0"/>
                            </a:spcAft>
                          </a:pPr>
                          <a:r>
                            <a:rPr lang="en-US" sz="1100">
                              <a:effectLst/>
                            </a:rPr>
                            <a:t>0.97</a:t>
                          </a:r>
                          <a:endParaRPr lang="it-IT" sz="1200">
                            <a:effectLst/>
                            <a:latin typeface="Calibri"/>
                            <a:ea typeface="Calibri"/>
                            <a:cs typeface="Times New Roman"/>
                          </a:endParaRPr>
                        </a:p>
                      </a:txBody>
                      <a:tcPr marL="44450" marR="44450" marT="0" marB="0" anchor="ctr"/>
                    </a:tc>
                    <a:tc>
                      <a:txBody>
                        <a:bodyPr/>
                        <a:lstStyle/>
                        <a:p>
                          <a:pPr algn="ctr">
                            <a:lnSpc>
                              <a:spcPct val="115000"/>
                            </a:lnSpc>
                            <a:spcAft>
                              <a:spcPts val="0"/>
                            </a:spcAft>
                          </a:pPr>
                          <a:r>
                            <a:rPr lang="en-US" sz="1100">
                              <a:effectLst/>
                            </a:rPr>
                            <a:t>1</a:t>
                          </a:r>
                          <a:endParaRPr lang="it-IT" sz="1200">
                            <a:effectLst/>
                            <a:latin typeface="Calibri"/>
                            <a:ea typeface="Calibri"/>
                            <a:cs typeface="Times New Roman"/>
                          </a:endParaRPr>
                        </a:p>
                      </a:txBody>
                      <a:tcPr marL="44450" marR="44450" marT="0" marB="0" anchor="ctr"/>
                    </a:tc>
                    <a:tc>
                      <a:txBody>
                        <a:bodyPr/>
                        <a:lstStyle/>
                        <a:p>
                          <a:pPr algn="ctr">
                            <a:lnSpc>
                              <a:spcPct val="115000"/>
                            </a:lnSpc>
                            <a:spcAft>
                              <a:spcPts val="0"/>
                            </a:spcAft>
                          </a:pPr>
                          <a:r>
                            <a:rPr lang="en-US" sz="1100">
                              <a:effectLst/>
                            </a:rPr>
                            <a:t>0.95</a:t>
                          </a:r>
                          <a:endParaRPr lang="it-IT" sz="1200">
                            <a:effectLst/>
                            <a:latin typeface="Calibri"/>
                            <a:ea typeface="Calibri"/>
                            <a:cs typeface="Times New Roman"/>
                          </a:endParaRPr>
                        </a:p>
                      </a:txBody>
                      <a:tcPr marL="44450" marR="44450" marT="0" marB="0" anchor="ctr"/>
                    </a:tc>
                    <a:tc>
                      <a:txBody>
                        <a:bodyPr/>
                        <a:lstStyle/>
                        <a:p>
                          <a:pPr algn="ctr">
                            <a:lnSpc>
                              <a:spcPct val="115000"/>
                            </a:lnSpc>
                            <a:spcAft>
                              <a:spcPts val="0"/>
                            </a:spcAft>
                          </a:pPr>
                          <a:r>
                            <a:rPr lang="en-US" sz="1100">
                              <a:effectLst/>
                            </a:rPr>
                            <a:t>0.99</a:t>
                          </a:r>
                          <a:endParaRPr lang="it-IT" sz="1200">
                            <a:effectLst/>
                            <a:latin typeface="Calibri"/>
                            <a:ea typeface="Calibri"/>
                            <a:cs typeface="Times New Roman"/>
                          </a:endParaRPr>
                        </a:p>
                      </a:txBody>
                      <a:tcPr marL="44450" marR="44450" marT="0" marB="0" anchor="ctr"/>
                    </a:tc>
                    <a:tc>
                      <a:txBody>
                        <a:bodyPr/>
                        <a:lstStyle/>
                        <a:p>
                          <a:pPr algn="ctr">
                            <a:lnSpc>
                              <a:spcPct val="115000"/>
                            </a:lnSpc>
                            <a:spcAft>
                              <a:spcPts val="0"/>
                            </a:spcAft>
                          </a:pPr>
                          <a:r>
                            <a:rPr lang="en-US" sz="1100">
                              <a:effectLst/>
                            </a:rPr>
                            <a:t>0.98</a:t>
                          </a:r>
                          <a:endParaRPr lang="it-IT" sz="1200">
                            <a:effectLst/>
                            <a:latin typeface="Calibri"/>
                            <a:ea typeface="Calibri"/>
                            <a:cs typeface="Times New Roman"/>
                          </a:endParaRPr>
                        </a:p>
                      </a:txBody>
                      <a:tcPr marL="44450" marR="44450" marT="0" marB="0" anchor="ctr"/>
                    </a:tc>
                    <a:tc>
                      <a:txBody>
                        <a:bodyPr/>
                        <a:lstStyle/>
                        <a:p>
                          <a:pPr algn="ctr">
                            <a:lnSpc>
                              <a:spcPct val="115000"/>
                            </a:lnSpc>
                            <a:spcAft>
                              <a:spcPts val="0"/>
                            </a:spcAft>
                          </a:pPr>
                          <a:r>
                            <a:rPr lang="en-US" sz="1100">
                              <a:effectLst/>
                            </a:rPr>
                            <a:t>0.96</a:t>
                          </a:r>
                          <a:endParaRPr lang="it-IT" sz="1200">
                            <a:effectLst/>
                            <a:latin typeface="Calibri"/>
                            <a:ea typeface="Calibri"/>
                            <a:cs typeface="Times New Roman"/>
                          </a:endParaRPr>
                        </a:p>
                      </a:txBody>
                      <a:tcPr marL="44450" marR="44450" marT="0" marB="0" anchor="ctr"/>
                    </a:tc>
                    <a:extLst>
                      <a:ext uri="{0D108BD9-81ED-4DB2-BD59-A6C34878D82A}">
                        <a16:rowId xmlns:a16="http://schemas.microsoft.com/office/drawing/2014/main" val="10002"/>
                      </a:ext>
                    </a:extLst>
                  </a:tr>
                  <a:tr h="200025">
                    <a:tc>
                      <a:txBody>
                        <a:bodyPr/>
                        <a:lstStyle/>
                        <a:p>
                          <a:pPr algn="ctr">
                            <a:lnSpc>
                              <a:spcPct val="115000"/>
                            </a:lnSpc>
                            <a:spcAft>
                              <a:spcPts val="0"/>
                            </a:spcAft>
                          </a:pPr>
                          <a14:m>
                            <m:oMathPara xmlns:m="http://schemas.openxmlformats.org/officeDocument/2006/math">
                              <m:oMathParaPr>
                                <m:jc m:val="centerGroup"/>
                              </m:oMathParaPr>
                              <m:oMath xmlns:m="http://schemas.openxmlformats.org/officeDocument/2006/math">
                                <m:sSub>
                                  <m:sSubPr>
                                    <m:ctrlPr>
                                      <a:rPr lang="it-IT" sz="1200" b="1" i="1" smtClean="0">
                                        <a:effectLst/>
                                        <a:latin typeface="Cambria Math" panose="02040503050406030204" pitchFamily="18" charset="0"/>
                                        <a:ea typeface="Calibri"/>
                                        <a:cs typeface="Times New Roman"/>
                                      </a:rPr>
                                    </m:ctrlPr>
                                  </m:sSubPr>
                                  <m:e>
                                    <m:r>
                                      <a:rPr lang="it-IT" sz="1200" b="1" i="1" smtClean="0">
                                        <a:effectLst/>
                                        <a:latin typeface="Cambria Math"/>
                                        <a:ea typeface="Calibri"/>
                                        <a:cs typeface="Times New Roman"/>
                                      </a:rPr>
                                      <m:t>𝒙</m:t>
                                    </m:r>
                                  </m:e>
                                  <m:sub>
                                    <m:r>
                                      <a:rPr lang="it-IT" sz="1200" b="1" i="1" smtClean="0">
                                        <a:effectLst/>
                                        <a:latin typeface="Cambria Math"/>
                                        <a:ea typeface="Calibri"/>
                                        <a:cs typeface="Times New Roman"/>
                                      </a:rPr>
                                      <m:t>𝟑</m:t>
                                    </m:r>
                                  </m:sub>
                                </m:sSub>
                              </m:oMath>
                            </m:oMathPara>
                          </a14:m>
                          <a:endParaRPr lang="it-IT" sz="1200" dirty="0">
                            <a:effectLst/>
                            <a:latin typeface="Calibri"/>
                            <a:ea typeface="Calibri"/>
                            <a:cs typeface="Times New Roman"/>
                          </a:endParaRPr>
                        </a:p>
                      </a:txBody>
                      <a:tcPr marL="44450" marR="44450" marT="0" marB="0" anchor="ctr"/>
                    </a:tc>
                    <a:tc>
                      <a:txBody>
                        <a:bodyPr/>
                        <a:lstStyle/>
                        <a:p>
                          <a:pPr algn="ctr">
                            <a:lnSpc>
                              <a:spcPct val="115000"/>
                            </a:lnSpc>
                            <a:spcAft>
                              <a:spcPts val="0"/>
                            </a:spcAft>
                          </a:pPr>
                          <a:r>
                            <a:rPr lang="en-US" sz="1100">
                              <a:effectLst/>
                            </a:rPr>
                            <a:t>0.98</a:t>
                          </a:r>
                          <a:endParaRPr lang="it-IT" sz="1200">
                            <a:effectLst/>
                            <a:latin typeface="Calibri"/>
                            <a:ea typeface="Calibri"/>
                            <a:cs typeface="Times New Roman"/>
                          </a:endParaRPr>
                        </a:p>
                      </a:txBody>
                      <a:tcPr marL="44450" marR="44450" marT="0" marB="0" anchor="ctr"/>
                    </a:tc>
                    <a:tc>
                      <a:txBody>
                        <a:bodyPr/>
                        <a:lstStyle/>
                        <a:p>
                          <a:pPr algn="ctr">
                            <a:lnSpc>
                              <a:spcPct val="115000"/>
                            </a:lnSpc>
                            <a:spcAft>
                              <a:spcPts val="0"/>
                            </a:spcAft>
                          </a:pPr>
                          <a:r>
                            <a:rPr lang="en-US" sz="1100">
                              <a:effectLst/>
                            </a:rPr>
                            <a:t>0.95</a:t>
                          </a:r>
                          <a:endParaRPr lang="it-IT" sz="1200">
                            <a:effectLst/>
                            <a:latin typeface="Calibri"/>
                            <a:ea typeface="Calibri"/>
                            <a:cs typeface="Times New Roman"/>
                          </a:endParaRPr>
                        </a:p>
                      </a:txBody>
                      <a:tcPr marL="44450" marR="44450" marT="0" marB="0" anchor="ctr"/>
                    </a:tc>
                    <a:tc>
                      <a:txBody>
                        <a:bodyPr/>
                        <a:lstStyle/>
                        <a:p>
                          <a:pPr algn="ctr">
                            <a:lnSpc>
                              <a:spcPct val="115000"/>
                            </a:lnSpc>
                            <a:spcAft>
                              <a:spcPts val="0"/>
                            </a:spcAft>
                          </a:pPr>
                          <a:r>
                            <a:rPr lang="en-US" sz="1100">
                              <a:effectLst/>
                            </a:rPr>
                            <a:t>1</a:t>
                          </a:r>
                          <a:endParaRPr lang="it-IT" sz="1200">
                            <a:effectLst/>
                            <a:latin typeface="Calibri"/>
                            <a:ea typeface="Calibri"/>
                            <a:cs typeface="Times New Roman"/>
                          </a:endParaRPr>
                        </a:p>
                      </a:txBody>
                      <a:tcPr marL="44450" marR="44450" marT="0" marB="0" anchor="ctr"/>
                    </a:tc>
                    <a:tc>
                      <a:txBody>
                        <a:bodyPr/>
                        <a:lstStyle/>
                        <a:p>
                          <a:pPr algn="ctr">
                            <a:lnSpc>
                              <a:spcPct val="115000"/>
                            </a:lnSpc>
                            <a:spcAft>
                              <a:spcPts val="0"/>
                            </a:spcAft>
                          </a:pPr>
                          <a:r>
                            <a:rPr lang="en-US" sz="1100">
                              <a:effectLst/>
                            </a:rPr>
                            <a:t>0.96</a:t>
                          </a:r>
                          <a:endParaRPr lang="it-IT" sz="1200">
                            <a:effectLst/>
                            <a:latin typeface="Calibri"/>
                            <a:ea typeface="Calibri"/>
                            <a:cs typeface="Times New Roman"/>
                          </a:endParaRPr>
                        </a:p>
                      </a:txBody>
                      <a:tcPr marL="44450" marR="44450" marT="0" marB="0" anchor="ctr"/>
                    </a:tc>
                    <a:tc>
                      <a:txBody>
                        <a:bodyPr/>
                        <a:lstStyle/>
                        <a:p>
                          <a:pPr algn="ctr">
                            <a:lnSpc>
                              <a:spcPct val="115000"/>
                            </a:lnSpc>
                            <a:spcAft>
                              <a:spcPts val="0"/>
                            </a:spcAft>
                          </a:pPr>
                          <a:r>
                            <a:rPr lang="en-US" sz="1100">
                              <a:effectLst/>
                            </a:rPr>
                            <a:t>0.99</a:t>
                          </a:r>
                          <a:endParaRPr lang="it-IT" sz="1200">
                            <a:effectLst/>
                            <a:latin typeface="Calibri"/>
                            <a:ea typeface="Calibri"/>
                            <a:cs typeface="Times New Roman"/>
                          </a:endParaRPr>
                        </a:p>
                      </a:txBody>
                      <a:tcPr marL="44450" marR="44450" marT="0" marB="0" anchor="ctr"/>
                    </a:tc>
                    <a:tc>
                      <a:txBody>
                        <a:bodyPr/>
                        <a:lstStyle/>
                        <a:p>
                          <a:pPr algn="ctr">
                            <a:lnSpc>
                              <a:spcPct val="115000"/>
                            </a:lnSpc>
                            <a:spcAft>
                              <a:spcPts val="0"/>
                            </a:spcAft>
                          </a:pPr>
                          <a:r>
                            <a:rPr lang="en-US" sz="1100">
                              <a:effectLst/>
                            </a:rPr>
                            <a:t>0.99</a:t>
                          </a:r>
                          <a:endParaRPr lang="it-IT" sz="1200">
                            <a:effectLst/>
                            <a:latin typeface="Calibri"/>
                            <a:ea typeface="Calibri"/>
                            <a:cs typeface="Times New Roman"/>
                          </a:endParaRPr>
                        </a:p>
                      </a:txBody>
                      <a:tcPr marL="44450" marR="44450" marT="0" marB="0" anchor="ctr"/>
                    </a:tc>
                    <a:extLst>
                      <a:ext uri="{0D108BD9-81ED-4DB2-BD59-A6C34878D82A}">
                        <a16:rowId xmlns:a16="http://schemas.microsoft.com/office/drawing/2014/main" val="10003"/>
                      </a:ext>
                    </a:extLst>
                  </a:tr>
                  <a:tr h="200025">
                    <a:tc>
                      <a:txBody>
                        <a:bodyPr/>
                        <a:lstStyle/>
                        <a:p>
                          <a:pPr algn="ctr">
                            <a:lnSpc>
                              <a:spcPct val="115000"/>
                            </a:lnSpc>
                            <a:spcAft>
                              <a:spcPts val="0"/>
                            </a:spcAft>
                          </a:pPr>
                          <a14:m>
                            <m:oMathPara xmlns:m="http://schemas.openxmlformats.org/officeDocument/2006/math">
                              <m:oMathParaPr>
                                <m:jc m:val="centerGroup"/>
                              </m:oMathParaPr>
                              <m:oMath xmlns:m="http://schemas.openxmlformats.org/officeDocument/2006/math">
                                <m:sSub>
                                  <m:sSubPr>
                                    <m:ctrlPr>
                                      <a:rPr lang="it-IT" sz="1200" b="1" i="1" smtClean="0">
                                        <a:effectLst/>
                                        <a:latin typeface="Cambria Math" panose="02040503050406030204" pitchFamily="18" charset="0"/>
                                        <a:ea typeface="Calibri"/>
                                        <a:cs typeface="Times New Roman"/>
                                      </a:rPr>
                                    </m:ctrlPr>
                                  </m:sSubPr>
                                  <m:e>
                                    <m:r>
                                      <a:rPr lang="it-IT" sz="1200" b="1" i="1" smtClean="0">
                                        <a:effectLst/>
                                        <a:latin typeface="Cambria Math"/>
                                        <a:ea typeface="Calibri"/>
                                        <a:cs typeface="Times New Roman"/>
                                      </a:rPr>
                                      <m:t>𝒙</m:t>
                                    </m:r>
                                  </m:e>
                                  <m:sub>
                                    <m:r>
                                      <a:rPr lang="it-IT" sz="1200" b="1" i="1" smtClean="0">
                                        <a:effectLst/>
                                        <a:latin typeface="Cambria Math"/>
                                        <a:ea typeface="Calibri"/>
                                        <a:cs typeface="Times New Roman"/>
                                      </a:rPr>
                                      <m:t>𝟒</m:t>
                                    </m:r>
                                  </m:sub>
                                </m:sSub>
                              </m:oMath>
                            </m:oMathPara>
                          </a14:m>
                          <a:endParaRPr lang="it-IT" sz="1200" dirty="0">
                            <a:effectLst/>
                            <a:latin typeface="Calibri"/>
                            <a:ea typeface="Calibri"/>
                            <a:cs typeface="Times New Roman"/>
                          </a:endParaRPr>
                        </a:p>
                      </a:txBody>
                      <a:tcPr marL="44450" marR="44450" marT="0" marB="0" anchor="ctr"/>
                    </a:tc>
                    <a:tc>
                      <a:txBody>
                        <a:bodyPr/>
                        <a:lstStyle/>
                        <a:p>
                          <a:pPr algn="ctr">
                            <a:lnSpc>
                              <a:spcPct val="115000"/>
                            </a:lnSpc>
                            <a:spcAft>
                              <a:spcPts val="0"/>
                            </a:spcAft>
                          </a:pPr>
                          <a:r>
                            <a:rPr lang="en-US" sz="1100">
                              <a:effectLst/>
                            </a:rPr>
                            <a:t>0.98</a:t>
                          </a:r>
                          <a:endParaRPr lang="it-IT" sz="1200">
                            <a:effectLst/>
                            <a:latin typeface="Calibri"/>
                            <a:ea typeface="Calibri"/>
                            <a:cs typeface="Times New Roman"/>
                          </a:endParaRPr>
                        </a:p>
                      </a:txBody>
                      <a:tcPr marL="44450" marR="44450" marT="0" marB="0" anchor="ctr"/>
                    </a:tc>
                    <a:tc>
                      <a:txBody>
                        <a:bodyPr/>
                        <a:lstStyle/>
                        <a:p>
                          <a:pPr algn="ctr">
                            <a:lnSpc>
                              <a:spcPct val="115000"/>
                            </a:lnSpc>
                            <a:spcAft>
                              <a:spcPts val="0"/>
                            </a:spcAft>
                          </a:pPr>
                          <a:r>
                            <a:rPr lang="en-US" sz="1100">
                              <a:effectLst/>
                            </a:rPr>
                            <a:t>0.99</a:t>
                          </a:r>
                          <a:endParaRPr lang="it-IT" sz="1200">
                            <a:effectLst/>
                            <a:latin typeface="Calibri"/>
                            <a:ea typeface="Calibri"/>
                            <a:cs typeface="Times New Roman"/>
                          </a:endParaRPr>
                        </a:p>
                      </a:txBody>
                      <a:tcPr marL="44450" marR="44450" marT="0" marB="0" anchor="ctr"/>
                    </a:tc>
                    <a:tc>
                      <a:txBody>
                        <a:bodyPr/>
                        <a:lstStyle/>
                        <a:p>
                          <a:pPr algn="ctr">
                            <a:lnSpc>
                              <a:spcPct val="115000"/>
                            </a:lnSpc>
                            <a:spcAft>
                              <a:spcPts val="0"/>
                            </a:spcAft>
                          </a:pPr>
                          <a:r>
                            <a:rPr lang="en-US" sz="1100">
                              <a:effectLst/>
                            </a:rPr>
                            <a:t>0.96</a:t>
                          </a:r>
                          <a:endParaRPr lang="it-IT" sz="1200">
                            <a:effectLst/>
                            <a:latin typeface="Calibri"/>
                            <a:ea typeface="Calibri"/>
                            <a:cs typeface="Times New Roman"/>
                          </a:endParaRPr>
                        </a:p>
                      </a:txBody>
                      <a:tcPr marL="44450" marR="44450" marT="0" marB="0" anchor="ctr"/>
                    </a:tc>
                    <a:tc>
                      <a:txBody>
                        <a:bodyPr/>
                        <a:lstStyle/>
                        <a:p>
                          <a:pPr algn="ctr">
                            <a:lnSpc>
                              <a:spcPct val="115000"/>
                            </a:lnSpc>
                            <a:spcAft>
                              <a:spcPts val="0"/>
                            </a:spcAft>
                          </a:pPr>
                          <a:r>
                            <a:rPr lang="en-US" sz="1100">
                              <a:effectLst/>
                            </a:rPr>
                            <a:t>1</a:t>
                          </a:r>
                          <a:endParaRPr lang="it-IT" sz="1200">
                            <a:effectLst/>
                            <a:latin typeface="Calibri"/>
                            <a:ea typeface="Calibri"/>
                            <a:cs typeface="Times New Roman"/>
                          </a:endParaRPr>
                        </a:p>
                      </a:txBody>
                      <a:tcPr marL="44450" marR="44450" marT="0" marB="0" anchor="ctr"/>
                    </a:tc>
                    <a:tc>
                      <a:txBody>
                        <a:bodyPr/>
                        <a:lstStyle/>
                        <a:p>
                          <a:pPr algn="ctr">
                            <a:lnSpc>
                              <a:spcPct val="115000"/>
                            </a:lnSpc>
                            <a:spcAft>
                              <a:spcPts val="0"/>
                            </a:spcAft>
                          </a:pPr>
                          <a:r>
                            <a:rPr lang="en-US" sz="1100">
                              <a:effectLst/>
                            </a:rPr>
                            <a:t>0.98</a:t>
                          </a:r>
                          <a:endParaRPr lang="it-IT" sz="1200">
                            <a:effectLst/>
                            <a:latin typeface="Calibri"/>
                            <a:ea typeface="Calibri"/>
                            <a:cs typeface="Times New Roman"/>
                          </a:endParaRPr>
                        </a:p>
                      </a:txBody>
                      <a:tcPr marL="44450" marR="44450" marT="0" marB="0" anchor="ctr"/>
                    </a:tc>
                    <a:tc>
                      <a:txBody>
                        <a:bodyPr/>
                        <a:lstStyle/>
                        <a:p>
                          <a:pPr algn="ctr">
                            <a:lnSpc>
                              <a:spcPct val="115000"/>
                            </a:lnSpc>
                            <a:spcAft>
                              <a:spcPts val="0"/>
                            </a:spcAft>
                          </a:pPr>
                          <a:r>
                            <a:rPr lang="en-US" sz="1100">
                              <a:effectLst/>
                            </a:rPr>
                            <a:t>0.97</a:t>
                          </a:r>
                          <a:endParaRPr lang="it-IT" sz="1200">
                            <a:effectLst/>
                            <a:latin typeface="Calibri"/>
                            <a:ea typeface="Calibri"/>
                            <a:cs typeface="Times New Roman"/>
                          </a:endParaRPr>
                        </a:p>
                      </a:txBody>
                      <a:tcPr marL="44450" marR="44450" marT="0" marB="0" anchor="ctr"/>
                    </a:tc>
                    <a:extLst>
                      <a:ext uri="{0D108BD9-81ED-4DB2-BD59-A6C34878D82A}">
                        <a16:rowId xmlns:a16="http://schemas.microsoft.com/office/drawing/2014/main" val="10004"/>
                      </a:ext>
                    </a:extLst>
                  </a:tr>
                  <a:tr h="200025">
                    <a:tc>
                      <a:txBody>
                        <a:bodyPr/>
                        <a:lstStyle/>
                        <a:p>
                          <a:pPr algn="ctr">
                            <a:lnSpc>
                              <a:spcPct val="115000"/>
                            </a:lnSpc>
                            <a:spcAft>
                              <a:spcPts val="0"/>
                            </a:spcAft>
                          </a:pPr>
                          <a14:m>
                            <m:oMathPara xmlns:m="http://schemas.openxmlformats.org/officeDocument/2006/math">
                              <m:oMathParaPr>
                                <m:jc m:val="centerGroup"/>
                              </m:oMathParaPr>
                              <m:oMath xmlns:m="http://schemas.openxmlformats.org/officeDocument/2006/math">
                                <m:sSub>
                                  <m:sSubPr>
                                    <m:ctrlPr>
                                      <a:rPr lang="it-IT" sz="1200" b="1" i="1" smtClean="0">
                                        <a:effectLst/>
                                        <a:latin typeface="Cambria Math" panose="02040503050406030204" pitchFamily="18" charset="0"/>
                                        <a:ea typeface="Calibri"/>
                                        <a:cs typeface="Times New Roman"/>
                                      </a:rPr>
                                    </m:ctrlPr>
                                  </m:sSubPr>
                                  <m:e>
                                    <m:r>
                                      <a:rPr lang="it-IT" sz="1200" b="1" i="1" smtClean="0">
                                        <a:effectLst/>
                                        <a:latin typeface="Cambria Math"/>
                                        <a:ea typeface="Calibri"/>
                                        <a:cs typeface="Times New Roman"/>
                                      </a:rPr>
                                      <m:t>𝒙</m:t>
                                    </m:r>
                                  </m:e>
                                  <m:sub>
                                    <m:r>
                                      <a:rPr lang="it-IT" sz="1200" b="1" i="1" smtClean="0">
                                        <a:effectLst/>
                                        <a:latin typeface="Cambria Math"/>
                                        <a:ea typeface="Calibri"/>
                                        <a:cs typeface="Times New Roman"/>
                                      </a:rPr>
                                      <m:t>𝟓</m:t>
                                    </m:r>
                                  </m:sub>
                                </m:sSub>
                              </m:oMath>
                            </m:oMathPara>
                          </a14:m>
                          <a:endParaRPr lang="it-IT" sz="1200" dirty="0">
                            <a:effectLst/>
                            <a:latin typeface="Calibri"/>
                            <a:ea typeface="Calibri"/>
                            <a:cs typeface="Times New Roman"/>
                          </a:endParaRPr>
                        </a:p>
                      </a:txBody>
                      <a:tcPr marL="44450" marR="44450" marT="0" marB="0" anchor="ctr"/>
                    </a:tc>
                    <a:tc>
                      <a:txBody>
                        <a:bodyPr/>
                        <a:lstStyle/>
                        <a:p>
                          <a:pPr algn="ctr">
                            <a:lnSpc>
                              <a:spcPct val="115000"/>
                            </a:lnSpc>
                            <a:spcAft>
                              <a:spcPts val="0"/>
                            </a:spcAft>
                          </a:pPr>
                          <a:r>
                            <a:rPr lang="en-US" sz="1100">
                              <a:effectLst/>
                            </a:rPr>
                            <a:t>0.99</a:t>
                          </a:r>
                          <a:endParaRPr lang="it-IT" sz="1200">
                            <a:effectLst/>
                            <a:latin typeface="Calibri"/>
                            <a:ea typeface="Calibri"/>
                            <a:cs typeface="Times New Roman"/>
                          </a:endParaRPr>
                        </a:p>
                      </a:txBody>
                      <a:tcPr marL="44450" marR="44450" marT="0" marB="0" anchor="ctr"/>
                    </a:tc>
                    <a:tc>
                      <a:txBody>
                        <a:bodyPr/>
                        <a:lstStyle/>
                        <a:p>
                          <a:pPr algn="ctr">
                            <a:lnSpc>
                              <a:spcPct val="115000"/>
                            </a:lnSpc>
                            <a:spcAft>
                              <a:spcPts val="0"/>
                            </a:spcAft>
                          </a:pPr>
                          <a:r>
                            <a:rPr lang="en-US" sz="1100">
                              <a:effectLst/>
                            </a:rPr>
                            <a:t>0.98</a:t>
                          </a:r>
                          <a:endParaRPr lang="it-IT" sz="1200">
                            <a:effectLst/>
                            <a:latin typeface="Calibri"/>
                            <a:ea typeface="Calibri"/>
                            <a:cs typeface="Times New Roman"/>
                          </a:endParaRPr>
                        </a:p>
                      </a:txBody>
                      <a:tcPr marL="44450" marR="44450" marT="0" marB="0" anchor="ctr"/>
                    </a:tc>
                    <a:tc>
                      <a:txBody>
                        <a:bodyPr/>
                        <a:lstStyle/>
                        <a:p>
                          <a:pPr algn="ctr">
                            <a:lnSpc>
                              <a:spcPct val="115000"/>
                            </a:lnSpc>
                            <a:spcAft>
                              <a:spcPts val="0"/>
                            </a:spcAft>
                          </a:pPr>
                          <a:r>
                            <a:rPr lang="en-US" sz="1100">
                              <a:effectLst/>
                            </a:rPr>
                            <a:t>0.99</a:t>
                          </a:r>
                          <a:endParaRPr lang="it-IT" sz="1200">
                            <a:effectLst/>
                            <a:latin typeface="Calibri"/>
                            <a:ea typeface="Calibri"/>
                            <a:cs typeface="Times New Roman"/>
                          </a:endParaRPr>
                        </a:p>
                      </a:txBody>
                      <a:tcPr marL="44450" marR="44450" marT="0" marB="0" anchor="ctr"/>
                    </a:tc>
                    <a:tc>
                      <a:txBody>
                        <a:bodyPr/>
                        <a:lstStyle/>
                        <a:p>
                          <a:pPr algn="ctr">
                            <a:lnSpc>
                              <a:spcPct val="115000"/>
                            </a:lnSpc>
                            <a:spcAft>
                              <a:spcPts val="0"/>
                            </a:spcAft>
                          </a:pPr>
                          <a:r>
                            <a:rPr lang="en-US" sz="1100">
                              <a:effectLst/>
                            </a:rPr>
                            <a:t>0.98</a:t>
                          </a:r>
                          <a:endParaRPr lang="it-IT" sz="1200">
                            <a:effectLst/>
                            <a:latin typeface="Calibri"/>
                            <a:ea typeface="Calibri"/>
                            <a:cs typeface="Times New Roman"/>
                          </a:endParaRPr>
                        </a:p>
                      </a:txBody>
                      <a:tcPr marL="44450" marR="44450" marT="0" marB="0" anchor="ctr"/>
                    </a:tc>
                    <a:tc>
                      <a:txBody>
                        <a:bodyPr/>
                        <a:lstStyle/>
                        <a:p>
                          <a:pPr algn="ctr">
                            <a:lnSpc>
                              <a:spcPct val="115000"/>
                            </a:lnSpc>
                            <a:spcAft>
                              <a:spcPts val="0"/>
                            </a:spcAft>
                          </a:pPr>
                          <a:r>
                            <a:rPr lang="en-US" sz="1100">
                              <a:effectLst/>
                            </a:rPr>
                            <a:t>1</a:t>
                          </a:r>
                          <a:endParaRPr lang="it-IT" sz="1200">
                            <a:effectLst/>
                            <a:latin typeface="Calibri"/>
                            <a:ea typeface="Calibri"/>
                            <a:cs typeface="Times New Roman"/>
                          </a:endParaRPr>
                        </a:p>
                      </a:txBody>
                      <a:tcPr marL="44450" marR="44450" marT="0" marB="0" anchor="ctr"/>
                    </a:tc>
                    <a:tc>
                      <a:txBody>
                        <a:bodyPr/>
                        <a:lstStyle/>
                        <a:p>
                          <a:pPr algn="ctr">
                            <a:lnSpc>
                              <a:spcPct val="115000"/>
                            </a:lnSpc>
                            <a:spcAft>
                              <a:spcPts val="0"/>
                            </a:spcAft>
                          </a:pPr>
                          <a:r>
                            <a:rPr lang="en-US" sz="1100">
                              <a:effectLst/>
                            </a:rPr>
                            <a:t>0.99</a:t>
                          </a:r>
                          <a:endParaRPr lang="it-IT" sz="1200">
                            <a:effectLst/>
                            <a:latin typeface="Calibri"/>
                            <a:ea typeface="Calibri"/>
                            <a:cs typeface="Times New Roman"/>
                          </a:endParaRPr>
                        </a:p>
                      </a:txBody>
                      <a:tcPr marL="44450" marR="44450" marT="0" marB="0" anchor="ctr"/>
                    </a:tc>
                    <a:extLst>
                      <a:ext uri="{0D108BD9-81ED-4DB2-BD59-A6C34878D82A}">
                        <a16:rowId xmlns:a16="http://schemas.microsoft.com/office/drawing/2014/main" val="10005"/>
                      </a:ext>
                    </a:extLst>
                  </a:tr>
                  <a:tr h="209550">
                    <a:tc>
                      <a:txBody>
                        <a:bodyPr/>
                        <a:lstStyle/>
                        <a:p>
                          <a:pPr algn="ctr">
                            <a:lnSpc>
                              <a:spcPct val="115000"/>
                            </a:lnSpc>
                            <a:spcAft>
                              <a:spcPts val="0"/>
                            </a:spcAft>
                          </a:pPr>
                          <a14:m>
                            <m:oMathPara xmlns:m="http://schemas.openxmlformats.org/officeDocument/2006/math">
                              <m:oMathParaPr>
                                <m:jc m:val="centerGroup"/>
                              </m:oMathParaPr>
                              <m:oMath xmlns:m="http://schemas.openxmlformats.org/officeDocument/2006/math">
                                <m:sSub>
                                  <m:sSubPr>
                                    <m:ctrlPr>
                                      <a:rPr lang="it-IT" sz="1200" b="1" i="1" smtClean="0">
                                        <a:effectLst/>
                                        <a:latin typeface="Cambria Math" panose="02040503050406030204" pitchFamily="18" charset="0"/>
                                        <a:ea typeface="Calibri"/>
                                        <a:cs typeface="Times New Roman"/>
                                      </a:rPr>
                                    </m:ctrlPr>
                                  </m:sSubPr>
                                  <m:e>
                                    <m:r>
                                      <a:rPr lang="it-IT" sz="1200" b="1" i="1" smtClean="0">
                                        <a:effectLst/>
                                        <a:latin typeface="Cambria Math"/>
                                        <a:ea typeface="Calibri"/>
                                        <a:cs typeface="Times New Roman"/>
                                      </a:rPr>
                                      <m:t>𝒙</m:t>
                                    </m:r>
                                  </m:e>
                                  <m:sub>
                                    <m:r>
                                      <a:rPr lang="it-IT" sz="1200" b="1" i="1" smtClean="0">
                                        <a:effectLst/>
                                        <a:latin typeface="Cambria Math"/>
                                        <a:ea typeface="Calibri"/>
                                        <a:cs typeface="Times New Roman"/>
                                      </a:rPr>
                                      <m:t>𝟔</m:t>
                                    </m:r>
                                  </m:sub>
                                </m:sSub>
                              </m:oMath>
                            </m:oMathPara>
                          </a14:m>
                          <a:endParaRPr lang="it-IT" sz="1200" dirty="0">
                            <a:effectLst/>
                            <a:latin typeface="Calibri"/>
                            <a:ea typeface="Calibri"/>
                            <a:cs typeface="Times New Roman"/>
                          </a:endParaRPr>
                        </a:p>
                      </a:txBody>
                      <a:tcPr marL="44450" marR="44450" marT="0" marB="0" anchor="ctr"/>
                    </a:tc>
                    <a:tc>
                      <a:txBody>
                        <a:bodyPr/>
                        <a:lstStyle/>
                        <a:p>
                          <a:pPr algn="ctr">
                            <a:lnSpc>
                              <a:spcPct val="115000"/>
                            </a:lnSpc>
                            <a:spcAft>
                              <a:spcPts val="0"/>
                            </a:spcAft>
                          </a:pPr>
                          <a:r>
                            <a:rPr lang="en-US" sz="1100">
                              <a:effectLst/>
                            </a:rPr>
                            <a:t>0.98</a:t>
                          </a:r>
                          <a:endParaRPr lang="it-IT" sz="1200">
                            <a:effectLst/>
                            <a:latin typeface="Calibri"/>
                            <a:ea typeface="Calibri"/>
                            <a:cs typeface="Times New Roman"/>
                          </a:endParaRPr>
                        </a:p>
                      </a:txBody>
                      <a:tcPr marL="44450" marR="44450" marT="0" marB="0" anchor="ctr"/>
                    </a:tc>
                    <a:tc>
                      <a:txBody>
                        <a:bodyPr/>
                        <a:lstStyle/>
                        <a:p>
                          <a:pPr algn="ctr">
                            <a:lnSpc>
                              <a:spcPct val="115000"/>
                            </a:lnSpc>
                            <a:spcAft>
                              <a:spcPts val="0"/>
                            </a:spcAft>
                          </a:pPr>
                          <a:r>
                            <a:rPr lang="en-US" sz="1100">
                              <a:effectLst/>
                            </a:rPr>
                            <a:t>0.96</a:t>
                          </a:r>
                          <a:endParaRPr lang="it-IT" sz="1200">
                            <a:effectLst/>
                            <a:latin typeface="Calibri"/>
                            <a:ea typeface="Calibri"/>
                            <a:cs typeface="Times New Roman"/>
                          </a:endParaRPr>
                        </a:p>
                      </a:txBody>
                      <a:tcPr marL="44450" marR="44450" marT="0" marB="0" anchor="ctr"/>
                    </a:tc>
                    <a:tc>
                      <a:txBody>
                        <a:bodyPr/>
                        <a:lstStyle/>
                        <a:p>
                          <a:pPr algn="ctr">
                            <a:lnSpc>
                              <a:spcPct val="115000"/>
                            </a:lnSpc>
                            <a:spcAft>
                              <a:spcPts val="0"/>
                            </a:spcAft>
                          </a:pPr>
                          <a:r>
                            <a:rPr lang="en-US" sz="1100">
                              <a:effectLst/>
                            </a:rPr>
                            <a:t>0.99</a:t>
                          </a:r>
                          <a:endParaRPr lang="it-IT" sz="1200">
                            <a:effectLst/>
                            <a:latin typeface="Calibri"/>
                            <a:ea typeface="Calibri"/>
                            <a:cs typeface="Times New Roman"/>
                          </a:endParaRPr>
                        </a:p>
                      </a:txBody>
                      <a:tcPr marL="44450" marR="44450" marT="0" marB="0" anchor="ctr"/>
                    </a:tc>
                    <a:tc>
                      <a:txBody>
                        <a:bodyPr/>
                        <a:lstStyle/>
                        <a:p>
                          <a:pPr algn="ctr">
                            <a:lnSpc>
                              <a:spcPct val="115000"/>
                            </a:lnSpc>
                            <a:spcAft>
                              <a:spcPts val="0"/>
                            </a:spcAft>
                          </a:pPr>
                          <a:r>
                            <a:rPr lang="en-US" sz="1100">
                              <a:effectLst/>
                            </a:rPr>
                            <a:t>0.97</a:t>
                          </a:r>
                          <a:endParaRPr lang="it-IT" sz="1200">
                            <a:effectLst/>
                            <a:latin typeface="Calibri"/>
                            <a:ea typeface="Calibri"/>
                            <a:cs typeface="Times New Roman"/>
                          </a:endParaRPr>
                        </a:p>
                      </a:txBody>
                      <a:tcPr marL="44450" marR="44450" marT="0" marB="0" anchor="ctr"/>
                    </a:tc>
                    <a:tc>
                      <a:txBody>
                        <a:bodyPr/>
                        <a:lstStyle/>
                        <a:p>
                          <a:pPr algn="ctr">
                            <a:lnSpc>
                              <a:spcPct val="115000"/>
                            </a:lnSpc>
                            <a:spcAft>
                              <a:spcPts val="0"/>
                            </a:spcAft>
                          </a:pPr>
                          <a:r>
                            <a:rPr lang="en-US" sz="1100">
                              <a:effectLst/>
                            </a:rPr>
                            <a:t>0.99</a:t>
                          </a:r>
                          <a:endParaRPr lang="it-IT" sz="1200">
                            <a:effectLst/>
                            <a:latin typeface="Calibri"/>
                            <a:ea typeface="Calibri"/>
                            <a:cs typeface="Times New Roman"/>
                          </a:endParaRPr>
                        </a:p>
                      </a:txBody>
                      <a:tcPr marL="44450" marR="44450" marT="0" marB="0" anchor="ctr"/>
                    </a:tc>
                    <a:tc>
                      <a:txBody>
                        <a:bodyPr/>
                        <a:lstStyle/>
                        <a:p>
                          <a:pPr algn="ctr">
                            <a:lnSpc>
                              <a:spcPct val="115000"/>
                            </a:lnSpc>
                            <a:spcAft>
                              <a:spcPts val="0"/>
                            </a:spcAft>
                          </a:pPr>
                          <a:r>
                            <a:rPr lang="en-US" sz="1100" dirty="0">
                              <a:effectLst/>
                            </a:rPr>
                            <a:t>1</a:t>
                          </a:r>
                          <a:endParaRPr lang="it-IT" sz="1200" dirty="0">
                            <a:effectLst/>
                            <a:latin typeface="Calibri"/>
                            <a:ea typeface="Calibri"/>
                            <a:cs typeface="Times New Roman"/>
                          </a:endParaRPr>
                        </a:p>
                      </a:txBody>
                      <a:tcPr marL="44450" marR="44450" marT="0" marB="0" anchor="ctr"/>
                    </a:tc>
                    <a:extLst>
                      <a:ext uri="{0D108BD9-81ED-4DB2-BD59-A6C34878D82A}">
                        <a16:rowId xmlns:a16="http://schemas.microsoft.com/office/drawing/2014/main" val="10006"/>
                      </a:ext>
                    </a:extLst>
                  </a:tr>
                </a:tbl>
              </a:graphicData>
            </a:graphic>
          </p:graphicFrame>
        </mc:Choice>
        <mc:Fallback xmlns="">
          <p:graphicFrame>
            <p:nvGraphicFramePr>
              <p:cNvPr id="51" name="Tabella 50"/>
              <p:cNvGraphicFramePr>
                <a:graphicFrameLocks noGrp="1"/>
              </p:cNvGraphicFramePr>
              <p:nvPr>
                <p:extLst>
                  <p:ext uri="{D42A27DB-BD31-4B8C-83A1-F6EECF244321}">
                    <p14:modId xmlns:p14="http://schemas.microsoft.com/office/powerpoint/2010/main" val="1772738824"/>
                  </p:ext>
                </p:extLst>
              </p:nvPr>
            </p:nvGraphicFramePr>
            <p:xfrm>
              <a:off x="4141373" y="5076516"/>
              <a:ext cx="4267200" cy="1472184"/>
            </p:xfrm>
            <a:graphic>
              <a:graphicData uri="http://schemas.openxmlformats.org/drawingml/2006/table">
                <a:tbl>
                  <a:tblPr firstRow="1" firstCol="1" bandRow="1">
                    <a:tableStyleId>{21E4AEA4-8DFA-4A89-87EB-49C32662AFE0}</a:tableStyleId>
                  </a:tblPr>
                  <a:tblGrid>
                    <a:gridCol w="609600">
                      <a:extLst>
                        <a:ext uri="{9D8B030D-6E8A-4147-A177-3AD203B41FA5}">
                          <a16:colId xmlns:a16="http://schemas.microsoft.com/office/drawing/2014/main" val="20000"/>
                        </a:ext>
                      </a:extLst>
                    </a:gridCol>
                    <a:gridCol w="609600">
                      <a:extLst>
                        <a:ext uri="{9D8B030D-6E8A-4147-A177-3AD203B41FA5}">
                          <a16:colId xmlns:a16="http://schemas.microsoft.com/office/drawing/2014/main" val="20001"/>
                        </a:ext>
                      </a:extLst>
                    </a:gridCol>
                    <a:gridCol w="609600">
                      <a:extLst>
                        <a:ext uri="{9D8B030D-6E8A-4147-A177-3AD203B41FA5}">
                          <a16:colId xmlns:a16="http://schemas.microsoft.com/office/drawing/2014/main" val="20002"/>
                        </a:ext>
                      </a:extLst>
                    </a:gridCol>
                    <a:gridCol w="609600">
                      <a:extLst>
                        <a:ext uri="{9D8B030D-6E8A-4147-A177-3AD203B41FA5}">
                          <a16:colId xmlns:a16="http://schemas.microsoft.com/office/drawing/2014/main" val="20003"/>
                        </a:ext>
                      </a:extLst>
                    </a:gridCol>
                    <a:gridCol w="609600">
                      <a:extLst>
                        <a:ext uri="{9D8B030D-6E8A-4147-A177-3AD203B41FA5}">
                          <a16:colId xmlns:a16="http://schemas.microsoft.com/office/drawing/2014/main" val="20004"/>
                        </a:ext>
                      </a:extLst>
                    </a:gridCol>
                    <a:gridCol w="609600">
                      <a:extLst>
                        <a:ext uri="{9D8B030D-6E8A-4147-A177-3AD203B41FA5}">
                          <a16:colId xmlns:a16="http://schemas.microsoft.com/office/drawing/2014/main" val="20005"/>
                        </a:ext>
                      </a:extLst>
                    </a:gridCol>
                    <a:gridCol w="609600">
                      <a:extLst>
                        <a:ext uri="{9D8B030D-6E8A-4147-A177-3AD203B41FA5}">
                          <a16:colId xmlns:a16="http://schemas.microsoft.com/office/drawing/2014/main" val="20006"/>
                        </a:ext>
                      </a:extLst>
                    </a:gridCol>
                  </a:tblGrid>
                  <a:tr h="210312">
                    <a:tc>
                      <a:txBody>
                        <a:bodyPr/>
                        <a:lstStyle/>
                        <a:p>
                          <a:pPr algn="ctr">
                            <a:lnSpc>
                              <a:spcPct val="115000"/>
                            </a:lnSpc>
                            <a:spcAft>
                              <a:spcPts val="0"/>
                            </a:spcAft>
                          </a:pPr>
                          <a:r>
                            <a:rPr lang="en-US" sz="1200" dirty="0">
                              <a:effectLst/>
                            </a:rPr>
                            <a:t> </a:t>
                          </a:r>
                          <a:endParaRPr lang="it-IT" sz="1200" dirty="0">
                            <a:effectLst/>
                            <a:latin typeface="Calibri"/>
                            <a:ea typeface="Calibri"/>
                            <a:cs typeface="Times New Roman"/>
                          </a:endParaRPr>
                        </a:p>
                      </a:txBody>
                      <a:tcPr marL="44450" marR="44450" marT="0" marB="0"/>
                    </a:tc>
                    <a:tc>
                      <a:txBody>
                        <a:bodyPr/>
                        <a:lstStyle/>
                        <a:p>
                          <a:endParaRPr lang="it-IT"/>
                        </a:p>
                      </a:txBody>
                      <a:tcPr marL="44450" marR="44450" marT="0" marB="0" anchor="b">
                        <a:blipFill>
                          <a:blip r:embed="rId16"/>
                          <a:stretch>
                            <a:fillRect l="-101000" t="-2857" r="-505000" b="-625714"/>
                          </a:stretch>
                        </a:blipFill>
                      </a:tcPr>
                    </a:tc>
                    <a:tc>
                      <a:txBody>
                        <a:bodyPr/>
                        <a:lstStyle/>
                        <a:p>
                          <a:endParaRPr lang="it-IT"/>
                        </a:p>
                      </a:txBody>
                      <a:tcPr marL="44450" marR="44450" marT="0" marB="0">
                        <a:blipFill>
                          <a:blip r:embed="rId16"/>
                          <a:stretch>
                            <a:fillRect l="-201000" t="-2857" r="-405000" b="-625714"/>
                          </a:stretch>
                        </a:blipFill>
                      </a:tcPr>
                    </a:tc>
                    <a:tc>
                      <a:txBody>
                        <a:bodyPr/>
                        <a:lstStyle/>
                        <a:p>
                          <a:endParaRPr lang="it-IT"/>
                        </a:p>
                      </a:txBody>
                      <a:tcPr marL="44450" marR="44450" marT="0" marB="0">
                        <a:blipFill>
                          <a:blip r:embed="rId16"/>
                          <a:stretch>
                            <a:fillRect l="-298020" t="-2857" r="-300990" b="-625714"/>
                          </a:stretch>
                        </a:blipFill>
                      </a:tcPr>
                    </a:tc>
                    <a:tc>
                      <a:txBody>
                        <a:bodyPr/>
                        <a:lstStyle/>
                        <a:p>
                          <a:endParaRPr lang="it-IT"/>
                        </a:p>
                      </a:txBody>
                      <a:tcPr marL="44450" marR="44450" marT="0" marB="0">
                        <a:blipFill>
                          <a:blip r:embed="rId16"/>
                          <a:stretch>
                            <a:fillRect l="-402000" t="-2857" r="-204000" b="-625714"/>
                          </a:stretch>
                        </a:blipFill>
                      </a:tcPr>
                    </a:tc>
                    <a:tc>
                      <a:txBody>
                        <a:bodyPr/>
                        <a:lstStyle/>
                        <a:p>
                          <a:endParaRPr lang="it-IT"/>
                        </a:p>
                      </a:txBody>
                      <a:tcPr marL="44450" marR="44450" marT="0" marB="0">
                        <a:blipFill>
                          <a:blip r:embed="rId16"/>
                          <a:stretch>
                            <a:fillRect l="-502000" t="-2857" r="-104000" b="-625714"/>
                          </a:stretch>
                        </a:blipFill>
                      </a:tcPr>
                    </a:tc>
                    <a:tc>
                      <a:txBody>
                        <a:bodyPr/>
                        <a:lstStyle/>
                        <a:p>
                          <a:endParaRPr lang="it-IT"/>
                        </a:p>
                      </a:txBody>
                      <a:tcPr marL="44450" marR="44450" marT="0" marB="0">
                        <a:blipFill>
                          <a:blip r:embed="rId16"/>
                          <a:stretch>
                            <a:fillRect l="-602000" t="-2857" r="-4000" b="-625714"/>
                          </a:stretch>
                        </a:blipFill>
                      </a:tcPr>
                    </a:tc>
                    <a:extLst>
                      <a:ext uri="{0D108BD9-81ED-4DB2-BD59-A6C34878D82A}">
                        <a16:rowId xmlns:a16="http://schemas.microsoft.com/office/drawing/2014/main" val="10000"/>
                      </a:ext>
                    </a:extLst>
                  </a:tr>
                  <a:tr h="210312">
                    <a:tc>
                      <a:txBody>
                        <a:bodyPr/>
                        <a:lstStyle/>
                        <a:p>
                          <a:endParaRPr lang="it-IT"/>
                        </a:p>
                      </a:txBody>
                      <a:tcPr marL="44450" marR="44450" marT="0" marB="0" anchor="ctr">
                        <a:blipFill>
                          <a:blip r:embed="rId16"/>
                          <a:stretch>
                            <a:fillRect l="-1000" t="-105882" r="-605000" b="-544118"/>
                          </a:stretch>
                        </a:blipFill>
                      </a:tcPr>
                    </a:tc>
                    <a:tc>
                      <a:txBody>
                        <a:bodyPr/>
                        <a:lstStyle/>
                        <a:p>
                          <a:pPr algn="ctr">
                            <a:lnSpc>
                              <a:spcPct val="115000"/>
                            </a:lnSpc>
                            <a:spcAft>
                              <a:spcPts val="0"/>
                            </a:spcAft>
                          </a:pPr>
                          <a:r>
                            <a:rPr lang="en-US" sz="1100">
                              <a:effectLst/>
                            </a:rPr>
                            <a:t>1</a:t>
                          </a:r>
                          <a:endParaRPr lang="it-IT" sz="1200">
                            <a:effectLst/>
                            <a:latin typeface="Calibri"/>
                            <a:ea typeface="Calibri"/>
                            <a:cs typeface="Times New Roman"/>
                          </a:endParaRPr>
                        </a:p>
                      </a:txBody>
                      <a:tcPr marL="44450" marR="44450" marT="0" marB="0" anchor="ctr"/>
                    </a:tc>
                    <a:tc>
                      <a:txBody>
                        <a:bodyPr/>
                        <a:lstStyle/>
                        <a:p>
                          <a:pPr algn="ctr">
                            <a:lnSpc>
                              <a:spcPct val="115000"/>
                            </a:lnSpc>
                            <a:spcAft>
                              <a:spcPts val="0"/>
                            </a:spcAft>
                          </a:pPr>
                          <a:r>
                            <a:rPr lang="en-US" sz="1100">
                              <a:effectLst/>
                            </a:rPr>
                            <a:t>0.97</a:t>
                          </a:r>
                          <a:endParaRPr lang="it-IT" sz="1200">
                            <a:effectLst/>
                            <a:latin typeface="Calibri"/>
                            <a:ea typeface="Calibri"/>
                            <a:cs typeface="Times New Roman"/>
                          </a:endParaRPr>
                        </a:p>
                      </a:txBody>
                      <a:tcPr marL="44450" marR="44450" marT="0" marB="0" anchor="ctr"/>
                    </a:tc>
                    <a:tc>
                      <a:txBody>
                        <a:bodyPr/>
                        <a:lstStyle/>
                        <a:p>
                          <a:pPr algn="ctr">
                            <a:lnSpc>
                              <a:spcPct val="115000"/>
                            </a:lnSpc>
                            <a:spcAft>
                              <a:spcPts val="0"/>
                            </a:spcAft>
                          </a:pPr>
                          <a:r>
                            <a:rPr lang="en-US" sz="1100">
                              <a:effectLst/>
                            </a:rPr>
                            <a:t>0.98</a:t>
                          </a:r>
                          <a:endParaRPr lang="it-IT" sz="1200">
                            <a:effectLst/>
                            <a:latin typeface="Calibri"/>
                            <a:ea typeface="Calibri"/>
                            <a:cs typeface="Times New Roman"/>
                          </a:endParaRPr>
                        </a:p>
                      </a:txBody>
                      <a:tcPr marL="44450" marR="44450" marT="0" marB="0" anchor="ctr"/>
                    </a:tc>
                    <a:tc>
                      <a:txBody>
                        <a:bodyPr/>
                        <a:lstStyle/>
                        <a:p>
                          <a:pPr algn="ctr">
                            <a:lnSpc>
                              <a:spcPct val="115000"/>
                            </a:lnSpc>
                            <a:spcAft>
                              <a:spcPts val="0"/>
                            </a:spcAft>
                          </a:pPr>
                          <a:r>
                            <a:rPr lang="en-US" sz="1100">
                              <a:effectLst/>
                            </a:rPr>
                            <a:t>0.98</a:t>
                          </a:r>
                          <a:endParaRPr lang="it-IT" sz="1200">
                            <a:effectLst/>
                            <a:latin typeface="Calibri"/>
                            <a:ea typeface="Calibri"/>
                            <a:cs typeface="Times New Roman"/>
                          </a:endParaRPr>
                        </a:p>
                      </a:txBody>
                      <a:tcPr marL="44450" marR="44450" marT="0" marB="0" anchor="ctr"/>
                    </a:tc>
                    <a:tc>
                      <a:txBody>
                        <a:bodyPr/>
                        <a:lstStyle/>
                        <a:p>
                          <a:pPr algn="ctr">
                            <a:lnSpc>
                              <a:spcPct val="115000"/>
                            </a:lnSpc>
                            <a:spcAft>
                              <a:spcPts val="0"/>
                            </a:spcAft>
                          </a:pPr>
                          <a:r>
                            <a:rPr lang="en-US" sz="1100" dirty="0">
                              <a:effectLst/>
                            </a:rPr>
                            <a:t>0.99</a:t>
                          </a:r>
                          <a:endParaRPr lang="it-IT" sz="1200" dirty="0">
                            <a:effectLst/>
                            <a:latin typeface="Calibri"/>
                            <a:ea typeface="Calibri"/>
                            <a:cs typeface="Times New Roman"/>
                          </a:endParaRPr>
                        </a:p>
                      </a:txBody>
                      <a:tcPr marL="44450" marR="44450" marT="0" marB="0" anchor="ctr"/>
                    </a:tc>
                    <a:tc>
                      <a:txBody>
                        <a:bodyPr/>
                        <a:lstStyle/>
                        <a:p>
                          <a:pPr algn="ctr">
                            <a:lnSpc>
                              <a:spcPct val="115000"/>
                            </a:lnSpc>
                            <a:spcAft>
                              <a:spcPts val="0"/>
                            </a:spcAft>
                          </a:pPr>
                          <a:r>
                            <a:rPr lang="en-US" sz="1100" dirty="0">
                              <a:effectLst/>
                            </a:rPr>
                            <a:t>0.98</a:t>
                          </a:r>
                          <a:endParaRPr lang="it-IT" sz="1200" dirty="0">
                            <a:effectLst/>
                            <a:latin typeface="Calibri"/>
                            <a:ea typeface="Calibri"/>
                            <a:cs typeface="Times New Roman"/>
                          </a:endParaRPr>
                        </a:p>
                      </a:txBody>
                      <a:tcPr marL="44450" marR="44450" marT="0" marB="0" anchor="ctr"/>
                    </a:tc>
                    <a:extLst>
                      <a:ext uri="{0D108BD9-81ED-4DB2-BD59-A6C34878D82A}">
                        <a16:rowId xmlns:a16="http://schemas.microsoft.com/office/drawing/2014/main" val="10001"/>
                      </a:ext>
                    </a:extLst>
                  </a:tr>
                  <a:tr h="210312">
                    <a:tc>
                      <a:txBody>
                        <a:bodyPr/>
                        <a:lstStyle/>
                        <a:p>
                          <a:endParaRPr lang="it-IT"/>
                        </a:p>
                      </a:txBody>
                      <a:tcPr marL="44450" marR="44450" marT="0" marB="0" anchor="ctr">
                        <a:blipFill>
                          <a:blip r:embed="rId16"/>
                          <a:stretch>
                            <a:fillRect l="-1000" t="-200000" r="-605000" b="-428571"/>
                          </a:stretch>
                        </a:blipFill>
                      </a:tcPr>
                    </a:tc>
                    <a:tc>
                      <a:txBody>
                        <a:bodyPr/>
                        <a:lstStyle/>
                        <a:p>
                          <a:pPr algn="ctr">
                            <a:lnSpc>
                              <a:spcPct val="115000"/>
                            </a:lnSpc>
                            <a:spcAft>
                              <a:spcPts val="0"/>
                            </a:spcAft>
                          </a:pPr>
                          <a:r>
                            <a:rPr lang="en-US" sz="1100">
                              <a:effectLst/>
                            </a:rPr>
                            <a:t>0.97</a:t>
                          </a:r>
                          <a:endParaRPr lang="it-IT" sz="1200">
                            <a:effectLst/>
                            <a:latin typeface="Calibri"/>
                            <a:ea typeface="Calibri"/>
                            <a:cs typeface="Times New Roman"/>
                          </a:endParaRPr>
                        </a:p>
                      </a:txBody>
                      <a:tcPr marL="44450" marR="44450" marT="0" marB="0" anchor="ctr"/>
                    </a:tc>
                    <a:tc>
                      <a:txBody>
                        <a:bodyPr/>
                        <a:lstStyle/>
                        <a:p>
                          <a:pPr algn="ctr">
                            <a:lnSpc>
                              <a:spcPct val="115000"/>
                            </a:lnSpc>
                            <a:spcAft>
                              <a:spcPts val="0"/>
                            </a:spcAft>
                          </a:pPr>
                          <a:r>
                            <a:rPr lang="en-US" sz="1100">
                              <a:effectLst/>
                            </a:rPr>
                            <a:t>1</a:t>
                          </a:r>
                          <a:endParaRPr lang="it-IT" sz="1200">
                            <a:effectLst/>
                            <a:latin typeface="Calibri"/>
                            <a:ea typeface="Calibri"/>
                            <a:cs typeface="Times New Roman"/>
                          </a:endParaRPr>
                        </a:p>
                      </a:txBody>
                      <a:tcPr marL="44450" marR="44450" marT="0" marB="0" anchor="ctr"/>
                    </a:tc>
                    <a:tc>
                      <a:txBody>
                        <a:bodyPr/>
                        <a:lstStyle/>
                        <a:p>
                          <a:pPr algn="ctr">
                            <a:lnSpc>
                              <a:spcPct val="115000"/>
                            </a:lnSpc>
                            <a:spcAft>
                              <a:spcPts val="0"/>
                            </a:spcAft>
                          </a:pPr>
                          <a:r>
                            <a:rPr lang="en-US" sz="1100">
                              <a:effectLst/>
                            </a:rPr>
                            <a:t>0.95</a:t>
                          </a:r>
                          <a:endParaRPr lang="it-IT" sz="1200">
                            <a:effectLst/>
                            <a:latin typeface="Calibri"/>
                            <a:ea typeface="Calibri"/>
                            <a:cs typeface="Times New Roman"/>
                          </a:endParaRPr>
                        </a:p>
                      </a:txBody>
                      <a:tcPr marL="44450" marR="44450" marT="0" marB="0" anchor="ctr"/>
                    </a:tc>
                    <a:tc>
                      <a:txBody>
                        <a:bodyPr/>
                        <a:lstStyle/>
                        <a:p>
                          <a:pPr algn="ctr">
                            <a:lnSpc>
                              <a:spcPct val="115000"/>
                            </a:lnSpc>
                            <a:spcAft>
                              <a:spcPts val="0"/>
                            </a:spcAft>
                          </a:pPr>
                          <a:r>
                            <a:rPr lang="en-US" sz="1100">
                              <a:effectLst/>
                            </a:rPr>
                            <a:t>0.99</a:t>
                          </a:r>
                          <a:endParaRPr lang="it-IT" sz="1200">
                            <a:effectLst/>
                            <a:latin typeface="Calibri"/>
                            <a:ea typeface="Calibri"/>
                            <a:cs typeface="Times New Roman"/>
                          </a:endParaRPr>
                        </a:p>
                      </a:txBody>
                      <a:tcPr marL="44450" marR="44450" marT="0" marB="0" anchor="ctr"/>
                    </a:tc>
                    <a:tc>
                      <a:txBody>
                        <a:bodyPr/>
                        <a:lstStyle/>
                        <a:p>
                          <a:pPr algn="ctr">
                            <a:lnSpc>
                              <a:spcPct val="115000"/>
                            </a:lnSpc>
                            <a:spcAft>
                              <a:spcPts val="0"/>
                            </a:spcAft>
                          </a:pPr>
                          <a:r>
                            <a:rPr lang="en-US" sz="1100">
                              <a:effectLst/>
                            </a:rPr>
                            <a:t>0.98</a:t>
                          </a:r>
                          <a:endParaRPr lang="it-IT" sz="1200">
                            <a:effectLst/>
                            <a:latin typeface="Calibri"/>
                            <a:ea typeface="Calibri"/>
                            <a:cs typeface="Times New Roman"/>
                          </a:endParaRPr>
                        </a:p>
                      </a:txBody>
                      <a:tcPr marL="44450" marR="44450" marT="0" marB="0" anchor="ctr"/>
                    </a:tc>
                    <a:tc>
                      <a:txBody>
                        <a:bodyPr/>
                        <a:lstStyle/>
                        <a:p>
                          <a:pPr algn="ctr">
                            <a:lnSpc>
                              <a:spcPct val="115000"/>
                            </a:lnSpc>
                            <a:spcAft>
                              <a:spcPts val="0"/>
                            </a:spcAft>
                          </a:pPr>
                          <a:r>
                            <a:rPr lang="en-US" sz="1100">
                              <a:effectLst/>
                            </a:rPr>
                            <a:t>0.96</a:t>
                          </a:r>
                          <a:endParaRPr lang="it-IT" sz="1200">
                            <a:effectLst/>
                            <a:latin typeface="Calibri"/>
                            <a:ea typeface="Calibri"/>
                            <a:cs typeface="Times New Roman"/>
                          </a:endParaRPr>
                        </a:p>
                      </a:txBody>
                      <a:tcPr marL="44450" marR="44450" marT="0" marB="0" anchor="ctr"/>
                    </a:tc>
                    <a:extLst>
                      <a:ext uri="{0D108BD9-81ED-4DB2-BD59-A6C34878D82A}">
                        <a16:rowId xmlns:a16="http://schemas.microsoft.com/office/drawing/2014/main" val="10002"/>
                      </a:ext>
                    </a:extLst>
                  </a:tr>
                  <a:tr h="210312">
                    <a:tc>
                      <a:txBody>
                        <a:bodyPr/>
                        <a:lstStyle/>
                        <a:p>
                          <a:endParaRPr lang="it-IT"/>
                        </a:p>
                      </a:txBody>
                      <a:tcPr marL="44450" marR="44450" marT="0" marB="0" anchor="ctr">
                        <a:blipFill>
                          <a:blip r:embed="rId16"/>
                          <a:stretch>
                            <a:fillRect l="-1000" t="-300000" r="-605000" b="-328571"/>
                          </a:stretch>
                        </a:blipFill>
                      </a:tcPr>
                    </a:tc>
                    <a:tc>
                      <a:txBody>
                        <a:bodyPr/>
                        <a:lstStyle/>
                        <a:p>
                          <a:pPr algn="ctr">
                            <a:lnSpc>
                              <a:spcPct val="115000"/>
                            </a:lnSpc>
                            <a:spcAft>
                              <a:spcPts val="0"/>
                            </a:spcAft>
                          </a:pPr>
                          <a:r>
                            <a:rPr lang="en-US" sz="1100">
                              <a:effectLst/>
                            </a:rPr>
                            <a:t>0.98</a:t>
                          </a:r>
                          <a:endParaRPr lang="it-IT" sz="1200">
                            <a:effectLst/>
                            <a:latin typeface="Calibri"/>
                            <a:ea typeface="Calibri"/>
                            <a:cs typeface="Times New Roman"/>
                          </a:endParaRPr>
                        </a:p>
                      </a:txBody>
                      <a:tcPr marL="44450" marR="44450" marT="0" marB="0" anchor="ctr"/>
                    </a:tc>
                    <a:tc>
                      <a:txBody>
                        <a:bodyPr/>
                        <a:lstStyle/>
                        <a:p>
                          <a:pPr algn="ctr">
                            <a:lnSpc>
                              <a:spcPct val="115000"/>
                            </a:lnSpc>
                            <a:spcAft>
                              <a:spcPts val="0"/>
                            </a:spcAft>
                          </a:pPr>
                          <a:r>
                            <a:rPr lang="en-US" sz="1100">
                              <a:effectLst/>
                            </a:rPr>
                            <a:t>0.95</a:t>
                          </a:r>
                          <a:endParaRPr lang="it-IT" sz="1200">
                            <a:effectLst/>
                            <a:latin typeface="Calibri"/>
                            <a:ea typeface="Calibri"/>
                            <a:cs typeface="Times New Roman"/>
                          </a:endParaRPr>
                        </a:p>
                      </a:txBody>
                      <a:tcPr marL="44450" marR="44450" marT="0" marB="0" anchor="ctr"/>
                    </a:tc>
                    <a:tc>
                      <a:txBody>
                        <a:bodyPr/>
                        <a:lstStyle/>
                        <a:p>
                          <a:pPr algn="ctr">
                            <a:lnSpc>
                              <a:spcPct val="115000"/>
                            </a:lnSpc>
                            <a:spcAft>
                              <a:spcPts val="0"/>
                            </a:spcAft>
                          </a:pPr>
                          <a:r>
                            <a:rPr lang="en-US" sz="1100">
                              <a:effectLst/>
                            </a:rPr>
                            <a:t>1</a:t>
                          </a:r>
                          <a:endParaRPr lang="it-IT" sz="1200">
                            <a:effectLst/>
                            <a:latin typeface="Calibri"/>
                            <a:ea typeface="Calibri"/>
                            <a:cs typeface="Times New Roman"/>
                          </a:endParaRPr>
                        </a:p>
                      </a:txBody>
                      <a:tcPr marL="44450" marR="44450" marT="0" marB="0" anchor="ctr"/>
                    </a:tc>
                    <a:tc>
                      <a:txBody>
                        <a:bodyPr/>
                        <a:lstStyle/>
                        <a:p>
                          <a:pPr algn="ctr">
                            <a:lnSpc>
                              <a:spcPct val="115000"/>
                            </a:lnSpc>
                            <a:spcAft>
                              <a:spcPts val="0"/>
                            </a:spcAft>
                          </a:pPr>
                          <a:r>
                            <a:rPr lang="en-US" sz="1100">
                              <a:effectLst/>
                            </a:rPr>
                            <a:t>0.96</a:t>
                          </a:r>
                          <a:endParaRPr lang="it-IT" sz="1200">
                            <a:effectLst/>
                            <a:latin typeface="Calibri"/>
                            <a:ea typeface="Calibri"/>
                            <a:cs typeface="Times New Roman"/>
                          </a:endParaRPr>
                        </a:p>
                      </a:txBody>
                      <a:tcPr marL="44450" marR="44450" marT="0" marB="0" anchor="ctr"/>
                    </a:tc>
                    <a:tc>
                      <a:txBody>
                        <a:bodyPr/>
                        <a:lstStyle/>
                        <a:p>
                          <a:pPr algn="ctr">
                            <a:lnSpc>
                              <a:spcPct val="115000"/>
                            </a:lnSpc>
                            <a:spcAft>
                              <a:spcPts val="0"/>
                            </a:spcAft>
                          </a:pPr>
                          <a:r>
                            <a:rPr lang="en-US" sz="1100">
                              <a:effectLst/>
                            </a:rPr>
                            <a:t>0.99</a:t>
                          </a:r>
                          <a:endParaRPr lang="it-IT" sz="1200">
                            <a:effectLst/>
                            <a:latin typeface="Calibri"/>
                            <a:ea typeface="Calibri"/>
                            <a:cs typeface="Times New Roman"/>
                          </a:endParaRPr>
                        </a:p>
                      </a:txBody>
                      <a:tcPr marL="44450" marR="44450" marT="0" marB="0" anchor="ctr"/>
                    </a:tc>
                    <a:tc>
                      <a:txBody>
                        <a:bodyPr/>
                        <a:lstStyle/>
                        <a:p>
                          <a:pPr algn="ctr">
                            <a:lnSpc>
                              <a:spcPct val="115000"/>
                            </a:lnSpc>
                            <a:spcAft>
                              <a:spcPts val="0"/>
                            </a:spcAft>
                          </a:pPr>
                          <a:r>
                            <a:rPr lang="en-US" sz="1100">
                              <a:effectLst/>
                            </a:rPr>
                            <a:t>0.99</a:t>
                          </a:r>
                          <a:endParaRPr lang="it-IT" sz="1200">
                            <a:effectLst/>
                            <a:latin typeface="Calibri"/>
                            <a:ea typeface="Calibri"/>
                            <a:cs typeface="Times New Roman"/>
                          </a:endParaRPr>
                        </a:p>
                      </a:txBody>
                      <a:tcPr marL="44450" marR="44450" marT="0" marB="0" anchor="ctr"/>
                    </a:tc>
                    <a:extLst>
                      <a:ext uri="{0D108BD9-81ED-4DB2-BD59-A6C34878D82A}">
                        <a16:rowId xmlns:a16="http://schemas.microsoft.com/office/drawing/2014/main" val="10003"/>
                      </a:ext>
                    </a:extLst>
                  </a:tr>
                  <a:tr h="210312">
                    <a:tc>
                      <a:txBody>
                        <a:bodyPr/>
                        <a:lstStyle/>
                        <a:p>
                          <a:endParaRPr lang="it-IT"/>
                        </a:p>
                      </a:txBody>
                      <a:tcPr marL="44450" marR="44450" marT="0" marB="0" anchor="ctr">
                        <a:blipFill>
                          <a:blip r:embed="rId16"/>
                          <a:stretch>
                            <a:fillRect l="-1000" t="-400000" r="-605000" b="-228571"/>
                          </a:stretch>
                        </a:blipFill>
                      </a:tcPr>
                    </a:tc>
                    <a:tc>
                      <a:txBody>
                        <a:bodyPr/>
                        <a:lstStyle/>
                        <a:p>
                          <a:pPr algn="ctr">
                            <a:lnSpc>
                              <a:spcPct val="115000"/>
                            </a:lnSpc>
                            <a:spcAft>
                              <a:spcPts val="0"/>
                            </a:spcAft>
                          </a:pPr>
                          <a:r>
                            <a:rPr lang="en-US" sz="1100">
                              <a:effectLst/>
                            </a:rPr>
                            <a:t>0.98</a:t>
                          </a:r>
                          <a:endParaRPr lang="it-IT" sz="1200">
                            <a:effectLst/>
                            <a:latin typeface="Calibri"/>
                            <a:ea typeface="Calibri"/>
                            <a:cs typeface="Times New Roman"/>
                          </a:endParaRPr>
                        </a:p>
                      </a:txBody>
                      <a:tcPr marL="44450" marR="44450" marT="0" marB="0" anchor="ctr"/>
                    </a:tc>
                    <a:tc>
                      <a:txBody>
                        <a:bodyPr/>
                        <a:lstStyle/>
                        <a:p>
                          <a:pPr algn="ctr">
                            <a:lnSpc>
                              <a:spcPct val="115000"/>
                            </a:lnSpc>
                            <a:spcAft>
                              <a:spcPts val="0"/>
                            </a:spcAft>
                          </a:pPr>
                          <a:r>
                            <a:rPr lang="en-US" sz="1100">
                              <a:effectLst/>
                            </a:rPr>
                            <a:t>0.99</a:t>
                          </a:r>
                          <a:endParaRPr lang="it-IT" sz="1200">
                            <a:effectLst/>
                            <a:latin typeface="Calibri"/>
                            <a:ea typeface="Calibri"/>
                            <a:cs typeface="Times New Roman"/>
                          </a:endParaRPr>
                        </a:p>
                      </a:txBody>
                      <a:tcPr marL="44450" marR="44450" marT="0" marB="0" anchor="ctr"/>
                    </a:tc>
                    <a:tc>
                      <a:txBody>
                        <a:bodyPr/>
                        <a:lstStyle/>
                        <a:p>
                          <a:pPr algn="ctr">
                            <a:lnSpc>
                              <a:spcPct val="115000"/>
                            </a:lnSpc>
                            <a:spcAft>
                              <a:spcPts val="0"/>
                            </a:spcAft>
                          </a:pPr>
                          <a:r>
                            <a:rPr lang="en-US" sz="1100">
                              <a:effectLst/>
                            </a:rPr>
                            <a:t>0.96</a:t>
                          </a:r>
                          <a:endParaRPr lang="it-IT" sz="1200">
                            <a:effectLst/>
                            <a:latin typeface="Calibri"/>
                            <a:ea typeface="Calibri"/>
                            <a:cs typeface="Times New Roman"/>
                          </a:endParaRPr>
                        </a:p>
                      </a:txBody>
                      <a:tcPr marL="44450" marR="44450" marT="0" marB="0" anchor="ctr"/>
                    </a:tc>
                    <a:tc>
                      <a:txBody>
                        <a:bodyPr/>
                        <a:lstStyle/>
                        <a:p>
                          <a:pPr algn="ctr">
                            <a:lnSpc>
                              <a:spcPct val="115000"/>
                            </a:lnSpc>
                            <a:spcAft>
                              <a:spcPts val="0"/>
                            </a:spcAft>
                          </a:pPr>
                          <a:r>
                            <a:rPr lang="en-US" sz="1100">
                              <a:effectLst/>
                            </a:rPr>
                            <a:t>1</a:t>
                          </a:r>
                          <a:endParaRPr lang="it-IT" sz="1200">
                            <a:effectLst/>
                            <a:latin typeface="Calibri"/>
                            <a:ea typeface="Calibri"/>
                            <a:cs typeface="Times New Roman"/>
                          </a:endParaRPr>
                        </a:p>
                      </a:txBody>
                      <a:tcPr marL="44450" marR="44450" marT="0" marB="0" anchor="ctr"/>
                    </a:tc>
                    <a:tc>
                      <a:txBody>
                        <a:bodyPr/>
                        <a:lstStyle/>
                        <a:p>
                          <a:pPr algn="ctr">
                            <a:lnSpc>
                              <a:spcPct val="115000"/>
                            </a:lnSpc>
                            <a:spcAft>
                              <a:spcPts val="0"/>
                            </a:spcAft>
                          </a:pPr>
                          <a:r>
                            <a:rPr lang="en-US" sz="1100">
                              <a:effectLst/>
                            </a:rPr>
                            <a:t>0.98</a:t>
                          </a:r>
                          <a:endParaRPr lang="it-IT" sz="1200">
                            <a:effectLst/>
                            <a:latin typeface="Calibri"/>
                            <a:ea typeface="Calibri"/>
                            <a:cs typeface="Times New Roman"/>
                          </a:endParaRPr>
                        </a:p>
                      </a:txBody>
                      <a:tcPr marL="44450" marR="44450" marT="0" marB="0" anchor="ctr"/>
                    </a:tc>
                    <a:tc>
                      <a:txBody>
                        <a:bodyPr/>
                        <a:lstStyle/>
                        <a:p>
                          <a:pPr algn="ctr">
                            <a:lnSpc>
                              <a:spcPct val="115000"/>
                            </a:lnSpc>
                            <a:spcAft>
                              <a:spcPts val="0"/>
                            </a:spcAft>
                          </a:pPr>
                          <a:r>
                            <a:rPr lang="en-US" sz="1100">
                              <a:effectLst/>
                            </a:rPr>
                            <a:t>0.97</a:t>
                          </a:r>
                          <a:endParaRPr lang="it-IT" sz="1200">
                            <a:effectLst/>
                            <a:latin typeface="Calibri"/>
                            <a:ea typeface="Calibri"/>
                            <a:cs typeface="Times New Roman"/>
                          </a:endParaRPr>
                        </a:p>
                      </a:txBody>
                      <a:tcPr marL="44450" marR="44450" marT="0" marB="0" anchor="ctr"/>
                    </a:tc>
                    <a:extLst>
                      <a:ext uri="{0D108BD9-81ED-4DB2-BD59-A6C34878D82A}">
                        <a16:rowId xmlns:a16="http://schemas.microsoft.com/office/drawing/2014/main" val="10004"/>
                      </a:ext>
                    </a:extLst>
                  </a:tr>
                  <a:tr h="210312">
                    <a:tc>
                      <a:txBody>
                        <a:bodyPr/>
                        <a:lstStyle/>
                        <a:p>
                          <a:endParaRPr lang="it-IT"/>
                        </a:p>
                      </a:txBody>
                      <a:tcPr marL="44450" marR="44450" marT="0" marB="0" anchor="ctr">
                        <a:blipFill>
                          <a:blip r:embed="rId16"/>
                          <a:stretch>
                            <a:fillRect l="-1000" t="-514706" r="-605000" b="-135294"/>
                          </a:stretch>
                        </a:blipFill>
                      </a:tcPr>
                    </a:tc>
                    <a:tc>
                      <a:txBody>
                        <a:bodyPr/>
                        <a:lstStyle/>
                        <a:p>
                          <a:pPr algn="ctr">
                            <a:lnSpc>
                              <a:spcPct val="115000"/>
                            </a:lnSpc>
                            <a:spcAft>
                              <a:spcPts val="0"/>
                            </a:spcAft>
                          </a:pPr>
                          <a:r>
                            <a:rPr lang="en-US" sz="1100">
                              <a:effectLst/>
                            </a:rPr>
                            <a:t>0.99</a:t>
                          </a:r>
                          <a:endParaRPr lang="it-IT" sz="1200">
                            <a:effectLst/>
                            <a:latin typeface="Calibri"/>
                            <a:ea typeface="Calibri"/>
                            <a:cs typeface="Times New Roman"/>
                          </a:endParaRPr>
                        </a:p>
                      </a:txBody>
                      <a:tcPr marL="44450" marR="44450" marT="0" marB="0" anchor="ctr"/>
                    </a:tc>
                    <a:tc>
                      <a:txBody>
                        <a:bodyPr/>
                        <a:lstStyle/>
                        <a:p>
                          <a:pPr algn="ctr">
                            <a:lnSpc>
                              <a:spcPct val="115000"/>
                            </a:lnSpc>
                            <a:spcAft>
                              <a:spcPts val="0"/>
                            </a:spcAft>
                          </a:pPr>
                          <a:r>
                            <a:rPr lang="en-US" sz="1100">
                              <a:effectLst/>
                            </a:rPr>
                            <a:t>0.98</a:t>
                          </a:r>
                          <a:endParaRPr lang="it-IT" sz="1200">
                            <a:effectLst/>
                            <a:latin typeface="Calibri"/>
                            <a:ea typeface="Calibri"/>
                            <a:cs typeface="Times New Roman"/>
                          </a:endParaRPr>
                        </a:p>
                      </a:txBody>
                      <a:tcPr marL="44450" marR="44450" marT="0" marB="0" anchor="ctr"/>
                    </a:tc>
                    <a:tc>
                      <a:txBody>
                        <a:bodyPr/>
                        <a:lstStyle/>
                        <a:p>
                          <a:pPr algn="ctr">
                            <a:lnSpc>
                              <a:spcPct val="115000"/>
                            </a:lnSpc>
                            <a:spcAft>
                              <a:spcPts val="0"/>
                            </a:spcAft>
                          </a:pPr>
                          <a:r>
                            <a:rPr lang="en-US" sz="1100">
                              <a:effectLst/>
                            </a:rPr>
                            <a:t>0.99</a:t>
                          </a:r>
                          <a:endParaRPr lang="it-IT" sz="1200">
                            <a:effectLst/>
                            <a:latin typeface="Calibri"/>
                            <a:ea typeface="Calibri"/>
                            <a:cs typeface="Times New Roman"/>
                          </a:endParaRPr>
                        </a:p>
                      </a:txBody>
                      <a:tcPr marL="44450" marR="44450" marT="0" marB="0" anchor="ctr"/>
                    </a:tc>
                    <a:tc>
                      <a:txBody>
                        <a:bodyPr/>
                        <a:lstStyle/>
                        <a:p>
                          <a:pPr algn="ctr">
                            <a:lnSpc>
                              <a:spcPct val="115000"/>
                            </a:lnSpc>
                            <a:spcAft>
                              <a:spcPts val="0"/>
                            </a:spcAft>
                          </a:pPr>
                          <a:r>
                            <a:rPr lang="en-US" sz="1100">
                              <a:effectLst/>
                            </a:rPr>
                            <a:t>0.98</a:t>
                          </a:r>
                          <a:endParaRPr lang="it-IT" sz="1200">
                            <a:effectLst/>
                            <a:latin typeface="Calibri"/>
                            <a:ea typeface="Calibri"/>
                            <a:cs typeface="Times New Roman"/>
                          </a:endParaRPr>
                        </a:p>
                      </a:txBody>
                      <a:tcPr marL="44450" marR="44450" marT="0" marB="0" anchor="ctr"/>
                    </a:tc>
                    <a:tc>
                      <a:txBody>
                        <a:bodyPr/>
                        <a:lstStyle/>
                        <a:p>
                          <a:pPr algn="ctr">
                            <a:lnSpc>
                              <a:spcPct val="115000"/>
                            </a:lnSpc>
                            <a:spcAft>
                              <a:spcPts val="0"/>
                            </a:spcAft>
                          </a:pPr>
                          <a:r>
                            <a:rPr lang="en-US" sz="1100">
                              <a:effectLst/>
                            </a:rPr>
                            <a:t>1</a:t>
                          </a:r>
                          <a:endParaRPr lang="it-IT" sz="1200">
                            <a:effectLst/>
                            <a:latin typeface="Calibri"/>
                            <a:ea typeface="Calibri"/>
                            <a:cs typeface="Times New Roman"/>
                          </a:endParaRPr>
                        </a:p>
                      </a:txBody>
                      <a:tcPr marL="44450" marR="44450" marT="0" marB="0" anchor="ctr"/>
                    </a:tc>
                    <a:tc>
                      <a:txBody>
                        <a:bodyPr/>
                        <a:lstStyle/>
                        <a:p>
                          <a:pPr algn="ctr">
                            <a:lnSpc>
                              <a:spcPct val="115000"/>
                            </a:lnSpc>
                            <a:spcAft>
                              <a:spcPts val="0"/>
                            </a:spcAft>
                          </a:pPr>
                          <a:r>
                            <a:rPr lang="en-US" sz="1100">
                              <a:effectLst/>
                            </a:rPr>
                            <a:t>0.99</a:t>
                          </a:r>
                          <a:endParaRPr lang="it-IT" sz="1200">
                            <a:effectLst/>
                            <a:latin typeface="Calibri"/>
                            <a:ea typeface="Calibri"/>
                            <a:cs typeface="Times New Roman"/>
                          </a:endParaRPr>
                        </a:p>
                      </a:txBody>
                      <a:tcPr marL="44450" marR="44450" marT="0" marB="0" anchor="ctr"/>
                    </a:tc>
                    <a:extLst>
                      <a:ext uri="{0D108BD9-81ED-4DB2-BD59-A6C34878D82A}">
                        <a16:rowId xmlns:a16="http://schemas.microsoft.com/office/drawing/2014/main" val="10005"/>
                      </a:ext>
                    </a:extLst>
                  </a:tr>
                  <a:tr h="210312">
                    <a:tc>
                      <a:txBody>
                        <a:bodyPr/>
                        <a:lstStyle/>
                        <a:p>
                          <a:endParaRPr lang="it-IT"/>
                        </a:p>
                      </a:txBody>
                      <a:tcPr marL="44450" marR="44450" marT="0" marB="0" anchor="ctr">
                        <a:blipFill>
                          <a:blip r:embed="rId16"/>
                          <a:stretch>
                            <a:fillRect l="-1000" t="-597143" r="-605000" b="-31429"/>
                          </a:stretch>
                        </a:blipFill>
                      </a:tcPr>
                    </a:tc>
                    <a:tc>
                      <a:txBody>
                        <a:bodyPr/>
                        <a:lstStyle/>
                        <a:p>
                          <a:pPr algn="ctr">
                            <a:lnSpc>
                              <a:spcPct val="115000"/>
                            </a:lnSpc>
                            <a:spcAft>
                              <a:spcPts val="0"/>
                            </a:spcAft>
                          </a:pPr>
                          <a:r>
                            <a:rPr lang="en-US" sz="1100">
                              <a:effectLst/>
                            </a:rPr>
                            <a:t>0.98</a:t>
                          </a:r>
                          <a:endParaRPr lang="it-IT" sz="1200">
                            <a:effectLst/>
                            <a:latin typeface="Calibri"/>
                            <a:ea typeface="Calibri"/>
                            <a:cs typeface="Times New Roman"/>
                          </a:endParaRPr>
                        </a:p>
                      </a:txBody>
                      <a:tcPr marL="44450" marR="44450" marT="0" marB="0" anchor="ctr"/>
                    </a:tc>
                    <a:tc>
                      <a:txBody>
                        <a:bodyPr/>
                        <a:lstStyle/>
                        <a:p>
                          <a:pPr algn="ctr">
                            <a:lnSpc>
                              <a:spcPct val="115000"/>
                            </a:lnSpc>
                            <a:spcAft>
                              <a:spcPts val="0"/>
                            </a:spcAft>
                          </a:pPr>
                          <a:r>
                            <a:rPr lang="en-US" sz="1100">
                              <a:effectLst/>
                            </a:rPr>
                            <a:t>0.96</a:t>
                          </a:r>
                          <a:endParaRPr lang="it-IT" sz="1200">
                            <a:effectLst/>
                            <a:latin typeface="Calibri"/>
                            <a:ea typeface="Calibri"/>
                            <a:cs typeface="Times New Roman"/>
                          </a:endParaRPr>
                        </a:p>
                      </a:txBody>
                      <a:tcPr marL="44450" marR="44450" marT="0" marB="0" anchor="ctr"/>
                    </a:tc>
                    <a:tc>
                      <a:txBody>
                        <a:bodyPr/>
                        <a:lstStyle/>
                        <a:p>
                          <a:pPr algn="ctr">
                            <a:lnSpc>
                              <a:spcPct val="115000"/>
                            </a:lnSpc>
                            <a:spcAft>
                              <a:spcPts val="0"/>
                            </a:spcAft>
                          </a:pPr>
                          <a:r>
                            <a:rPr lang="en-US" sz="1100">
                              <a:effectLst/>
                            </a:rPr>
                            <a:t>0.99</a:t>
                          </a:r>
                          <a:endParaRPr lang="it-IT" sz="1200">
                            <a:effectLst/>
                            <a:latin typeface="Calibri"/>
                            <a:ea typeface="Calibri"/>
                            <a:cs typeface="Times New Roman"/>
                          </a:endParaRPr>
                        </a:p>
                      </a:txBody>
                      <a:tcPr marL="44450" marR="44450" marT="0" marB="0" anchor="ctr"/>
                    </a:tc>
                    <a:tc>
                      <a:txBody>
                        <a:bodyPr/>
                        <a:lstStyle/>
                        <a:p>
                          <a:pPr algn="ctr">
                            <a:lnSpc>
                              <a:spcPct val="115000"/>
                            </a:lnSpc>
                            <a:spcAft>
                              <a:spcPts val="0"/>
                            </a:spcAft>
                          </a:pPr>
                          <a:r>
                            <a:rPr lang="en-US" sz="1100">
                              <a:effectLst/>
                            </a:rPr>
                            <a:t>0.97</a:t>
                          </a:r>
                          <a:endParaRPr lang="it-IT" sz="1200">
                            <a:effectLst/>
                            <a:latin typeface="Calibri"/>
                            <a:ea typeface="Calibri"/>
                            <a:cs typeface="Times New Roman"/>
                          </a:endParaRPr>
                        </a:p>
                      </a:txBody>
                      <a:tcPr marL="44450" marR="44450" marT="0" marB="0" anchor="ctr"/>
                    </a:tc>
                    <a:tc>
                      <a:txBody>
                        <a:bodyPr/>
                        <a:lstStyle/>
                        <a:p>
                          <a:pPr algn="ctr">
                            <a:lnSpc>
                              <a:spcPct val="115000"/>
                            </a:lnSpc>
                            <a:spcAft>
                              <a:spcPts val="0"/>
                            </a:spcAft>
                          </a:pPr>
                          <a:r>
                            <a:rPr lang="en-US" sz="1100">
                              <a:effectLst/>
                            </a:rPr>
                            <a:t>0.99</a:t>
                          </a:r>
                          <a:endParaRPr lang="it-IT" sz="1200">
                            <a:effectLst/>
                            <a:latin typeface="Calibri"/>
                            <a:ea typeface="Calibri"/>
                            <a:cs typeface="Times New Roman"/>
                          </a:endParaRPr>
                        </a:p>
                      </a:txBody>
                      <a:tcPr marL="44450" marR="44450" marT="0" marB="0" anchor="ctr"/>
                    </a:tc>
                    <a:tc>
                      <a:txBody>
                        <a:bodyPr/>
                        <a:lstStyle/>
                        <a:p>
                          <a:pPr algn="ctr">
                            <a:lnSpc>
                              <a:spcPct val="115000"/>
                            </a:lnSpc>
                            <a:spcAft>
                              <a:spcPts val="0"/>
                            </a:spcAft>
                          </a:pPr>
                          <a:r>
                            <a:rPr lang="en-US" sz="1100" dirty="0">
                              <a:effectLst/>
                            </a:rPr>
                            <a:t>1</a:t>
                          </a:r>
                          <a:endParaRPr lang="it-IT" sz="1200" dirty="0">
                            <a:effectLst/>
                            <a:latin typeface="Calibri"/>
                            <a:ea typeface="Calibri"/>
                            <a:cs typeface="Times New Roman"/>
                          </a:endParaRPr>
                        </a:p>
                      </a:txBody>
                      <a:tcPr marL="44450" marR="44450" marT="0" marB="0" anchor="ctr"/>
                    </a:tc>
                    <a:extLst>
                      <a:ext uri="{0D108BD9-81ED-4DB2-BD59-A6C34878D82A}">
                        <a16:rowId xmlns:a16="http://schemas.microsoft.com/office/drawing/2014/main" val="10006"/>
                      </a:ext>
                    </a:extLst>
                  </a:tr>
                </a:tbl>
              </a:graphicData>
            </a:graphic>
          </p:graphicFrame>
        </mc:Fallback>
      </mc:AlternateContent>
      <p:sp>
        <p:nvSpPr>
          <p:cNvPr id="52" name="CasellaDiTesto 51"/>
          <p:cNvSpPr txBox="1"/>
          <p:nvPr/>
        </p:nvSpPr>
        <p:spPr>
          <a:xfrm>
            <a:off x="3855069" y="4737962"/>
            <a:ext cx="2682145" cy="338554"/>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Arial" panose="020B0604020202020204"/>
                <a:ea typeface="+mn-ea"/>
                <a:cs typeface="Arial" charset="0"/>
              </a:rPr>
              <a:t>Highly Correlated Signals</a:t>
            </a:r>
          </a:p>
        </p:txBody>
      </p:sp>
      <p:pic>
        <p:nvPicPr>
          <p:cNvPr id="1036" name="Picture 12"/>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3326656" y="921420"/>
            <a:ext cx="1872000" cy="140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3" name="CasellaDiTesto 52"/>
          <p:cNvSpPr txBox="1"/>
          <p:nvPr/>
        </p:nvSpPr>
        <p:spPr>
          <a:xfrm>
            <a:off x="2987824" y="3804081"/>
            <a:ext cx="4288353" cy="369332"/>
          </a:xfrm>
          <a:prstGeom prst="rect">
            <a:avLst/>
          </a:prstGeom>
          <a:noFill/>
          <a:ln w="38100">
            <a:solidFill>
              <a:srgbClr val="F59201"/>
            </a:solidFill>
          </a:ln>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Arial" panose="020B0604020202020204"/>
                <a:ea typeface="+mn-ea"/>
                <a:cs typeface="Arial" charset="0"/>
              </a:rPr>
              <a:t>Abnormal condition of the first signal</a:t>
            </a:r>
          </a:p>
        </p:txBody>
      </p:sp>
      <p:sp>
        <p:nvSpPr>
          <p:cNvPr id="54" name="Freccia a destra 53"/>
          <p:cNvSpPr/>
          <p:nvPr/>
        </p:nvSpPr>
        <p:spPr bwMode="auto">
          <a:xfrm rot="5400000">
            <a:off x="3666460" y="1282596"/>
            <a:ext cx="377219" cy="205532"/>
          </a:xfrm>
          <a:prstGeom prst="rightArrow">
            <a:avLst/>
          </a:prstGeom>
          <a:solidFill>
            <a:schemeClr val="accent2"/>
          </a:solidFill>
          <a:ln w="19050"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lvl="0" indent="0" algn="ctr" defTabSz="457200" rtl="0" eaLnBrk="1" fontAlgn="auto" latinLnBrk="0" hangingPunct="1">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Arial" charset="0"/>
            </a:endParaRPr>
          </a:p>
        </p:txBody>
      </p:sp>
    </p:spTree>
    <p:extLst>
      <p:ext uri="{BB962C8B-B14F-4D97-AF65-F5344CB8AC3E}">
        <p14:creationId xmlns:p14="http://schemas.microsoft.com/office/powerpoint/2010/main" val="722448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62"/>
                                        </p:tgtEl>
                                      </p:cBhvr>
                                    </p:animEffect>
                                    <p:set>
                                      <p:cBhvr>
                                        <p:cTn id="7" dur="1" fill="hold">
                                          <p:stCondLst>
                                            <p:cond delay="499"/>
                                          </p:stCondLst>
                                        </p:cTn>
                                        <p:tgtEl>
                                          <p:spTgt spid="62"/>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1036"/>
                                        </p:tgtEl>
                                        <p:attrNameLst>
                                          <p:attrName>style.visibility</p:attrName>
                                        </p:attrNameLst>
                                      </p:cBhvr>
                                      <p:to>
                                        <p:strVal val="visible"/>
                                      </p:to>
                                    </p:set>
                                    <p:animEffect transition="in" filter="fade">
                                      <p:cBhvr>
                                        <p:cTn id="10" dur="500"/>
                                        <p:tgtEl>
                                          <p:spTgt spid="1036"/>
                                        </p:tgtEl>
                                      </p:cBhvr>
                                    </p:animEffect>
                                  </p:childTnLst>
                                </p:cTn>
                              </p:par>
                              <p:par>
                                <p:cTn id="11" presetID="10" presetClass="exit" presetSubtype="0" fill="hold" grpId="0" nodeType="withEffect">
                                  <p:stCondLst>
                                    <p:cond delay="0"/>
                                  </p:stCondLst>
                                  <p:childTnLst>
                                    <p:animEffect transition="out" filter="fade">
                                      <p:cBhvr>
                                        <p:cTn id="12" dur="500"/>
                                        <p:tgtEl>
                                          <p:spTgt spid="52"/>
                                        </p:tgtEl>
                                      </p:cBhvr>
                                    </p:animEffect>
                                    <p:set>
                                      <p:cBhvr>
                                        <p:cTn id="13" dur="1" fill="hold">
                                          <p:stCondLst>
                                            <p:cond delay="499"/>
                                          </p:stCondLst>
                                        </p:cTn>
                                        <p:tgtEl>
                                          <p:spTgt spid="52"/>
                                        </p:tgtEl>
                                        <p:attrNameLst>
                                          <p:attrName>style.visibility</p:attrName>
                                        </p:attrNameLst>
                                      </p:cBhvr>
                                      <p:to>
                                        <p:strVal val="hidden"/>
                                      </p:to>
                                    </p:set>
                                  </p:childTnLst>
                                </p:cTn>
                              </p:par>
                              <p:par>
                                <p:cTn id="14" presetID="10" presetClass="exit" presetSubtype="0" fill="hold" nodeType="withEffect">
                                  <p:stCondLst>
                                    <p:cond delay="0"/>
                                  </p:stCondLst>
                                  <p:childTnLst>
                                    <p:animEffect transition="out" filter="fade">
                                      <p:cBhvr>
                                        <p:cTn id="15" dur="500"/>
                                        <p:tgtEl>
                                          <p:spTgt spid="51"/>
                                        </p:tgtEl>
                                      </p:cBhvr>
                                    </p:animEffect>
                                    <p:set>
                                      <p:cBhvr>
                                        <p:cTn id="16" dur="1" fill="hold">
                                          <p:stCondLst>
                                            <p:cond delay="499"/>
                                          </p:stCondLst>
                                        </p:cTn>
                                        <p:tgtEl>
                                          <p:spTgt spid="51"/>
                                        </p:tgtEl>
                                        <p:attrNameLst>
                                          <p:attrName>style.visibility</p:attrName>
                                        </p:attrNameLst>
                                      </p:cBhvr>
                                      <p:to>
                                        <p:strVal val="hidden"/>
                                      </p:to>
                                    </p:set>
                                  </p:childTnLst>
                                </p:cTn>
                              </p:par>
                              <p:par>
                                <p:cTn id="17" presetID="10" presetClass="entr" presetSubtype="0" fill="hold" grpId="0" nodeType="withEffect">
                                  <p:stCondLst>
                                    <p:cond delay="0"/>
                                  </p:stCondLst>
                                  <p:childTnLst>
                                    <p:set>
                                      <p:cBhvr>
                                        <p:cTn id="18" dur="1" fill="hold">
                                          <p:stCondLst>
                                            <p:cond delay="0"/>
                                          </p:stCondLst>
                                        </p:cTn>
                                        <p:tgtEl>
                                          <p:spTgt spid="53"/>
                                        </p:tgtEl>
                                        <p:attrNameLst>
                                          <p:attrName>style.visibility</p:attrName>
                                        </p:attrNameLst>
                                      </p:cBhvr>
                                      <p:to>
                                        <p:strVal val="visible"/>
                                      </p:to>
                                    </p:set>
                                    <p:animEffect transition="in" filter="fade">
                                      <p:cBhvr>
                                        <p:cTn id="19" dur="500"/>
                                        <p:tgtEl>
                                          <p:spTgt spid="5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54"/>
                                        </p:tgtEl>
                                        <p:attrNameLst>
                                          <p:attrName>style.visibility</p:attrName>
                                        </p:attrNameLst>
                                      </p:cBhvr>
                                      <p:to>
                                        <p:strVal val="visible"/>
                                      </p:to>
                                    </p:set>
                                    <p:animEffect transition="in" filter="fade">
                                      <p:cBhvr>
                                        <p:cTn id="22"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53" grpId="0" animBg="1"/>
      <p:bldP spid="54" grpId="0" animBg="1"/>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uppo 9"/>
          <p:cNvGrpSpPr/>
          <p:nvPr/>
        </p:nvGrpSpPr>
        <p:grpSpPr>
          <a:xfrm>
            <a:off x="453570" y="753976"/>
            <a:ext cx="8150878" cy="3179080"/>
            <a:chOff x="453570" y="753976"/>
            <a:chExt cx="8150878" cy="3179080"/>
          </a:xfrm>
        </p:grpSpPr>
        <p:grpSp>
          <p:nvGrpSpPr>
            <p:cNvPr id="7" name="Gruppo 6"/>
            <p:cNvGrpSpPr/>
            <p:nvPr/>
          </p:nvGrpSpPr>
          <p:grpSpPr>
            <a:xfrm>
              <a:off x="453570" y="753976"/>
              <a:ext cx="8150878" cy="3179080"/>
              <a:chOff x="453570" y="753976"/>
              <a:chExt cx="8150878" cy="3179080"/>
            </a:xfrm>
          </p:grpSpPr>
          <p:grpSp>
            <p:nvGrpSpPr>
              <p:cNvPr id="18" name="Gruppo 17"/>
              <p:cNvGrpSpPr>
                <a:grpSpLocks noChangeAspect="1"/>
              </p:cNvGrpSpPr>
              <p:nvPr/>
            </p:nvGrpSpPr>
            <p:grpSpPr>
              <a:xfrm>
                <a:off x="453570" y="753976"/>
                <a:ext cx="8150878" cy="3179080"/>
                <a:chOff x="129789" y="890813"/>
                <a:chExt cx="6123875" cy="2388490"/>
              </a:xfrm>
            </p:grpSpPr>
            <p:pic>
              <p:nvPicPr>
                <p:cNvPr id="5" name="Immagine 4"/>
                <p:cNvPicPr/>
                <p:nvPr/>
              </p:nvPicPr>
              <p:blipFill rotWithShape="1">
                <a:blip r:embed="rId3">
                  <a:extLst>
                    <a:ext uri="{28A0092B-C50C-407E-A947-70E740481C1C}">
                      <a14:useLocalDpi xmlns:a14="http://schemas.microsoft.com/office/drawing/2010/main" val="0"/>
                    </a:ext>
                  </a:extLst>
                </a:blip>
                <a:srcRect l="6972" t="48985" r="7018" b="5016"/>
                <a:stretch/>
              </p:blipFill>
              <p:spPr bwMode="auto">
                <a:xfrm>
                  <a:off x="129789" y="890813"/>
                  <a:ext cx="6123875" cy="2388490"/>
                </a:xfrm>
                <a:prstGeom prst="rect">
                  <a:avLst/>
                </a:prstGeom>
                <a:noFill/>
                <a:ln>
                  <a:noFill/>
                </a:ln>
                <a:extLst>
                  <a:ext uri="{53640926-AAD7-44D8-BBD7-CCE9431645EC}">
                    <a14:shadowObscured xmlns:a14="http://schemas.microsoft.com/office/drawing/2010/main"/>
                  </a:ext>
                </a:extLst>
              </p:spPr>
            </p:pic>
            <p:cxnSp>
              <p:nvCxnSpPr>
                <p:cNvPr id="9" name="Connettore 1 8"/>
                <p:cNvCxnSpPr/>
                <p:nvPr/>
              </p:nvCxnSpPr>
              <p:spPr bwMode="auto">
                <a:xfrm>
                  <a:off x="3716863" y="2132856"/>
                  <a:ext cx="1828699" cy="0"/>
                </a:xfrm>
                <a:prstGeom prst="line">
                  <a:avLst/>
                </a:prstGeom>
                <a:solidFill>
                  <a:srgbClr val="FFFFFF"/>
                </a:solidFill>
                <a:ln w="12700" cap="flat" cmpd="sng" algn="ctr">
                  <a:solidFill>
                    <a:schemeClr val="accent2"/>
                  </a:solidFill>
                  <a:prstDash val="solid"/>
                  <a:round/>
                  <a:headEnd type="none" w="med" len="med"/>
                  <a:tailEnd type="none" w="med" len="med"/>
                </a:ln>
                <a:effectLst/>
              </p:spPr>
            </p:cxnSp>
          </p:grpSp>
          <p:sp>
            <p:nvSpPr>
              <p:cNvPr id="3" name="CasellaDiTesto 2"/>
              <p:cNvSpPr txBox="1"/>
              <p:nvPr/>
            </p:nvSpPr>
            <p:spPr>
              <a:xfrm>
                <a:off x="505644" y="1916832"/>
                <a:ext cx="369332" cy="177293"/>
              </a:xfrm>
              <a:prstGeom prst="rect">
                <a:avLst/>
              </a:prstGeom>
              <a:noFill/>
            </p:spPr>
            <p:txBody>
              <a:bodyPr vert="vert270"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panose="020B0604020202020204"/>
                    <a:ea typeface="+mn-ea"/>
                    <a:cs typeface="Arial" charset="0"/>
                  </a:rPr>
                  <a:t>1</a:t>
                </a:r>
              </a:p>
            </p:txBody>
          </p:sp>
          <p:sp>
            <p:nvSpPr>
              <p:cNvPr id="14" name="CasellaDiTesto 13"/>
              <p:cNvSpPr txBox="1"/>
              <p:nvPr/>
            </p:nvSpPr>
            <p:spPr>
              <a:xfrm>
                <a:off x="4706724" y="1916832"/>
                <a:ext cx="369332" cy="177293"/>
              </a:xfrm>
              <a:prstGeom prst="rect">
                <a:avLst/>
              </a:prstGeom>
              <a:noFill/>
            </p:spPr>
            <p:txBody>
              <a:bodyPr vert="vert270"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panose="020B0604020202020204"/>
                    <a:ea typeface="+mn-ea"/>
                    <a:cs typeface="Arial" charset="0"/>
                  </a:rPr>
                  <a:t>2</a:t>
                </a:r>
              </a:p>
            </p:txBody>
          </p:sp>
        </p:grpSp>
        <p:sp>
          <p:nvSpPr>
            <p:cNvPr id="8" name="Rettangolo 7"/>
            <p:cNvSpPr/>
            <p:nvPr/>
          </p:nvSpPr>
          <p:spPr bwMode="auto">
            <a:xfrm>
              <a:off x="2104678" y="3240673"/>
              <a:ext cx="1982316" cy="169277"/>
            </a:xfrm>
            <a:prstGeom prst="rect">
              <a:avLst/>
            </a:prstGeom>
            <a:solidFill>
              <a:schemeClr val="bg1"/>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lvl="0" indent="0" algn="l" defTabSz="457200" rtl="0" eaLnBrk="1" fontAlgn="auto" latinLnBrk="0" hangingPunct="1">
                <a:lnSpc>
                  <a:spcPct val="100000"/>
                </a:lnSpc>
                <a:spcBef>
                  <a:spcPct val="2000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Arial" panose="020B0604020202020204"/>
                  <a:ea typeface="+mn-ea"/>
                  <a:cs typeface="Arial" charset="0"/>
                </a:rPr>
                <a:t>Simulated abnormal conditions</a:t>
              </a:r>
              <a:endParaRPr kumimoji="0" lang="en-US" sz="1800" b="0" i="0" u="none" strike="noStrike" kern="1200" cap="none" spc="0" normalizeH="0" baseline="0" noProof="0" dirty="0">
                <a:ln>
                  <a:noFill/>
                </a:ln>
                <a:solidFill>
                  <a:srgbClr val="000000"/>
                </a:solidFill>
                <a:effectLst/>
                <a:uLnTx/>
                <a:uFillTx/>
                <a:latin typeface="Arial" panose="020B0604020202020204"/>
                <a:ea typeface="+mn-ea"/>
                <a:cs typeface="Arial" charset="0"/>
              </a:endParaRPr>
            </a:p>
          </p:txBody>
        </p:sp>
        <p:sp>
          <p:nvSpPr>
            <p:cNvPr id="36" name="Rettangolo 35"/>
            <p:cNvSpPr/>
            <p:nvPr/>
          </p:nvSpPr>
          <p:spPr bwMode="auto">
            <a:xfrm>
              <a:off x="5849094" y="3250198"/>
              <a:ext cx="2006699" cy="169277"/>
            </a:xfrm>
            <a:prstGeom prst="rect">
              <a:avLst/>
            </a:prstGeom>
            <a:solidFill>
              <a:schemeClr val="bg1"/>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lvl="0" indent="0" algn="l" defTabSz="457200" rtl="0" eaLnBrk="1" fontAlgn="auto" latinLnBrk="0" hangingPunct="1">
                <a:lnSpc>
                  <a:spcPct val="100000"/>
                </a:lnSpc>
                <a:spcBef>
                  <a:spcPct val="2000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Arial" panose="020B0604020202020204"/>
                  <a:ea typeface="+mn-ea"/>
                  <a:cs typeface="Arial" charset="0"/>
                </a:rPr>
                <a:t>Simulated abnormal conditions</a:t>
              </a:r>
              <a:endParaRPr kumimoji="0" lang="en-US" sz="1800" b="0" i="0" u="none" strike="noStrike" kern="1200" cap="none" spc="0" normalizeH="0" baseline="0" noProof="0" dirty="0">
                <a:ln>
                  <a:noFill/>
                </a:ln>
                <a:solidFill>
                  <a:srgbClr val="000000"/>
                </a:solidFill>
                <a:effectLst/>
                <a:uLnTx/>
                <a:uFillTx/>
                <a:latin typeface="Arial" panose="020B0604020202020204"/>
                <a:ea typeface="+mn-ea"/>
                <a:cs typeface="Arial" charset="0"/>
              </a:endParaRPr>
            </a:p>
          </p:txBody>
        </p:sp>
      </p:grpSp>
      <p:sp>
        <p:nvSpPr>
          <p:cNvPr id="2" name="Titolo 1"/>
          <p:cNvSpPr>
            <a:spLocks noGrp="1"/>
          </p:cNvSpPr>
          <p:nvPr>
            <p:ph type="title"/>
          </p:nvPr>
        </p:nvSpPr>
        <p:spPr/>
        <p:txBody>
          <a:bodyPr>
            <a:normAutofit fontScale="90000"/>
          </a:bodyPr>
          <a:lstStyle/>
          <a:p>
            <a:r>
              <a:rPr lang="it-IT" dirty="0" err="1"/>
              <a:t>Example</a:t>
            </a:r>
            <a:r>
              <a:rPr lang="it-IT" dirty="0"/>
              <a:t>:</a:t>
            </a:r>
            <a:br>
              <a:rPr lang="it-IT" dirty="0"/>
            </a:br>
            <a:r>
              <a:rPr lang="it-IT" dirty="0" err="1"/>
              <a:t>Traditional</a:t>
            </a:r>
            <a:r>
              <a:rPr lang="it-IT" dirty="0"/>
              <a:t> AAKR</a:t>
            </a:r>
            <a:endParaRPr lang="en-US" dirty="0"/>
          </a:p>
        </p:txBody>
      </p:sp>
      <p:sp>
        <p:nvSpPr>
          <p:cNvPr id="4" name="Segnaposto numero diapositiva 3"/>
          <p:cNvSpPr>
            <a:spLocks noGrp="1"/>
          </p:cNvSpPr>
          <p:nvPr>
            <p:ph type="sldNum" sz="quarter" idx="12"/>
          </p:nvPr>
        </p:nvSpPr>
        <p:spPr>
          <a:prstGeom prst="rect">
            <a:avLst/>
          </a:prstGeo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699AA6D-02F6-4F47-A869-668C6ACAC4C7}" type="slidenum">
              <a:rPr kumimoji="0" lang="it-IT" sz="1200" b="0" i="0" u="none" strike="noStrike" kern="1200" cap="none" spc="0" normalizeH="0" baseline="0" noProof="0" smtClean="0">
                <a:ln>
                  <a:noFill/>
                </a:ln>
                <a:solidFill>
                  <a:srgbClr val="E7E6E6">
                    <a:lumMod val="90000"/>
                  </a:srgbClr>
                </a:solidFill>
                <a:effectLst/>
                <a:uLnTx/>
                <a:uFillTx/>
                <a:latin typeface="Arial" panose="020B0604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113</a:t>
            </a:fld>
            <a:endParaRPr kumimoji="0" lang="it-IT" sz="1200" b="0" i="0" u="none" strike="noStrike" kern="1200" cap="none" spc="0" normalizeH="0" baseline="0" noProof="0">
              <a:ln>
                <a:noFill/>
              </a:ln>
              <a:solidFill>
                <a:srgbClr val="E7E6E6">
                  <a:lumMod val="90000"/>
                </a:srgbClr>
              </a:solidFill>
              <a:effectLst/>
              <a:uLnTx/>
              <a:uFillTx/>
              <a:latin typeface="Arial" panose="020B0604020202020204"/>
              <a:ea typeface="+mn-ea"/>
              <a:cs typeface="+mn-cs"/>
            </a:endParaRPr>
          </a:p>
        </p:txBody>
      </p:sp>
      <p:sp>
        <p:nvSpPr>
          <p:cNvPr id="6" name="Ovale 5"/>
          <p:cNvSpPr/>
          <p:nvPr/>
        </p:nvSpPr>
        <p:spPr bwMode="auto">
          <a:xfrm>
            <a:off x="1632764" y="2156380"/>
            <a:ext cx="1296149" cy="624548"/>
          </a:xfrm>
          <a:prstGeom prst="ellipse">
            <a:avLst/>
          </a:prstGeom>
          <a:noFill/>
          <a:ln w="38100" cap="flat" cmpd="sng" algn="ctr">
            <a:solidFill>
              <a:schemeClr val="accent2">
                <a:lumMod val="75000"/>
              </a:schemeClr>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lvl="0" indent="0" algn="ctr" defTabSz="457200" rtl="0" eaLnBrk="1" fontAlgn="auto" latinLnBrk="0" hangingPunct="1">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Arial" charset="0"/>
            </a:endParaRPr>
          </a:p>
        </p:txBody>
      </p:sp>
      <p:sp>
        <p:nvSpPr>
          <p:cNvPr id="19" name="Rettangolo arrotondato 18"/>
          <p:cNvSpPr/>
          <p:nvPr/>
        </p:nvSpPr>
        <p:spPr bwMode="auto">
          <a:xfrm>
            <a:off x="780976" y="947997"/>
            <a:ext cx="7589464" cy="2553011"/>
          </a:xfrm>
          <a:prstGeom prst="roundRect">
            <a:avLst/>
          </a:prstGeom>
          <a:noFill/>
          <a:ln w="38100" cap="flat" cmpd="sng" algn="ctr">
            <a:solidFill>
              <a:schemeClr val="accent2"/>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lvl="0" indent="0" algn="ctr" defTabSz="457200" rtl="0" eaLnBrk="1" fontAlgn="auto" latinLnBrk="0" hangingPunct="1">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Arial" charset="0"/>
            </a:endParaRPr>
          </a:p>
        </p:txBody>
      </p:sp>
      <p:sp>
        <p:nvSpPr>
          <p:cNvPr id="20" name="Triangolo isoscele 19"/>
          <p:cNvSpPr/>
          <p:nvPr/>
        </p:nvSpPr>
        <p:spPr bwMode="auto">
          <a:xfrm rot="5400000">
            <a:off x="1488128" y="4559655"/>
            <a:ext cx="337973" cy="218900"/>
          </a:xfrm>
          <a:prstGeom prst="triangle">
            <a:avLst/>
          </a:prstGeom>
          <a:solidFill>
            <a:srgbClr val="F59201"/>
          </a:solidFill>
          <a:ln w="28575"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lvl="0" indent="0" algn="ctr" defTabSz="457200" rtl="0" eaLnBrk="1" fontAlgn="auto" latinLnBrk="0" hangingPunct="1">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Arial" charset="0"/>
            </a:endParaRPr>
          </a:p>
        </p:txBody>
      </p:sp>
      <p:sp>
        <p:nvSpPr>
          <p:cNvPr id="21" name="Triangolo isoscele 20"/>
          <p:cNvSpPr/>
          <p:nvPr/>
        </p:nvSpPr>
        <p:spPr bwMode="auto">
          <a:xfrm rot="5400000">
            <a:off x="1488128" y="5773919"/>
            <a:ext cx="337973" cy="218900"/>
          </a:xfrm>
          <a:prstGeom prst="triangle">
            <a:avLst/>
          </a:prstGeom>
          <a:solidFill>
            <a:srgbClr val="F59201"/>
          </a:solidFill>
          <a:ln w="28575"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lvl="0" indent="0" algn="ctr" defTabSz="457200" rtl="0" eaLnBrk="1" fontAlgn="auto" latinLnBrk="0" hangingPunct="1">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Arial" charset="0"/>
            </a:endParaRPr>
          </a:p>
        </p:txBody>
      </p:sp>
      <p:sp>
        <p:nvSpPr>
          <p:cNvPr id="22" name="CasellaDiTesto 21"/>
          <p:cNvSpPr txBox="1"/>
          <p:nvPr/>
        </p:nvSpPr>
        <p:spPr>
          <a:xfrm>
            <a:off x="1835696" y="4469050"/>
            <a:ext cx="3495572" cy="400110"/>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Arial" panose="020B0604020202020204"/>
                <a:ea typeface="+mn-ea"/>
                <a:cs typeface="Arial" charset="0"/>
              </a:rPr>
              <a:t>DELAY IN THE DETECTION</a:t>
            </a:r>
          </a:p>
        </p:txBody>
      </p:sp>
      <p:sp>
        <p:nvSpPr>
          <p:cNvPr id="23" name="CasellaDiTesto 22"/>
          <p:cNvSpPr txBox="1"/>
          <p:nvPr/>
        </p:nvSpPr>
        <p:spPr>
          <a:xfrm>
            <a:off x="1835696" y="5529426"/>
            <a:ext cx="5515228" cy="707886"/>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Arial" panose="020B0604020202020204"/>
                <a:ea typeface="+mn-ea"/>
                <a:cs typeface="Arial" charset="0"/>
              </a:rPr>
              <a:t>IMPOSSIBILITY TO IDENTIFY THE SIGNALS</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Arial" panose="020B0604020202020204"/>
                <a:ea typeface="+mn-ea"/>
                <a:cs typeface="Arial" charset="0"/>
              </a:rPr>
              <a:t>TRIGGERING THE ABNORMAL BEHAVIOR</a:t>
            </a:r>
          </a:p>
        </p:txBody>
      </p:sp>
    </p:spTree>
    <p:extLst>
      <p:ext uri="{BB962C8B-B14F-4D97-AF65-F5344CB8AC3E}">
        <p14:creationId xmlns:p14="http://schemas.microsoft.com/office/powerpoint/2010/main" val="1705181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500"/>
                                        <p:tgtEl>
                                          <p:spTgt spid="2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fade">
                                      <p:cBhvr>
                                        <p:cTn id="18" dur="500"/>
                                        <p:tgtEl>
                                          <p:spTgt spid="21"/>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fade">
                                      <p:cBhvr>
                                        <p:cTn id="21" dur="500"/>
                                        <p:tgtEl>
                                          <p:spTgt spid="23"/>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fade">
                                      <p:cBhvr>
                                        <p:cTn id="24"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9" grpId="0" animBg="1"/>
      <p:bldP spid="20" grpId="0" animBg="1"/>
      <p:bldP spid="21" grpId="0" animBg="1"/>
      <p:bldP spid="22" grpId="0"/>
      <p:bldP spid="23" grpId="0"/>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fontScale="90000"/>
          </a:bodyPr>
          <a:lstStyle/>
          <a:p>
            <a:r>
              <a:rPr lang="it-IT" dirty="0" err="1"/>
              <a:t>Our</a:t>
            </a:r>
            <a:r>
              <a:rPr lang="it-IT" dirty="0"/>
              <a:t> </a:t>
            </a:r>
            <a:r>
              <a:rPr lang="it-IT" dirty="0" err="1"/>
              <a:t>Contribution</a:t>
            </a:r>
            <a:r>
              <a:rPr lang="it-IT" dirty="0"/>
              <a:t>:</a:t>
            </a:r>
            <a:br>
              <a:rPr lang="it-IT" dirty="0"/>
            </a:br>
            <a:r>
              <a:rPr lang="it-IT" dirty="0"/>
              <a:t>A </a:t>
            </a:r>
            <a:r>
              <a:rPr lang="it-IT" dirty="0" err="1"/>
              <a:t>modified</a:t>
            </a:r>
            <a:r>
              <a:rPr lang="it-IT" dirty="0"/>
              <a:t> AAKR </a:t>
            </a:r>
            <a:r>
              <a:rPr lang="it-IT" dirty="0" err="1"/>
              <a:t>method</a:t>
            </a:r>
            <a:endParaRPr lang="en-US" dirty="0"/>
          </a:p>
        </p:txBody>
      </p:sp>
      <p:sp>
        <p:nvSpPr>
          <p:cNvPr id="4" name="Segnaposto numero diapositiva 3"/>
          <p:cNvSpPr>
            <a:spLocks noGrp="1"/>
          </p:cNvSpPr>
          <p:nvPr>
            <p:ph type="sldNum" sz="quarter" idx="12"/>
          </p:nvPr>
        </p:nvSpPr>
        <p:spPr>
          <a:prstGeom prst="rect">
            <a:avLst/>
          </a:prstGeo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699AA6D-02F6-4F47-A869-668C6ACAC4C7}" type="slidenum">
              <a:rPr kumimoji="0" lang="it-IT" sz="1200" b="0" i="0" u="none" strike="noStrike" kern="1200" cap="none" spc="0" normalizeH="0" baseline="0" noProof="0" smtClean="0">
                <a:ln>
                  <a:noFill/>
                </a:ln>
                <a:solidFill>
                  <a:srgbClr val="E7E6E6">
                    <a:lumMod val="90000"/>
                  </a:srgbClr>
                </a:solidFill>
                <a:effectLst/>
                <a:uLnTx/>
                <a:uFillTx/>
                <a:latin typeface="Arial" panose="020B0604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114</a:t>
            </a:fld>
            <a:endParaRPr kumimoji="0" lang="it-IT" sz="1200" b="0" i="0" u="none" strike="noStrike" kern="1200" cap="none" spc="0" normalizeH="0" baseline="0" noProof="0">
              <a:ln>
                <a:noFill/>
              </a:ln>
              <a:solidFill>
                <a:srgbClr val="E7E6E6">
                  <a:lumMod val="90000"/>
                </a:srgbClr>
              </a:solidFill>
              <a:effectLst/>
              <a:uLnTx/>
              <a:uFillTx/>
              <a:latin typeface="Arial" panose="020B0604020202020204"/>
              <a:ea typeface="+mn-ea"/>
              <a:cs typeface="+mn-cs"/>
            </a:endParaRPr>
          </a:p>
        </p:txBody>
      </p:sp>
      <p:grpSp>
        <p:nvGrpSpPr>
          <p:cNvPr id="25" name="Gruppo 24"/>
          <p:cNvGrpSpPr>
            <a:grpSpLocks noChangeAspect="1"/>
          </p:cNvGrpSpPr>
          <p:nvPr/>
        </p:nvGrpSpPr>
        <p:grpSpPr>
          <a:xfrm>
            <a:off x="3201935" y="980728"/>
            <a:ext cx="4024017" cy="1407292"/>
            <a:chOff x="1907704" y="1124744"/>
            <a:chExt cx="7128792" cy="2493103"/>
          </a:xfrm>
        </p:grpSpPr>
        <p:cxnSp>
          <p:nvCxnSpPr>
            <p:cNvPr id="6" name="Connettore 2 5"/>
            <p:cNvCxnSpPr>
              <a:endCxn id="9" idx="2"/>
            </p:cNvCxnSpPr>
            <p:nvPr/>
          </p:nvCxnSpPr>
          <p:spPr bwMode="auto">
            <a:xfrm flipV="1">
              <a:off x="1907704" y="1929361"/>
              <a:ext cx="3777147" cy="5302"/>
            </a:xfrm>
            <a:prstGeom prst="straightConnector1">
              <a:avLst/>
            </a:prstGeom>
            <a:ln>
              <a:headEnd type="none" w="med" len="med"/>
              <a:tailEnd type="arrow"/>
            </a:ln>
          </p:spPr>
          <p:style>
            <a:lnRef idx="2">
              <a:schemeClr val="dk1"/>
            </a:lnRef>
            <a:fillRef idx="1">
              <a:schemeClr val="lt1"/>
            </a:fillRef>
            <a:effectRef idx="0">
              <a:schemeClr val="dk1"/>
            </a:effectRef>
            <a:fontRef idx="minor">
              <a:schemeClr val="dk1"/>
            </a:fontRef>
          </p:style>
        </p:cxnSp>
        <p:sp>
          <p:nvSpPr>
            <p:cNvPr id="7" name="Rettangolo 6"/>
            <p:cNvSpPr/>
            <p:nvPr/>
          </p:nvSpPr>
          <p:spPr bwMode="auto">
            <a:xfrm>
              <a:off x="2779192" y="2703447"/>
              <a:ext cx="2512888" cy="9144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0" rIns="0" bIns="0" numCol="1" rtlCol="0" anchor="ctr" anchorCtr="0" compatLnSpc="1">
              <a:prstTxWarp prst="textNoShape">
                <a:avLst/>
              </a:prstTxWarp>
              <a:noAutofit/>
            </a:bodyPr>
            <a:lstStyle/>
            <a:p>
              <a:pPr marL="0" marR="0" lvl="0" indent="0" algn="ctr" defTabSz="457200" rtl="0" eaLnBrk="1" fontAlgn="auto" latinLnBrk="0" hangingPunct="1">
                <a:lnSpc>
                  <a:spcPct val="100000"/>
                </a:lnSpc>
                <a:spcBef>
                  <a:spcPct val="2000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Arial" panose="020B0604020202020204"/>
                  <a:ea typeface="+mn-ea"/>
                  <a:cs typeface="+mn-cs"/>
                </a:rPr>
                <a:t>Modified AAKR</a:t>
              </a:r>
            </a:p>
          </p:txBody>
        </p:sp>
        <p:cxnSp>
          <p:nvCxnSpPr>
            <p:cNvPr id="8" name="Connettore 4 7"/>
            <p:cNvCxnSpPr>
              <a:endCxn id="7" idx="1"/>
            </p:cNvCxnSpPr>
            <p:nvPr/>
          </p:nvCxnSpPr>
          <p:spPr bwMode="auto">
            <a:xfrm>
              <a:off x="1907704" y="1934663"/>
              <a:ext cx="871488" cy="1225984"/>
            </a:xfrm>
            <a:prstGeom prst="bentConnector3">
              <a:avLst/>
            </a:prstGeom>
            <a:ln>
              <a:headEnd type="none" w="med" len="med"/>
              <a:tailEnd type="arrow"/>
            </a:ln>
          </p:spPr>
          <p:style>
            <a:lnRef idx="2">
              <a:schemeClr val="dk1"/>
            </a:lnRef>
            <a:fillRef idx="1">
              <a:schemeClr val="lt1"/>
            </a:fillRef>
            <a:effectRef idx="0">
              <a:schemeClr val="dk1"/>
            </a:effectRef>
            <a:fontRef idx="minor">
              <a:schemeClr val="dk1"/>
            </a:fontRef>
          </p:style>
        </p:cxnSp>
        <p:sp>
          <p:nvSpPr>
            <p:cNvPr id="9" name="Ovale 8"/>
            <p:cNvSpPr/>
            <p:nvPr/>
          </p:nvSpPr>
          <p:spPr bwMode="auto">
            <a:xfrm>
              <a:off x="5684851" y="1782072"/>
              <a:ext cx="327309" cy="294578"/>
            </a:xfrm>
            <a:prstGeom prst="ellipse">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0" rIns="0" bIns="0" numCol="1" rtlCol="0" anchor="ctr" anchorCtr="0" compatLnSpc="1">
              <a:prstTxWarp prst="textNoShape">
                <a:avLst/>
              </a:prstTxWarp>
              <a:noAutofit/>
            </a:bodyPr>
            <a:lstStyle/>
            <a:p>
              <a:pPr marL="0" marR="0" lvl="0" indent="0" algn="ctr" defTabSz="457200" rtl="0" eaLnBrk="1" fontAlgn="auto" latinLnBrk="0" hangingPunct="1">
                <a:lnSpc>
                  <a:spcPct val="100000"/>
                </a:lnSpc>
                <a:spcBef>
                  <a:spcPct val="2000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Arial" panose="020B0604020202020204"/>
                  <a:ea typeface="+mn-ea"/>
                  <a:cs typeface="+mn-cs"/>
                </a:rPr>
                <a:t>-</a:t>
              </a:r>
            </a:p>
          </p:txBody>
        </p:sp>
        <p:cxnSp>
          <p:nvCxnSpPr>
            <p:cNvPr id="10" name="Connettore 4 9"/>
            <p:cNvCxnSpPr>
              <a:stCxn id="7" idx="3"/>
              <a:endCxn id="9" idx="4"/>
            </p:cNvCxnSpPr>
            <p:nvPr/>
          </p:nvCxnSpPr>
          <p:spPr bwMode="auto">
            <a:xfrm flipV="1">
              <a:off x="5292080" y="2076650"/>
              <a:ext cx="556426" cy="1083997"/>
            </a:xfrm>
            <a:prstGeom prst="bentConnector2">
              <a:avLst/>
            </a:prstGeom>
            <a:ln>
              <a:headEnd type="none" w="med" len="med"/>
              <a:tailEnd type="arrow"/>
            </a:ln>
          </p:spPr>
          <p:style>
            <a:lnRef idx="2">
              <a:schemeClr val="dk1"/>
            </a:lnRef>
            <a:fillRef idx="1">
              <a:schemeClr val="lt1"/>
            </a:fillRef>
            <a:effectRef idx="0">
              <a:schemeClr val="dk1"/>
            </a:effectRef>
            <a:fontRef idx="minor">
              <a:schemeClr val="dk1"/>
            </a:fontRef>
          </p:style>
        </p:cxnSp>
        <p:cxnSp>
          <p:nvCxnSpPr>
            <p:cNvPr id="11" name="Connettore 2 10"/>
            <p:cNvCxnSpPr>
              <a:stCxn id="9" idx="6"/>
              <a:endCxn id="12" idx="1"/>
            </p:cNvCxnSpPr>
            <p:nvPr/>
          </p:nvCxnSpPr>
          <p:spPr bwMode="auto">
            <a:xfrm>
              <a:off x="6012160" y="1929361"/>
              <a:ext cx="525479" cy="5303"/>
            </a:xfrm>
            <a:prstGeom prst="straightConnector1">
              <a:avLst/>
            </a:prstGeom>
            <a:ln>
              <a:headEnd type="none" w="med" len="med"/>
              <a:tailEnd type="arrow"/>
            </a:ln>
          </p:spPr>
          <p:style>
            <a:lnRef idx="2">
              <a:schemeClr val="dk1"/>
            </a:lnRef>
            <a:fillRef idx="1">
              <a:schemeClr val="lt1"/>
            </a:fillRef>
            <a:effectRef idx="0">
              <a:schemeClr val="dk1"/>
            </a:effectRef>
            <a:fontRef idx="minor">
              <a:schemeClr val="dk1"/>
            </a:fontRef>
          </p:style>
        </p:cxnSp>
        <p:sp>
          <p:nvSpPr>
            <p:cNvPr id="12" name="Rettangolo 11"/>
            <p:cNvSpPr>
              <a:spLocks noChangeAspect="1"/>
            </p:cNvSpPr>
            <p:nvPr/>
          </p:nvSpPr>
          <p:spPr bwMode="auto">
            <a:xfrm>
              <a:off x="6537639" y="1488333"/>
              <a:ext cx="1130705" cy="892661"/>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0" rIns="0" bIns="0" numCol="1" rtlCol="0" anchor="ctr" anchorCtr="0" compatLnSpc="1">
              <a:prstTxWarp prst="textNoShape">
                <a:avLst/>
              </a:prstTxWarp>
              <a:noAutofit/>
            </a:bodyPr>
            <a:lstStyle/>
            <a:p>
              <a:pPr marL="0" marR="0" lvl="0" indent="0" algn="ctr" defTabSz="457200" rtl="0" eaLnBrk="1" fontAlgn="auto" latinLnBrk="0" hangingPunct="1">
                <a:lnSpc>
                  <a:spcPct val="100000"/>
                </a:lnSpc>
                <a:spcBef>
                  <a:spcPct val="2000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Arial" panose="020B0604020202020204"/>
                  <a:ea typeface="+mn-ea"/>
                  <a:cs typeface="+mn-cs"/>
                </a:rPr>
                <a:t>Fault</a:t>
              </a:r>
              <a:endParaRPr kumimoji="0" lang="en-US" sz="1200" b="0" i="0" u="none" strike="noStrike" kern="1200" cap="none" spc="0" normalizeH="0" baseline="0" noProof="0" dirty="0">
                <a:ln>
                  <a:noFill/>
                </a:ln>
                <a:solidFill>
                  <a:srgbClr val="000000"/>
                </a:solidFill>
                <a:effectLst/>
                <a:uLnTx/>
                <a:uFillTx/>
                <a:latin typeface="Arial" panose="020B0604020202020204"/>
                <a:ea typeface="+mn-ea"/>
                <a:cs typeface="+mn-cs"/>
              </a:endParaRPr>
            </a:p>
            <a:p>
              <a:pPr marL="0" marR="0" lvl="0" indent="0" algn="ctr" defTabSz="457200" rtl="0" eaLnBrk="1" fontAlgn="auto" latinLnBrk="0" hangingPunct="1">
                <a:lnSpc>
                  <a:spcPct val="100000"/>
                </a:lnSpc>
                <a:spcBef>
                  <a:spcPct val="2000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Arial" panose="020B0604020202020204"/>
                  <a:ea typeface="+mn-ea"/>
                  <a:cs typeface="+mn-cs"/>
                </a:rPr>
                <a:t>Detection</a:t>
              </a:r>
              <a:endParaRPr kumimoji="0" lang="en-US" sz="12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13" name="Rettangolo 12"/>
            <p:cNvSpPr/>
            <p:nvPr/>
          </p:nvSpPr>
          <p:spPr bwMode="auto">
            <a:xfrm>
              <a:off x="7930072" y="2265926"/>
              <a:ext cx="1106424" cy="426575"/>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0" rIns="0" bIns="0" numCol="1" rtlCol="0" anchor="ctr" anchorCtr="0" compatLnSpc="1">
              <a:prstTxWarp prst="textNoShape">
                <a:avLst/>
              </a:prstTxWarp>
              <a:noAutofit/>
            </a:bodyPr>
            <a:lstStyle/>
            <a:p>
              <a:pPr marL="0" marR="0" lvl="0" indent="0" algn="ctr" defTabSz="457200" rtl="0" eaLnBrk="1" fontAlgn="auto" latinLnBrk="0" hangingPunct="1">
                <a:lnSpc>
                  <a:spcPct val="100000"/>
                </a:lnSpc>
                <a:spcBef>
                  <a:spcPct val="2000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Arial" panose="020B0604020202020204"/>
                  <a:ea typeface="+mn-ea"/>
                  <a:cs typeface="+mn-cs"/>
                </a:rPr>
                <a:t>No Fault</a:t>
              </a:r>
            </a:p>
          </p:txBody>
        </p:sp>
        <p:sp>
          <p:nvSpPr>
            <p:cNvPr id="14" name="Rettangolo 13"/>
            <p:cNvSpPr/>
            <p:nvPr/>
          </p:nvSpPr>
          <p:spPr bwMode="auto">
            <a:xfrm>
              <a:off x="7930072" y="1124744"/>
              <a:ext cx="1106424" cy="426575"/>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0" rIns="0" bIns="0" numCol="1" rtlCol="0" anchor="ctr" anchorCtr="0" compatLnSpc="1">
              <a:prstTxWarp prst="textNoShape">
                <a:avLst/>
              </a:prstTxWarp>
              <a:noAutofit/>
            </a:bodyPr>
            <a:lstStyle/>
            <a:p>
              <a:pPr marL="0" marR="0" lvl="0" indent="0" algn="ctr" defTabSz="457200" rtl="0" eaLnBrk="1" fontAlgn="auto" latinLnBrk="0" hangingPunct="1">
                <a:lnSpc>
                  <a:spcPct val="100000"/>
                </a:lnSpc>
                <a:spcBef>
                  <a:spcPct val="2000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Arial" panose="020B0604020202020204"/>
                  <a:ea typeface="+mn-ea"/>
                  <a:cs typeface="+mn-cs"/>
                </a:rPr>
                <a:t>Fault</a:t>
              </a:r>
            </a:p>
          </p:txBody>
        </p:sp>
        <p:cxnSp>
          <p:nvCxnSpPr>
            <p:cNvPr id="15" name="Connettore 2 14"/>
            <p:cNvCxnSpPr>
              <a:stCxn id="12" idx="3"/>
              <a:endCxn id="14" idx="1"/>
            </p:cNvCxnSpPr>
            <p:nvPr/>
          </p:nvCxnSpPr>
          <p:spPr bwMode="auto">
            <a:xfrm flipV="1">
              <a:off x="7668344" y="1338032"/>
              <a:ext cx="261728" cy="596632"/>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16" name="Connettore 2 15"/>
            <p:cNvCxnSpPr>
              <a:stCxn id="12" idx="3"/>
              <a:endCxn id="13" idx="1"/>
            </p:cNvCxnSpPr>
            <p:nvPr/>
          </p:nvCxnSpPr>
          <p:spPr bwMode="auto">
            <a:xfrm>
              <a:off x="7668344" y="1934664"/>
              <a:ext cx="261728" cy="54455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17" name="CasellaDiTesto 16"/>
                <p:cNvSpPr txBox="1"/>
                <p:nvPr/>
              </p:nvSpPr>
              <p:spPr>
                <a:xfrm>
                  <a:off x="1979712" y="1479311"/>
                  <a:ext cx="679994" cy="374270"/>
                </a:xfrm>
                <a:prstGeom prst="rect">
                  <a:avLst/>
                </a:prstGeom>
                <a:noFill/>
              </p:spPr>
              <p:txBody>
                <a:bodyPr wrap="none" rtlCol="0"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kumimoji="0" lang="it-IT" sz="11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pPr>
                          <m:e>
                            <m:acc>
                              <m:accPr>
                                <m:chr m:val="⃗"/>
                                <m:ctrlPr>
                                  <a:rPr kumimoji="0" lang="en-US" sz="11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accPr>
                              <m:e>
                                <m:r>
                                  <a:rPr kumimoji="0" lang="it-IT" sz="1100" b="0" i="1" u="none" strike="noStrike" kern="1200" cap="none" spc="0" normalizeH="0" baseline="0" noProof="0">
                                    <a:ln>
                                      <a:noFill/>
                                    </a:ln>
                                    <a:solidFill>
                                      <a:srgbClr val="000000"/>
                                    </a:solidFill>
                                    <a:effectLst/>
                                    <a:uLnTx/>
                                    <a:uFillTx/>
                                    <a:latin typeface="Cambria Math"/>
                                    <a:ea typeface="+mn-ea"/>
                                    <a:cs typeface="+mn-cs"/>
                                  </a:rPr>
                                  <m:t>𝑥</m:t>
                                </m:r>
                              </m:e>
                            </m:acc>
                          </m:e>
                          <m:sup>
                            <m:r>
                              <a:rPr kumimoji="0" lang="it-IT" sz="1100" b="0" i="1" u="none" strike="noStrike" kern="1200" cap="none" spc="0" normalizeH="0" baseline="0" noProof="0" smtClean="0">
                                <a:ln>
                                  <a:noFill/>
                                </a:ln>
                                <a:solidFill>
                                  <a:srgbClr val="000000"/>
                                </a:solidFill>
                                <a:effectLst/>
                                <a:uLnTx/>
                                <a:uFillTx/>
                                <a:latin typeface="Cambria Math"/>
                                <a:ea typeface="+mn-ea"/>
                                <a:cs typeface="+mn-cs"/>
                              </a:rPr>
                              <m:t>𝑜𝑏𝑠</m:t>
                            </m:r>
                          </m:sup>
                        </m:sSup>
                      </m:oMath>
                    </m:oMathPara>
                  </a14:m>
                  <a:endParaRPr kumimoji="0" lang="en-US" sz="1100" b="0" i="0" u="none" strike="noStrike" kern="1200" cap="none" spc="0" normalizeH="0" baseline="0" noProof="0" dirty="0">
                    <a:ln>
                      <a:noFill/>
                    </a:ln>
                    <a:solidFill>
                      <a:srgbClr val="000000"/>
                    </a:solidFill>
                    <a:effectLst/>
                    <a:uLnTx/>
                    <a:uFillTx/>
                    <a:latin typeface="Arial" panose="020B0604020202020204"/>
                    <a:ea typeface="+mn-ea"/>
                    <a:cs typeface="Arial" charset="0"/>
                  </a:endParaRPr>
                </a:p>
              </p:txBody>
            </p:sp>
          </mc:Choice>
          <mc:Fallback xmlns="">
            <p:sp>
              <p:nvSpPr>
                <p:cNvPr id="17" name="CasellaDiTesto 16"/>
                <p:cNvSpPr txBox="1">
                  <a:spLocks noRot="1" noChangeAspect="1" noMove="1" noResize="1" noEditPoints="1" noAdjustHandles="1" noChangeArrowheads="1" noChangeShapeType="1" noTextEdit="1"/>
                </p:cNvSpPr>
                <p:nvPr/>
              </p:nvSpPr>
              <p:spPr>
                <a:xfrm>
                  <a:off x="1979712" y="1479311"/>
                  <a:ext cx="679994" cy="374270"/>
                </a:xfrm>
                <a:prstGeom prst="rect">
                  <a:avLst/>
                </a:prstGeom>
                <a:blipFill rotWithShape="1">
                  <a:blip r:embed="rId2"/>
                  <a:stretch>
                    <a:fillRect t="-11429" r="-15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CasellaDiTesto 17"/>
                <p:cNvSpPr txBox="1"/>
                <p:nvPr/>
              </p:nvSpPr>
              <p:spPr>
                <a:xfrm>
                  <a:off x="5439254" y="3193273"/>
                  <a:ext cx="593689" cy="369332"/>
                </a:xfrm>
                <a:prstGeom prst="rect">
                  <a:avLst/>
                </a:prstGeom>
                <a:noFill/>
              </p:spPr>
              <p:txBody>
                <a:bodyPr wrap="none" rtlCol="0"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kumimoji="0" lang="it-IT" sz="11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pPr>
                          <m:e>
                            <m:acc>
                              <m:accPr>
                                <m:chr m:val="⃗"/>
                                <m:ctrlPr>
                                  <a:rPr kumimoji="0" lang="en-US" sz="11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accPr>
                              <m:e>
                                <m:r>
                                  <a:rPr kumimoji="0" lang="it-IT" sz="1100" b="0" i="1" u="none" strike="noStrike" kern="1200" cap="none" spc="0" normalizeH="0" baseline="0" noProof="0">
                                    <a:ln>
                                      <a:noFill/>
                                    </a:ln>
                                    <a:solidFill>
                                      <a:srgbClr val="000000"/>
                                    </a:solidFill>
                                    <a:effectLst/>
                                    <a:uLnTx/>
                                    <a:uFillTx/>
                                    <a:latin typeface="Cambria Math"/>
                                    <a:ea typeface="+mn-ea"/>
                                    <a:cs typeface="+mn-cs"/>
                                  </a:rPr>
                                  <m:t>𝑥</m:t>
                                </m:r>
                              </m:e>
                            </m:acc>
                          </m:e>
                          <m:sup>
                            <m:r>
                              <a:rPr kumimoji="0" lang="it-IT" sz="1100" b="0" i="1" u="none" strike="noStrike" kern="1200" cap="none" spc="0" normalizeH="0" baseline="0" noProof="0" smtClean="0">
                                <a:ln>
                                  <a:noFill/>
                                </a:ln>
                                <a:solidFill>
                                  <a:srgbClr val="000000"/>
                                </a:solidFill>
                                <a:effectLst/>
                                <a:uLnTx/>
                                <a:uFillTx/>
                                <a:latin typeface="Cambria Math"/>
                                <a:ea typeface="+mn-ea"/>
                                <a:cs typeface="+mn-cs"/>
                              </a:rPr>
                              <m:t>𝑛𝑐</m:t>
                            </m:r>
                          </m:sup>
                        </m:sSup>
                      </m:oMath>
                    </m:oMathPara>
                  </a14:m>
                  <a:endParaRPr kumimoji="0" lang="en-US" sz="1100" b="0" i="0" u="none" strike="noStrike" kern="1200" cap="none" spc="0" normalizeH="0" baseline="0" noProof="0" dirty="0">
                    <a:ln>
                      <a:noFill/>
                    </a:ln>
                    <a:solidFill>
                      <a:srgbClr val="000000"/>
                    </a:solidFill>
                    <a:effectLst/>
                    <a:uLnTx/>
                    <a:uFillTx/>
                    <a:latin typeface="Arial" panose="020B0604020202020204"/>
                    <a:ea typeface="+mn-ea"/>
                    <a:cs typeface="Arial" charset="0"/>
                  </a:endParaRPr>
                </a:p>
              </p:txBody>
            </p:sp>
          </mc:Choice>
          <mc:Fallback xmlns="">
            <p:sp>
              <p:nvSpPr>
                <p:cNvPr id="18" name="CasellaDiTesto 17"/>
                <p:cNvSpPr txBox="1">
                  <a:spLocks noRot="1" noChangeAspect="1" noMove="1" noResize="1" noEditPoints="1" noAdjustHandles="1" noChangeArrowheads="1" noChangeShapeType="1" noTextEdit="1"/>
                </p:cNvSpPr>
                <p:nvPr/>
              </p:nvSpPr>
              <p:spPr>
                <a:xfrm>
                  <a:off x="5439254" y="3193273"/>
                  <a:ext cx="593689" cy="369332"/>
                </a:xfrm>
                <a:prstGeom prst="rect">
                  <a:avLst/>
                </a:prstGeom>
                <a:blipFill rotWithShape="1">
                  <a:blip r:embed="rId3"/>
                  <a:stretch>
                    <a:fillRect t="-176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CasellaDiTesto 18"/>
                <p:cNvSpPr txBox="1"/>
                <p:nvPr/>
              </p:nvSpPr>
              <p:spPr>
                <a:xfrm>
                  <a:off x="5999151" y="1542027"/>
                  <a:ext cx="517065" cy="369332"/>
                </a:xfrm>
                <a:prstGeom prst="rect">
                  <a:avLst/>
                </a:prstGeom>
                <a:noFill/>
              </p:spPr>
              <p:txBody>
                <a:bodyPr wrap="none" rtlCol="0"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sty m:val="p"/>
                          </m:rPr>
                          <a:rPr kumimoji="0" lang="it-IT" sz="1100" b="0" i="0" u="none" strike="noStrike" kern="1200" cap="none" spc="0" normalizeH="0" baseline="0" noProof="0" smtClean="0">
                            <a:ln>
                              <a:noFill/>
                            </a:ln>
                            <a:solidFill>
                              <a:srgbClr val="000000"/>
                            </a:solidFill>
                            <a:effectLst/>
                            <a:uLnTx/>
                            <a:uFillTx/>
                            <a:latin typeface="Cambria Math"/>
                            <a:ea typeface="+mn-ea"/>
                            <a:cs typeface="+mn-cs"/>
                          </a:rPr>
                          <m:t>Δ</m:t>
                        </m:r>
                        <m:acc>
                          <m:accPr>
                            <m:chr m:val="⃗"/>
                            <m:ctrlPr>
                              <a:rPr kumimoji="0" lang="it-IT" sz="11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accPr>
                          <m:e>
                            <m:r>
                              <a:rPr kumimoji="0" lang="it-IT" sz="1100" b="0" i="1" u="none" strike="noStrike" kern="1200" cap="none" spc="0" normalizeH="0" baseline="0" noProof="0" smtClean="0">
                                <a:ln>
                                  <a:noFill/>
                                </a:ln>
                                <a:solidFill>
                                  <a:srgbClr val="000000"/>
                                </a:solidFill>
                                <a:effectLst/>
                                <a:uLnTx/>
                                <a:uFillTx/>
                                <a:latin typeface="Cambria Math"/>
                                <a:ea typeface="+mn-ea"/>
                                <a:cs typeface="+mn-cs"/>
                              </a:rPr>
                              <m:t>𝑥</m:t>
                            </m:r>
                          </m:e>
                        </m:acc>
                      </m:oMath>
                    </m:oMathPara>
                  </a14:m>
                  <a:endParaRPr kumimoji="0" lang="en-US" sz="1100" b="0" i="0" u="none" strike="noStrike" kern="1200" cap="none" spc="0" normalizeH="0" baseline="0" noProof="0" dirty="0">
                    <a:ln>
                      <a:noFill/>
                    </a:ln>
                    <a:solidFill>
                      <a:srgbClr val="000000"/>
                    </a:solidFill>
                    <a:effectLst/>
                    <a:uLnTx/>
                    <a:uFillTx/>
                    <a:latin typeface="Arial" panose="020B0604020202020204"/>
                    <a:ea typeface="+mn-ea"/>
                    <a:cs typeface="Arial" charset="0"/>
                  </a:endParaRPr>
                </a:p>
              </p:txBody>
            </p:sp>
          </mc:Choice>
          <mc:Fallback xmlns="">
            <p:sp>
              <p:nvSpPr>
                <p:cNvPr id="19" name="CasellaDiTesto 18"/>
                <p:cNvSpPr txBox="1">
                  <a:spLocks noRot="1" noChangeAspect="1" noMove="1" noResize="1" noEditPoints="1" noAdjustHandles="1" noChangeArrowheads="1" noChangeShapeType="1" noTextEdit="1"/>
                </p:cNvSpPr>
                <p:nvPr/>
              </p:nvSpPr>
              <p:spPr>
                <a:xfrm>
                  <a:off x="5999151" y="1542027"/>
                  <a:ext cx="517065" cy="369332"/>
                </a:xfrm>
                <a:prstGeom prst="rect">
                  <a:avLst/>
                </a:prstGeom>
                <a:blipFill rotWithShape="1">
                  <a:blip r:embed="rId4"/>
                  <a:stretch>
                    <a:fillRect t="-14706" r="-27083"/>
                  </a:stretch>
                </a:blipFill>
              </p:spPr>
              <p:txBody>
                <a:bodyPr/>
                <a:lstStyle/>
                <a:p>
                  <a:r>
                    <a:rPr lang="en-US">
                      <a:noFill/>
                    </a:rPr>
                    <a:t> </a:t>
                  </a:r>
                </a:p>
              </p:txBody>
            </p:sp>
          </mc:Fallback>
        </mc:AlternateContent>
      </p:grpSp>
      <p:sp>
        <p:nvSpPr>
          <p:cNvPr id="56" name="CasellaDiTesto 55"/>
          <p:cNvSpPr txBox="1"/>
          <p:nvPr/>
        </p:nvSpPr>
        <p:spPr>
          <a:xfrm>
            <a:off x="6601405" y="4712293"/>
            <a:ext cx="1996059" cy="523220"/>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panose="020B0604020202020204"/>
                <a:ea typeface="+mn-ea"/>
                <a:cs typeface="Arial" charset="0"/>
              </a:rPr>
              <a:t>Modification of the loci</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panose="020B0604020202020204"/>
                <a:ea typeface="+mn-ea"/>
                <a:cs typeface="Arial" charset="0"/>
              </a:rPr>
              <a:t>of </a:t>
            </a:r>
            <a:r>
              <a:rPr kumimoji="0" lang="en-US" sz="1400" b="0" i="0" u="none" strike="noStrike" kern="1200" cap="none" spc="0" normalizeH="0" baseline="0" noProof="0" dirty="0" err="1">
                <a:ln>
                  <a:noFill/>
                </a:ln>
                <a:solidFill>
                  <a:srgbClr val="000000"/>
                </a:solidFill>
                <a:effectLst/>
                <a:uLnTx/>
                <a:uFillTx/>
                <a:latin typeface="Arial" panose="020B0604020202020204"/>
                <a:ea typeface="+mn-ea"/>
                <a:cs typeface="Arial" charset="0"/>
              </a:rPr>
              <a:t>equisimilarity</a:t>
            </a:r>
            <a:r>
              <a:rPr kumimoji="0" lang="en-US" sz="1400" b="0" i="0" u="none" strike="noStrike" kern="1200" cap="none" spc="0" normalizeH="0" baseline="0" noProof="0" dirty="0">
                <a:ln>
                  <a:noFill/>
                </a:ln>
                <a:solidFill>
                  <a:srgbClr val="000000"/>
                </a:solidFill>
                <a:effectLst/>
                <a:uLnTx/>
                <a:uFillTx/>
                <a:latin typeface="Arial" panose="020B0604020202020204"/>
                <a:ea typeface="+mn-ea"/>
                <a:cs typeface="Arial" charset="0"/>
              </a:rPr>
              <a:t> points </a:t>
            </a:r>
          </a:p>
        </p:txBody>
      </p:sp>
      <p:sp>
        <p:nvSpPr>
          <p:cNvPr id="57" name="Freccia a destra 37"/>
          <p:cNvSpPr>
            <a:spLocks noChangeArrowheads="1"/>
          </p:cNvSpPr>
          <p:nvPr/>
        </p:nvSpPr>
        <p:spPr bwMode="auto">
          <a:xfrm>
            <a:off x="5888948" y="3908123"/>
            <a:ext cx="491180" cy="335484"/>
          </a:xfrm>
          <a:prstGeom prst="rightArrow">
            <a:avLst>
              <a:gd name="adj1" fmla="val 50000"/>
              <a:gd name="adj2" fmla="val 50000"/>
            </a:avLst>
          </a:prstGeom>
          <a:solidFill>
            <a:srgbClr val="F59201"/>
          </a:solidFill>
          <a:ln w="19050" algn="ctr">
            <a:solidFill>
              <a:schemeClr val="tx1"/>
            </a:solidFill>
            <a:round/>
            <a:headEnd/>
            <a:tailEnd/>
          </a:ln>
        </p:spPr>
        <p:txBody>
          <a:bodyPr lIns="0" tIns="0" rIns="0" bIns="0"/>
          <a:lstStyle/>
          <a:p>
            <a:pPr marL="0" marR="0" lvl="0" indent="0" algn="ctr" defTabSz="457200" rtl="0" eaLnBrk="1" fontAlgn="auto" latinLnBrk="0" hangingPunct="1">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Arial" charset="0"/>
            </a:endParaRPr>
          </a:p>
        </p:txBody>
      </p:sp>
      <p:sp>
        <p:nvSpPr>
          <p:cNvPr id="3" name="CasellaDiTesto 2"/>
          <p:cNvSpPr txBox="1"/>
          <p:nvPr/>
        </p:nvSpPr>
        <p:spPr>
          <a:xfrm>
            <a:off x="2626351" y="3406331"/>
            <a:ext cx="2720617" cy="1169551"/>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panose="020B0604020202020204"/>
                <a:ea typeface="+mn-ea"/>
                <a:cs typeface="Arial" charset="0"/>
              </a:rPr>
              <a:t>Malfunctions causing variations</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panose="020B0604020202020204"/>
                <a:ea typeface="+mn-ea"/>
                <a:cs typeface="Arial" charset="0"/>
              </a:rPr>
              <a:t>of a small number of signals are</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panose="020B0604020202020204"/>
                <a:ea typeface="+mn-ea"/>
                <a:cs typeface="Arial" charset="0"/>
              </a:rPr>
              <a:t>more frequent than those</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panose="020B0604020202020204"/>
                <a:ea typeface="+mn-ea"/>
                <a:cs typeface="Arial" charset="0"/>
              </a:rPr>
              <a:t>causing variations of a large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panose="020B0604020202020204"/>
                <a:ea typeface="+mn-ea"/>
                <a:cs typeface="Arial" charset="0"/>
              </a:rPr>
              <a:t>number of signals</a:t>
            </a:r>
          </a:p>
        </p:txBody>
      </p:sp>
      <p:grpSp>
        <p:nvGrpSpPr>
          <p:cNvPr id="43" name="Gruppo 42"/>
          <p:cNvGrpSpPr>
            <a:grpSpLocks noChangeAspect="1"/>
          </p:cNvGrpSpPr>
          <p:nvPr/>
        </p:nvGrpSpPr>
        <p:grpSpPr>
          <a:xfrm>
            <a:off x="1678318" y="908720"/>
            <a:ext cx="1523617" cy="863062"/>
            <a:chOff x="-612576" y="976680"/>
            <a:chExt cx="3266011" cy="1850048"/>
          </a:xfrm>
        </p:grpSpPr>
        <p:grpSp>
          <p:nvGrpSpPr>
            <p:cNvPr id="44" name="Gruppo 43"/>
            <p:cNvGrpSpPr/>
            <p:nvPr/>
          </p:nvGrpSpPr>
          <p:grpSpPr>
            <a:xfrm>
              <a:off x="-612576" y="1231026"/>
              <a:ext cx="1374509" cy="1364673"/>
              <a:chOff x="5289350" y="980728"/>
              <a:chExt cx="1298874" cy="1716430"/>
            </a:xfrm>
          </p:grpSpPr>
          <p:cxnSp>
            <p:nvCxnSpPr>
              <p:cNvPr id="80" name="Connettore 1 79"/>
              <p:cNvCxnSpPr/>
              <p:nvPr/>
            </p:nvCxnSpPr>
            <p:spPr bwMode="auto">
              <a:xfrm>
                <a:off x="5289350" y="2072610"/>
                <a:ext cx="2730" cy="624548"/>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81" name="Connettore 1 80"/>
              <p:cNvCxnSpPr/>
              <p:nvPr/>
            </p:nvCxnSpPr>
            <p:spPr bwMode="auto">
              <a:xfrm>
                <a:off x="6369470" y="2072610"/>
                <a:ext cx="2730" cy="624548"/>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82" name="Connettore 1 81"/>
              <p:cNvCxnSpPr/>
              <p:nvPr/>
            </p:nvCxnSpPr>
            <p:spPr bwMode="auto">
              <a:xfrm>
                <a:off x="5289350" y="2697158"/>
                <a:ext cx="1082850" cy="0"/>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83" name="Connettore 1 82"/>
              <p:cNvCxnSpPr/>
              <p:nvPr/>
            </p:nvCxnSpPr>
            <p:spPr bwMode="auto">
              <a:xfrm>
                <a:off x="5292080" y="2072610"/>
                <a:ext cx="1077390" cy="0"/>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84" name="Connettore 1 83"/>
              <p:cNvCxnSpPr/>
              <p:nvPr/>
            </p:nvCxnSpPr>
            <p:spPr bwMode="auto">
              <a:xfrm flipV="1">
                <a:off x="6372200" y="2492896"/>
                <a:ext cx="216024" cy="204262"/>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85" name="Connettore 1 84"/>
              <p:cNvCxnSpPr/>
              <p:nvPr/>
            </p:nvCxnSpPr>
            <p:spPr bwMode="auto">
              <a:xfrm flipV="1">
                <a:off x="6588224" y="1412776"/>
                <a:ext cx="0" cy="1080120"/>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86" name="Connettore 1 85"/>
              <p:cNvCxnSpPr>
                <a:cxnSpLocks/>
              </p:cNvCxnSpPr>
              <p:nvPr/>
            </p:nvCxnSpPr>
            <p:spPr bwMode="auto">
              <a:xfrm flipH="1">
                <a:off x="6372200" y="1412776"/>
                <a:ext cx="216024" cy="659834"/>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87" name="Connettore 1 86"/>
              <p:cNvCxnSpPr>
                <a:cxnSpLocks/>
              </p:cNvCxnSpPr>
              <p:nvPr/>
            </p:nvCxnSpPr>
            <p:spPr bwMode="auto">
              <a:xfrm flipH="1">
                <a:off x="5292080" y="1412776"/>
                <a:ext cx="216024" cy="659834"/>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88" name="Connettore 1 87"/>
              <p:cNvCxnSpPr/>
              <p:nvPr/>
            </p:nvCxnSpPr>
            <p:spPr bwMode="auto">
              <a:xfrm>
                <a:off x="5508104" y="1412776"/>
                <a:ext cx="1080120" cy="0"/>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89" name="Trapezio 88"/>
              <p:cNvSpPr/>
              <p:nvPr/>
            </p:nvSpPr>
            <p:spPr bwMode="auto">
              <a:xfrm>
                <a:off x="5580112" y="980728"/>
                <a:ext cx="199000" cy="755135"/>
              </a:xfrm>
              <a:prstGeom prst="trapezoid">
                <a:avLst/>
              </a:prstGeom>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0" tIns="0" rIns="0" bIns="0" numCol="1" rtlCol="0" anchor="t" anchorCtr="0" compatLnSpc="1">
                <a:prstTxWarp prst="textNoShape">
                  <a:avLst/>
                </a:prstTxWarp>
              </a:bodyPr>
              <a:lstStyle/>
              <a:p>
                <a:pPr marL="0" marR="0" lvl="0" indent="0" algn="ctr" defTabSz="457200" rtl="0" eaLnBrk="1" fontAlgn="auto" latinLnBrk="0" hangingPunct="1">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grpSp>
          <p:nvGrpSpPr>
            <p:cNvPr id="45" name="Gruppo 44"/>
            <p:cNvGrpSpPr>
              <a:grpSpLocks noChangeAspect="1"/>
            </p:cNvGrpSpPr>
            <p:nvPr/>
          </p:nvGrpSpPr>
          <p:grpSpPr>
            <a:xfrm rot="11700000">
              <a:off x="-38881" y="976680"/>
              <a:ext cx="586802" cy="586802"/>
              <a:chOff x="6282215" y="2793628"/>
              <a:chExt cx="831273" cy="831273"/>
            </a:xfrm>
          </p:grpSpPr>
          <p:grpSp>
            <p:nvGrpSpPr>
              <p:cNvPr id="75" name="Gruppo 74"/>
              <p:cNvGrpSpPr/>
              <p:nvPr/>
            </p:nvGrpSpPr>
            <p:grpSpPr>
              <a:xfrm>
                <a:off x="6282215" y="2793628"/>
                <a:ext cx="831273" cy="831273"/>
                <a:chOff x="6282215" y="2793628"/>
                <a:chExt cx="831273" cy="831273"/>
              </a:xfrm>
            </p:grpSpPr>
            <p:sp>
              <p:nvSpPr>
                <p:cNvPr id="77" name="Arco 76"/>
                <p:cNvSpPr/>
                <p:nvPr/>
              </p:nvSpPr>
              <p:spPr bwMode="auto">
                <a:xfrm>
                  <a:off x="6282215" y="2793628"/>
                  <a:ext cx="831273" cy="831273"/>
                </a:xfrm>
                <a:prstGeom prst="arc">
                  <a:avLst/>
                </a:prstGeom>
                <a:ln>
                  <a:headEnd type="none" w="med" len="med"/>
                  <a:tailEnd type="none" w="med" len="med"/>
                </a:ln>
              </p:spPr>
              <p:style>
                <a:lnRef idx="2">
                  <a:schemeClr val="dk1"/>
                </a:lnRef>
                <a:fillRef idx="0">
                  <a:schemeClr val="dk1"/>
                </a:fillRef>
                <a:effectRef idx="1">
                  <a:schemeClr val="dk1"/>
                </a:effectRef>
                <a:fontRef idx="minor">
                  <a:schemeClr val="tx1"/>
                </a:fontRef>
              </p:style>
              <p:txBody>
                <a:bodyPr vert="horz" wrap="square" lIns="0" tIns="0" rIns="0" bIns="0" numCol="1" rtlCol="0" anchor="t" anchorCtr="0" compatLnSpc="1">
                  <a:prstTxWarp prst="textNoShape">
                    <a:avLst/>
                  </a:prstTxWarp>
                </a:bodyPr>
                <a:lstStyle/>
                <a:p>
                  <a:pPr marL="0" marR="0" lvl="0" indent="0" algn="ctr" defTabSz="457200" rtl="0" eaLnBrk="1" fontAlgn="auto" latinLnBrk="0" hangingPunct="1">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8" name="Arco 77"/>
                <p:cNvSpPr/>
                <p:nvPr/>
              </p:nvSpPr>
              <p:spPr bwMode="auto">
                <a:xfrm>
                  <a:off x="6413966" y="2925379"/>
                  <a:ext cx="567771" cy="567771"/>
                </a:xfrm>
                <a:prstGeom prst="arc">
                  <a:avLst/>
                </a:prstGeom>
                <a:ln>
                  <a:headEnd type="none" w="med" len="med"/>
                  <a:tailEnd type="none" w="med" len="med"/>
                </a:ln>
              </p:spPr>
              <p:style>
                <a:lnRef idx="2">
                  <a:schemeClr val="dk1"/>
                </a:lnRef>
                <a:fillRef idx="0">
                  <a:schemeClr val="dk1"/>
                </a:fillRef>
                <a:effectRef idx="1">
                  <a:schemeClr val="dk1"/>
                </a:effectRef>
                <a:fontRef idx="minor">
                  <a:schemeClr val="tx1"/>
                </a:fontRef>
              </p:style>
              <p:txBody>
                <a:bodyPr vert="horz" wrap="square" lIns="0" tIns="0" rIns="0" bIns="0" numCol="1" rtlCol="0" anchor="t" anchorCtr="0" compatLnSpc="1">
                  <a:prstTxWarp prst="textNoShape">
                    <a:avLst/>
                  </a:prstTxWarp>
                </a:bodyPr>
                <a:lstStyle/>
                <a:p>
                  <a:pPr marL="0" marR="0" lvl="0" indent="0" algn="ctr" defTabSz="457200" rtl="0" eaLnBrk="1" fontAlgn="auto" latinLnBrk="0" hangingPunct="1">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9" name="Arco 78"/>
                <p:cNvSpPr/>
                <p:nvPr/>
              </p:nvSpPr>
              <p:spPr bwMode="auto">
                <a:xfrm>
                  <a:off x="6521581" y="3015366"/>
                  <a:ext cx="352541" cy="387795"/>
                </a:xfrm>
                <a:prstGeom prst="arc">
                  <a:avLst/>
                </a:prstGeom>
                <a:ln>
                  <a:headEnd type="none" w="med" len="med"/>
                  <a:tailEnd type="none" w="med" len="med"/>
                </a:ln>
              </p:spPr>
              <p:style>
                <a:lnRef idx="2">
                  <a:schemeClr val="dk1"/>
                </a:lnRef>
                <a:fillRef idx="0">
                  <a:schemeClr val="dk1"/>
                </a:fillRef>
                <a:effectRef idx="1">
                  <a:schemeClr val="dk1"/>
                </a:effectRef>
                <a:fontRef idx="minor">
                  <a:schemeClr val="tx1"/>
                </a:fontRef>
              </p:style>
              <p:txBody>
                <a:bodyPr vert="horz" wrap="square" lIns="0" tIns="0" rIns="0" bIns="0" numCol="1" rtlCol="0" anchor="t" anchorCtr="0" compatLnSpc="1">
                  <a:prstTxWarp prst="textNoShape">
                    <a:avLst/>
                  </a:prstTxWarp>
                </a:bodyPr>
                <a:lstStyle/>
                <a:p>
                  <a:pPr marL="0" marR="0" lvl="0" indent="0" algn="ctr" defTabSz="457200" rtl="0" eaLnBrk="1" fontAlgn="auto" latinLnBrk="0" hangingPunct="1">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
            <p:nvSpPr>
              <p:cNvPr id="76" name="Connettore 75"/>
              <p:cNvSpPr/>
              <p:nvPr/>
            </p:nvSpPr>
            <p:spPr bwMode="auto">
              <a:xfrm>
                <a:off x="6671153" y="3094360"/>
                <a:ext cx="120395" cy="132434"/>
              </a:xfrm>
              <a:prstGeom prst="flowChartConnector">
                <a:avLst/>
              </a:prstGeom>
              <a:solidFill>
                <a:schemeClr val="tx2">
                  <a:lumMod val="95000"/>
                  <a:lumOff val="5000"/>
                </a:schemeClr>
              </a:solidFill>
              <a:ln w="9525"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lvl="0" indent="0" algn="ctr" defTabSz="457200" rtl="0" eaLnBrk="1" fontAlgn="auto" latinLnBrk="0" hangingPunct="1">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Arial" charset="0"/>
                </a:endParaRPr>
              </a:p>
            </p:txBody>
          </p:sp>
        </p:grpSp>
        <p:grpSp>
          <p:nvGrpSpPr>
            <p:cNvPr id="46" name="Gruppo 45"/>
            <p:cNvGrpSpPr>
              <a:grpSpLocks noChangeAspect="1"/>
            </p:cNvGrpSpPr>
            <p:nvPr/>
          </p:nvGrpSpPr>
          <p:grpSpPr>
            <a:xfrm rot="13500000">
              <a:off x="757389" y="1378163"/>
              <a:ext cx="586802" cy="586802"/>
              <a:chOff x="6282215" y="2793628"/>
              <a:chExt cx="831273" cy="831273"/>
            </a:xfrm>
          </p:grpSpPr>
          <p:grpSp>
            <p:nvGrpSpPr>
              <p:cNvPr id="70" name="Gruppo 69"/>
              <p:cNvGrpSpPr/>
              <p:nvPr/>
            </p:nvGrpSpPr>
            <p:grpSpPr>
              <a:xfrm>
                <a:off x="6282215" y="2793628"/>
                <a:ext cx="831273" cy="831273"/>
                <a:chOff x="6282215" y="2793628"/>
                <a:chExt cx="831273" cy="831273"/>
              </a:xfrm>
            </p:grpSpPr>
            <p:sp>
              <p:nvSpPr>
                <p:cNvPr id="72" name="Arco 71"/>
                <p:cNvSpPr/>
                <p:nvPr/>
              </p:nvSpPr>
              <p:spPr bwMode="auto">
                <a:xfrm>
                  <a:off x="6282215" y="2793628"/>
                  <a:ext cx="831273" cy="831273"/>
                </a:xfrm>
                <a:prstGeom prst="arc">
                  <a:avLst/>
                </a:prstGeom>
                <a:ln>
                  <a:headEnd type="none" w="med" len="med"/>
                  <a:tailEnd type="none" w="med" len="med"/>
                </a:ln>
              </p:spPr>
              <p:style>
                <a:lnRef idx="2">
                  <a:schemeClr val="dk1"/>
                </a:lnRef>
                <a:fillRef idx="0">
                  <a:schemeClr val="dk1"/>
                </a:fillRef>
                <a:effectRef idx="1">
                  <a:schemeClr val="dk1"/>
                </a:effectRef>
                <a:fontRef idx="minor">
                  <a:schemeClr val="tx1"/>
                </a:fontRef>
              </p:style>
              <p:txBody>
                <a:bodyPr vert="horz" wrap="square" lIns="0" tIns="0" rIns="0" bIns="0" numCol="1" rtlCol="0" anchor="t" anchorCtr="0" compatLnSpc="1">
                  <a:prstTxWarp prst="textNoShape">
                    <a:avLst/>
                  </a:prstTxWarp>
                </a:bodyPr>
                <a:lstStyle/>
                <a:p>
                  <a:pPr marL="0" marR="0" lvl="0" indent="0" algn="ctr" defTabSz="457200" rtl="0" eaLnBrk="1" fontAlgn="auto" latinLnBrk="0" hangingPunct="1">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3" name="Arco 72"/>
                <p:cNvSpPr/>
                <p:nvPr/>
              </p:nvSpPr>
              <p:spPr bwMode="auto">
                <a:xfrm>
                  <a:off x="6413966" y="2925379"/>
                  <a:ext cx="567771" cy="567771"/>
                </a:xfrm>
                <a:prstGeom prst="arc">
                  <a:avLst/>
                </a:prstGeom>
                <a:ln>
                  <a:headEnd type="none" w="med" len="med"/>
                  <a:tailEnd type="none" w="med" len="med"/>
                </a:ln>
              </p:spPr>
              <p:style>
                <a:lnRef idx="2">
                  <a:schemeClr val="dk1"/>
                </a:lnRef>
                <a:fillRef idx="0">
                  <a:schemeClr val="dk1"/>
                </a:fillRef>
                <a:effectRef idx="1">
                  <a:schemeClr val="dk1"/>
                </a:effectRef>
                <a:fontRef idx="minor">
                  <a:schemeClr val="tx1"/>
                </a:fontRef>
              </p:style>
              <p:txBody>
                <a:bodyPr vert="horz" wrap="square" lIns="0" tIns="0" rIns="0" bIns="0" numCol="1" rtlCol="0" anchor="t" anchorCtr="0" compatLnSpc="1">
                  <a:prstTxWarp prst="textNoShape">
                    <a:avLst/>
                  </a:prstTxWarp>
                </a:bodyPr>
                <a:lstStyle/>
                <a:p>
                  <a:pPr marL="0" marR="0" lvl="0" indent="0" algn="ctr" defTabSz="457200" rtl="0" eaLnBrk="1" fontAlgn="auto" latinLnBrk="0" hangingPunct="1">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4" name="Arco 73"/>
                <p:cNvSpPr/>
                <p:nvPr/>
              </p:nvSpPr>
              <p:spPr bwMode="auto">
                <a:xfrm>
                  <a:off x="6521581" y="3015367"/>
                  <a:ext cx="352541" cy="387795"/>
                </a:xfrm>
                <a:prstGeom prst="arc">
                  <a:avLst/>
                </a:prstGeom>
                <a:ln>
                  <a:headEnd type="none" w="med" len="med"/>
                  <a:tailEnd type="none" w="med" len="med"/>
                </a:ln>
              </p:spPr>
              <p:style>
                <a:lnRef idx="2">
                  <a:schemeClr val="dk1"/>
                </a:lnRef>
                <a:fillRef idx="0">
                  <a:schemeClr val="dk1"/>
                </a:fillRef>
                <a:effectRef idx="1">
                  <a:schemeClr val="dk1"/>
                </a:effectRef>
                <a:fontRef idx="minor">
                  <a:schemeClr val="tx1"/>
                </a:fontRef>
              </p:style>
              <p:txBody>
                <a:bodyPr vert="horz" wrap="square" lIns="0" tIns="0" rIns="0" bIns="0" numCol="1" rtlCol="0" anchor="t" anchorCtr="0" compatLnSpc="1">
                  <a:prstTxWarp prst="textNoShape">
                    <a:avLst/>
                  </a:prstTxWarp>
                </a:bodyPr>
                <a:lstStyle/>
                <a:p>
                  <a:pPr marL="0" marR="0" lvl="0" indent="0" algn="ctr" defTabSz="457200" rtl="0" eaLnBrk="1" fontAlgn="auto" latinLnBrk="0" hangingPunct="1">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
            <p:nvSpPr>
              <p:cNvPr id="71" name="Connettore 70"/>
              <p:cNvSpPr/>
              <p:nvPr/>
            </p:nvSpPr>
            <p:spPr bwMode="auto">
              <a:xfrm>
                <a:off x="6679499" y="3086012"/>
                <a:ext cx="120396" cy="132435"/>
              </a:xfrm>
              <a:prstGeom prst="flowChartConnector">
                <a:avLst/>
              </a:prstGeom>
              <a:solidFill>
                <a:schemeClr val="tx2">
                  <a:lumMod val="95000"/>
                  <a:lumOff val="5000"/>
                </a:schemeClr>
              </a:solidFill>
              <a:ln w="9525"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lvl="0" indent="0" algn="ctr" defTabSz="457200" rtl="0" eaLnBrk="1" fontAlgn="auto" latinLnBrk="0" hangingPunct="1">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Arial" charset="0"/>
                </a:endParaRPr>
              </a:p>
            </p:txBody>
          </p:sp>
        </p:grpSp>
        <p:grpSp>
          <p:nvGrpSpPr>
            <p:cNvPr id="47" name="Gruppo 46"/>
            <p:cNvGrpSpPr/>
            <p:nvPr/>
          </p:nvGrpSpPr>
          <p:grpSpPr>
            <a:xfrm>
              <a:off x="1513389" y="1130615"/>
              <a:ext cx="1005843" cy="755703"/>
              <a:chOff x="6339420" y="1413686"/>
              <a:chExt cx="831274" cy="624548"/>
            </a:xfrm>
          </p:grpSpPr>
          <p:cxnSp>
            <p:nvCxnSpPr>
              <p:cNvPr id="67" name="Connettore 2 66"/>
              <p:cNvCxnSpPr/>
              <p:nvPr/>
            </p:nvCxnSpPr>
            <p:spPr bwMode="auto">
              <a:xfrm rot="10800000">
                <a:off x="6392445" y="1413686"/>
                <a:ext cx="0" cy="624548"/>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68" name="Connettore 2 67"/>
              <p:cNvCxnSpPr/>
              <p:nvPr/>
            </p:nvCxnSpPr>
            <p:spPr bwMode="auto">
              <a:xfrm rot="16200000">
                <a:off x="6755057" y="1579566"/>
                <a:ext cx="0" cy="831274"/>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sp>
            <p:nvSpPr>
              <p:cNvPr id="69" name="Figura a mano libera 68"/>
              <p:cNvSpPr/>
              <p:nvPr/>
            </p:nvSpPr>
            <p:spPr>
              <a:xfrm>
                <a:off x="6388735" y="1674761"/>
                <a:ext cx="728638" cy="139897"/>
              </a:xfrm>
              <a:custGeom>
                <a:avLst/>
                <a:gdLst>
                  <a:gd name="connsiteX0" fmla="*/ 0 w 1066800"/>
                  <a:gd name="connsiteY0" fmla="*/ 177800 h 204823"/>
                  <a:gd name="connsiteX1" fmla="*/ 190500 w 1066800"/>
                  <a:gd name="connsiteY1" fmla="*/ 165100 h 204823"/>
                  <a:gd name="connsiteX2" fmla="*/ 431800 w 1066800"/>
                  <a:gd name="connsiteY2" fmla="*/ 203200 h 204823"/>
                  <a:gd name="connsiteX3" fmla="*/ 635000 w 1066800"/>
                  <a:gd name="connsiteY3" fmla="*/ 101600 h 204823"/>
                  <a:gd name="connsiteX4" fmla="*/ 812800 w 1066800"/>
                  <a:gd name="connsiteY4" fmla="*/ 114300 h 204823"/>
                  <a:gd name="connsiteX5" fmla="*/ 901700 w 1066800"/>
                  <a:gd name="connsiteY5" fmla="*/ 25400 h 204823"/>
                  <a:gd name="connsiteX6" fmla="*/ 1003300 w 1066800"/>
                  <a:gd name="connsiteY6" fmla="*/ 38100 h 204823"/>
                  <a:gd name="connsiteX7" fmla="*/ 1066800 w 1066800"/>
                  <a:gd name="connsiteY7" fmla="*/ 0 h 2048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66800" h="204823">
                    <a:moveTo>
                      <a:pt x="0" y="177800"/>
                    </a:moveTo>
                    <a:cubicBezTo>
                      <a:pt x="59266" y="169333"/>
                      <a:pt x="118533" y="160867"/>
                      <a:pt x="190500" y="165100"/>
                    </a:cubicBezTo>
                    <a:cubicBezTo>
                      <a:pt x="262467" y="169333"/>
                      <a:pt x="357717" y="213783"/>
                      <a:pt x="431800" y="203200"/>
                    </a:cubicBezTo>
                    <a:cubicBezTo>
                      <a:pt x="505883" y="192617"/>
                      <a:pt x="571500" y="116417"/>
                      <a:pt x="635000" y="101600"/>
                    </a:cubicBezTo>
                    <a:cubicBezTo>
                      <a:pt x="698500" y="86783"/>
                      <a:pt x="768350" y="127000"/>
                      <a:pt x="812800" y="114300"/>
                    </a:cubicBezTo>
                    <a:cubicBezTo>
                      <a:pt x="857250" y="101600"/>
                      <a:pt x="869950" y="38100"/>
                      <a:pt x="901700" y="25400"/>
                    </a:cubicBezTo>
                    <a:cubicBezTo>
                      <a:pt x="933450" y="12700"/>
                      <a:pt x="975783" y="42333"/>
                      <a:pt x="1003300" y="38100"/>
                    </a:cubicBezTo>
                    <a:cubicBezTo>
                      <a:pt x="1030817" y="33867"/>
                      <a:pt x="1048808" y="16933"/>
                      <a:pt x="1066800" y="0"/>
                    </a:cubicBezTo>
                  </a:path>
                </a:pathLst>
              </a:custGeom>
            </p:spPr>
            <p:style>
              <a:lnRef idx="1">
                <a:schemeClr val="dk1"/>
              </a:lnRef>
              <a:fillRef idx="0">
                <a:schemeClr val="dk1"/>
              </a:fillRef>
              <a:effectRef idx="0">
                <a:schemeClr val="dk1"/>
              </a:effectRef>
              <a:fontRef idx="minor">
                <a:schemeClr val="tx1"/>
              </a:fontRef>
            </p:style>
            <p:txBody>
              <a:bodyPr vert="horz" wrap="square" lIns="0" tIns="0" rIns="0" bIns="0" numCol="1" rtlCol="0" anchor="t" anchorCtr="0" compatLnSpc="1">
                <a:prstTxWarp prst="textNoShape">
                  <a:avLst/>
                </a:prstTxWarp>
              </a:bodyPr>
              <a:lstStyle/>
              <a:p>
                <a:pPr marL="0" marR="0" lvl="0" indent="0" algn="ctr" defTabSz="457200" rtl="0" eaLnBrk="1" fontAlgn="auto" latinLnBrk="0" hangingPunct="1">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grpSp>
          <p:nvGrpSpPr>
            <p:cNvPr id="59" name="Gruppo 58"/>
            <p:cNvGrpSpPr/>
            <p:nvPr/>
          </p:nvGrpSpPr>
          <p:grpSpPr>
            <a:xfrm>
              <a:off x="1647594" y="2071024"/>
              <a:ext cx="1005841" cy="755703"/>
              <a:chOff x="6450336" y="2156380"/>
              <a:chExt cx="831273" cy="624548"/>
            </a:xfrm>
          </p:grpSpPr>
          <p:cxnSp>
            <p:nvCxnSpPr>
              <p:cNvPr id="64" name="Connettore 2 63"/>
              <p:cNvCxnSpPr/>
              <p:nvPr/>
            </p:nvCxnSpPr>
            <p:spPr bwMode="auto">
              <a:xfrm rot="10800000">
                <a:off x="6503365" y="2156380"/>
                <a:ext cx="0" cy="624548"/>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65" name="Connettore 2 64"/>
              <p:cNvCxnSpPr/>
              <p:nvPr/>
            </p:nvCxnSpPr>
            <p:spPr bwMode="auto">
              <a:xfrm rot="16200000">
                <a:off x="6865973" y="2322259"/>
                <a:ext cx="0" cy="831273"/>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sp>
            <p:nvSpPr>
              <p:cNvPr id="66" name="Figura a mano libera 65"/>
              <p:cNvSpPr/>
              <p:nvPr/>
            </p:nvSpPr>
            <p:spPr>
              <a:xfrm>
                <a:off x="6517874" y="2386274"/>
                <a:ext cx="685801" cy="155564"/>
              </a:xfrm>
              <a:custGeom>
                <a:avLst/>
                <a:gdLst>
                  <a:gd name="connsiteX0" fmla="*/ 0 w 685800"/>
                  <a:gd name="connsiteY0" fmla="*/ 115626 h 155564"/>
                  <a:gd name="connsiteX1" fmla="*/ 152400 w 685800"/>
                  <a:gd name="connsiteY1" fmla="*/ 90226 h 155564"/>
                  <a:gd name="connsiteX2" fmla="*/ 241300 w 685800"/>
                  <a:gd name="connsiteY2" fmla="*/ 115626 h 155564"/>
                  <a:gd name="connsiteX3" fmla="*/ 266700 w 685800"/>
                  <a:gd name="connsiteY3" fmla="*/ 153726 h 155564"/>
                  <a:gd name="connsiteX4" fmla="*/ 342900 w 685800"/>
                  <a:gd name="connsiteY4" fmla="*/ 52126 h 155564"/>
                  <a:gd name="connsiteX5" fmla="*/ 444500 w 685800"/>
                  <a:gd name="connsiteY5" fmla="*/ 1326 h 155564"/>
                  <a:gd name="connsiteX6" fmla="*/ 444500 w 685800"/>
                  <a:gd name="connsiteY6" fmla="*/ 102926 h 155564"/>
                  <a:gd name="connsiteX7" fmla="*/ 558800 w 685800"/>
                  <a:gd name="connsiteY7" fmla="*/ 90226 h 155564"/>
                  <a:gd name="connsiteX8" fmla="*/ 685800 w 685800"/>
                  <a:gd name="connsiteY8" fmla="*/ 39426 h 155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5800" h="155564">
                    <a:moveTo>
                      <a:pt x="0" y="115626"/>
                    </a:moveTo>
                    <a:cubicBezTo>
                      <a:pt x="56091" y="102926"/>
                      <a:pt x="112183" y="90226"/>
                      <a:pt x="152400" y="90226"/>
                    </a:cubicBezTo>
                    <a:cubicBezTo>
                      <a:pt x="192617" y="90226"/>
                      <a:pt x="222250" y="105043"/>
                      <a:pt x="241300" y="115626"/>
                    </a:cubicBezTo>
                    <a:cubicBezTo>
                      <a:pt x="260350" y="126209"/>
                      <a:pt x="249767" y="164309"/>
                      <a:pt x="266700" y="153726"/>
                    </a:cubicBezTo>
                    <a:cubicBezTo>
                      <a:pt x="283633" y="143143"/>
                      <a:pt x="313267" y="77526"/>
                      <a:pt x="342900" y="52126"/>
                    </a:cubicBezTo>
                    <a:cubicBezTo>
                      <a:pt x="372533" y="26726"/>
                      <a:pt x="427567" y="-7141"/>
                      <a:pt x="444500" y="1326"/>
                    </a:cubicBezTo>
                    <a:cubicBezTo>
                      <a:pt x="461433" y="9793"/>
                      <a:pt x="425450" y="88109"/>
                      <a:pt x="444500" y="102926"/>
                    </a:cubicBezTo>
                    <a:cubicBezTo>
                      <a:pt x="463550" y="117743"/>
                      <a:pt x="518583" y="100809"/>
                      <a:pt x="558800" y="90226"/>
                    </a:cubicBezTo>
                    <a:cubicBezTo>
                      <a:pt x="599017" y="79643"/>
                      <a:pt x="685800" y="39426"/>
                      <a:pt x="685800" y="39426"/>
                    </a:cubicBezTo>
                  </a:path>
                </a:pathLst>
              </a:custGeom>
            </p:spPr>
            <p:style>
              <a:lnRef idx="1">
                <a:schemeClr val="dk1"/>
              </a:lnRef>
              <a:fillRef idx="0">
                <a:schemeClr val="dk1"/>
              </a:fillRef>
              <a:effectRef idx="0">
                <a:schemeClr val="dk1"/>
              </a:effectRef>
              <a:fontRef idx="minor">
                <a:schemeClr val="tx1"/>
              </a:fontRef>
            </p:style>
            <p:txBody>
              <a:bodyPr vert="horz" wrap="square" lIns="0" tIns="0" rIns="0" bIns="0" numCol="1" rtlCol="0" anchor="t" anchorCtr="0" compatLnSpc="1">
                <a:prstTxWarp prst="textNoShape">
                  <a:avLst/>
                </a:prstTxWarp>
              </a:bodyPr>
              <a:lstStyle/>
              <a:p>
                <a:pPr marL="0" marR="0" lvl="0" indent="0" algn="ctr" defTabSz="457200" rtl="0" eaLnBrk="1" fontAlgn="auto" latinLnBrk="0" hangingPunct="1">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
          <p:nvSpPr>
            <p:cNvPr id="60" name="Figura a mano libera 59"/>
            <p:cNvSpPr/>
            <p:nvPr/>
          </p:nvSpPr>
          <p:spPr>
            <a:xfrm>
              <a:off x="251641" y="986352"/>
              <a:ext cx="1321419" cy="899967"/>
            </a:xfrm>
            <a:custGeom>
              <a:avLst/>
              <a:gdLst>
                <a:gd name="connsiteX0" fmla="*/ 0 w 1539690"/>
                <a:gd name="connsiteY0" fmla="*/ 140328 h 399226"/>
                <a:gd name="connsiteX1" fmla="*/ 736600 w 1539690"/>
                <a:gd name="connsiteY1" fmla="*/ 628 h 399226"/>
                <a:gd name="connsiteX2" fmla="*/ 1206500 w 1539690"/>
                <a:gd name="connsiteY2" fmla="*/ 102228 h 399226"/>
                <a:gd name="connsiteX3" fmla="*/ 1536700 w 1539690"/>
                <a:gd name="connsiteY3" fmla="*/ 394328 h 399226"/>
              </a:gdLst>
              <a:ahLst/>
              <a:cxnLst>
                <a:cxn ang="0">
                  <a:pos x="connsiteX0" y="connsiteY0"/>
                </a:cxn>
                <a:cxn ang="0">
                  <a:pos x="connsiteX1" y="connsiteY1"/>
                </a:cxn>
                <a:cxn ang="0">
                  <a:pos x="connsiteX2" y="connsiteY2"/>
                </a:cxn>
                <a:cxn ang="0">
                  <a:pos x="connsiteX3" y="connsiteY3"/>
                </a:cxn>
              </a:cxnLst>
              <a:rect l="l" t="t" r="r" b="b"/>
              <a:pathLst>
                <a:path w="1539690" h="399226">
                  <a:moveTo>
                    <a:pt x="0" y="140328"/>
                  </a:moveTo>
                  <a:cubicBezTo>
                    <a:pt x="267758" y="73653"/>
                    <a:pt x="535517" y="6978"/>
                    <a:pt x="736600" y="628"/>
                  </a:cubicBezTo>
                  <a:cubicBezTo>
                    <a:pt x="937683" y="-5722"/>
                    <a:pt x="1073150" y="36611"/>
                    <a:pt x="1206500" y="102228"/>
                  </a:cubicBezTo>
                  <a:cubicBezTo>
                    <a:pt x="1339850" y="167845"/>
                    <a:pt x="1568450" y="438778"/>
                    <a:pt x="1536700" y="394328"/>
                  </a:cubicBezTo>
                </a:path>
              </a:pathLst>
            </a:custGeom>
          </p:spPr>
          <p:style>
            <a:lnRef idx="2">
              <a:schemeClr val="dk1"/>
            </a:lnRef>
            <a:fillRef idx="0">
              <a:schemeClr val="dk1"/>
            </a:fillRef>
            <a:effectRef idx="1">
              <a:schemeClr val="dk1"/>
            </a:effectRef>
            <a:fontRef idx="minor">
              <a:schemeClr val="tx1"/>
            </a:fontRef>
          </p:style>
          <p:txBody>
            <a:bodyPr vert="horz" wrap="square" lIns="0" tIns="0" rIns="0" bIns="0" numCol="1" rtlCol="0" anchor="t" anchorCtr="0" compatLnSpc="1">
              <a:prstTxWarp prst="textNoShape">
                <a:avLst/>
              </a:prstTxWarp>
            </a:bodyPr>
            <a:lstStyle/>
            <a:p>
              <a:pPr marL="0" marR="0" lvl="0" indent="0" algn="ctr" defTabSz="457200" rtl="0" eaLnBrk="1" fontAlgn="auto" latinLnBrk="0" hangingPunct="1">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1" name="Figura a mano libera 60"/>
            <p:cNvSpPr/>
            <p:nvPr/>
          </p:nvSpPr>
          <p:spPr>
            <a:xfrm>
              <a:off x="1041987" y="1671564"/>
              <a:ext cx="669769" cy="1155164"/>
            </a:xfrm>
            <a:custGeom>
              <a:avLst/>
              <a:gdLst>
                <a:gd name="connsiteX0" fmla="*/ 0 w 876300"/>
                <a:gd name="connsiteY0" fmla="*/ 12751 h 1053785"/>
                <a:gd name="connsiteX1" fmla="*/ 330200 w 876300"/>
                <a:gd name="connsiteY1" fmla="*/ 63551 h 1053785"/>
                <a:gd name="connsiteX2" fmla="*/ 330200 w 876300"/>
                <a:gd name="connsiteY2" fmla="*/ 508051 h 1053785"/>
                <a:gd name="connsiteX3" fmla="*/ 76200 w 876300"/>
                <a:gd name="connsiteY3" fmla="*/ 457251 h 1053785"/>
                <a:gd name="connsiteX4" fmla="*/ 203200 w 876300"/>
                <a:gd name="connsiteY4" fmla="*/ 317551 h 1053785"/>
                <a:gd name="connsiteX5" fmla="*/ 393700 w 876300"/>
                <a:gd name="connsiteY5" fmla="*/ 482651 h 1053785"/>
                <a:gd name="connsiteX6" fmla="*/ 584200 w 876300"/>
                <a:gd name="connsiteY6" fmla="*/ 762051 h 1053785"/>
                <a:gd name="connsiteX7" fmla="*/ 838200 w 876300"/>
                <a:gd name="connsiteY7" fmla="*/ 889051 h 1053785"/>
                <a:gd name="connsiteX8" fmla="*/ 876300 w 876300"/>
                <a:gd name="connsiteY8" fmla="*/ 889051 h 1053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76300" h="1053785">
                  <a:moveTo>
                    <a:pt x="0" y="12751"/>
                  </a:moveTo>
                  <a:cubicBezTo>
                    <a:pt x="137583" y="-3124"/>
                    <a:pt x="275167" y="-18999"/>
                    <a:pt x="330200" y="63551"/>
                  </a:cubicBezTo>
                  <a:cubicBezTo>
                    <a:pt x="385233" y="146101"/>
                    <a:pt x="372533" y="442434"/>
                    <a:pt x="330200" y="508051"/>
                  </a:cubicBezTo>
                  <a:cubicBezTo>
                    <a:pt x="287867" y="573668"/>
                    <a:pt x="97367" y="489001"/>
                    <a:pt x="76200" y="457251"/>
                  </a:cubicBezTo>
                  <a:cubicBezTo>
                    <a:pt x="55033" y="425501"/>
                    <a:pt x="150283" y="313318"/>
                    <a:pt x="203200" y="317551"/>
                  </a:cubicBezTo>
                  <a:cubicBezTo>
                    <a:pt x="256117" y="321784"/>
                    <a:pt x="330200" y="408568"/>
                    <a:pt x="393700" y="482651"/>
                  </a:cubicBezTo>
                  <a:cubicBezTo>
                    <a:pt x="457200" y="556734"/>
                    <a:pt x="510117" y="694318"/>
                    <a:pt x="584200" y="762051"/>
                  </a:cubicBezTo>
                  <a:cubicBezTo>
                    <a:pt x="658283" y="829784"/>
                    <a:pt x="789517" y="867884"/>
                    <a:pt x="838200" y="889051"/>
                  </a:cubicBezTo>
                  <a:cubicBezTo>
                    <a:pt x="886883" y="910218"/>
                    <a:pt x="829733" y="1248884"/>
                    <a:pt x="876300" y="889051"/>
                  </a:cubicBezTo>
                </a:path>
              </a:pathLst>
            </a:custGeom>
          </p:spPr>
          <p:style>
            <a:lnRef idx="2">
              <a:schemeClr val="dk1"/>
            </a:lnRef>
            <a:fillRef idx="0">
              <a:schemeClr val="dk1"/>
            </a:fillRef>
            <a:effectRef idx="1">
              <a:schemeClr val="dk1"/>
            </a:effectRef>
            <a:fontRef idx="minor">
              <a:schemeClr val="tx1"/>
            </a:fontRef>
          </p:style>
          <p:txBody>
            <a:bodyPr vert="horz" wrap="square" lIns="0" tIns="0" rIns="0" bIns="0" numCol="1" rtlCol="0" anchor="t" anchorCtr="0" compatLnSpc="1">
              <a:prstTxWarp prst="textNoShape">
                <a:avLst/>
              </a:prstTxWarp>
            </a:bodyPr>
            <a:lstStyle/>
            <a:p>
              <a:pPr marL="0" marR="0" lvl="0" indent="0" algn="ctr" defTabSz="457200" rtl="0" eaLnBrk="1" fontAlgn="auto" latinLnBrk="0" hangingPunct="1">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mc:AlternateContent xmlns:mc="http://schemas.openxmlformats.org/markup-compatibility/2006" xmlns:a14="http://schemas.microsoft.com/office/drawing/2010/main">
          <mc:Choice Requires="a14">
            <p:sp>
              <p:nvSpPr>
                <p:cNvPr id="62" name="CasellaDiTesto 61"/>
                <p:cNvSpPr txBox="1"/>
                <p:nvPr/>
              </p:nvSpPr>
              <p:spPr>
                <a:xfrm>
                  <a:off x="1580697" y="1049490"/>
                  <a:ext cx="547829" cy="371758"/>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it-IT" sz="9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bPr>
                          <m:e>
                            <m:r>
                              <a:rPr kumimoji="0" lang="it-IT" sz="900" b="0" i="1" u="none" strike="noStrike" kern="1200" cap="none" spc="0" normalizeH="0" baseline="0" noProof="0" smtClean="0">
                                <a:ln>
                                  <a:noFill/>
                                </a:ln>
                                <a:solidFill>
                                  <a:srgbClr val="000000"/>
                                </a:solidFill>
                                <a:effectLst/>
                                <a:uLnTx/>
                                <a:uFillTx/>
                                <a:latin typeface="Cambria Math"/>
                                <a:ea typeface="+mn-ea"/>
                                <a:cs typeface="+mn-cs"/>
                              </a:rPr>
                              <m:t>𝑥</m:t>
                            </m:r>
                          </m:e>
                          <m:sub>
                            <m:r>
                              <a:rPr kumimoji="0" lang="it-IT" sz="900" b="0" i="1" u="none" strike="noStrike" kern="1200" cap="none" spc="0" normalizeH="0" baseline="0" noProof="0" smtClean="0">
                                <a:ln>
                                  <a:noFill/>
                                </a:ln>
                                <a:solidFill>
                                  <a:srgbClr val="000000"/>
                                </a:solidFill>
                                <a:effectLst/>
                                <a:uLnTx/>
                                <a:uFillTx/>
                                <a:latin typeface="Cambria Math"/>
                                <a:ea typeface="+mn-ea"/>
                                <a:cs typeface="+mn-cs"/>
                              </a:rPr>
                              <m:t>1</m:t>
                            </m:r>
                          </m:sub>
                        </m:sSub>
                      </m:oMath>
                    </m:oMathPara>
                  </a14:m>
                  <a:endParaRPr kumimoji="0" lang="en-US" sz="900" b="0" i="0" u="none" strike="noStrike" kern="1200" cap="none" spc="0" normalizeH="0" baseline="0" noProof="0" dirty="0">
                    <a:ln>
                      <a:noFill/>
                    </a:ln>
                    <a:solidFill>
                      <a:srgbClr val="000000"/>
                    </a:solidFill>
                    <a:effectLst/>
                    <a:uLnTx/>
                    <a:uFillTx/>
                    <a:latin typeface="Arial" panose="020B0604020202020204"/>
                    <a:ea typeface="+mn-ea"/>
                    <a:cs typeface="Arial" charset="0"/>
                  </a:endParaRPr>
                </a:p>
              </p:txBody>
            </p:sp>
          </mc:Choice>
          <mc:Fallback xmlns="">
            <p:sp>
              <p:nvSpPr>
                <p:cNvPr id="62" name="CasellaDiTesto 61"/>
                <p:cNvSpPr txBox="1">
                  <a:spLocks noRot="1" noChangeAspect="1" noMove="1" noResize="1" noEditPoints="1" noAdjustHandles="1" noChangeArrowheads="1" noChangeShapeType="1" noTextEdit="1"/>
                </p:cNvSpPr>
                <p:nvPr/>
              </p:nvSpPr>
              <p:spPr>
                <a:xfrm>
                  <a:off x="1580697" y="1049490"/>
                  <a:ext cx="547829" cy="371758"/>
                </a:xfrm>
                <a:prstGeom prst="rect">
                  <a:avLst/>
                </a:prstGeom>
                <a:blipFill rotWithShape="1">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3" name="CasellaDiTesto 62"/>
                <p:cNvSpPr txBox="1"/>
                <p:nvPr/>
              </p:nvSpPr>
              <p:spPr>
                <a:xfrm>
                  <a:off x="1706818" y="1997310"/>
                  <a:ext cx="547829" cy="371758"/>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it-IT" sz="9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bPr>
                          <m:e>
                            <m:r>
                              <a:rPr kumimoji="0" lang="it-IT" sz="900" b="0" i="1" u="none" strike="noStrike" kern="1200" cap="none" spc="0" normalizeH="0" baseline="0" noProof="0" smtClean="0">
                                <a:ln>
                                  <a:noFill/>
                                </a:ln>
                                <a:solidFill>
                                  <a:srgbClr val="000000"/>
                                </a:solidFill>
                                <a:effectLst/>
                                <a:uLnTx/>
                                <a:uFillTx/>
                                <a:latin typeface="Cambria Math"/>
                                <a:ea typeface="+mn-ea"/>
                                <a:cs typeface="+mn-cs"/>
                              </a:rPr>
                              <m:t>𝑥</m:t>
                            </m:r>
                          </m:e>
                          <m:sub>
                            <m:r>
                              <a:rPr kumimoji="0" lang="it-IT" sz="900" b="0" i="1" u="none" strike="noStrike" kern="1200" cap="none" spc="0" normalizeH="0" baseline="0" noProof="0" smtClean="0">
                                <a:ln>
                                  <a:noFill/>
                                </a:ln>
                                <a:solidFill>
                                  <a:srgbClr val="000000"/>
                                </a:solidFill>
                                <a:effectLst/>
                                <a:uLnTx/>
                                <a:uFillTx/>
                                <a:latin typeface="Cambria Math"/>
                                <a:ea typeface="+mn-ea"/>
                                <a:cs typeface="+mn-cs"/>
                              </a:rPr>
                              <m:t>2</m:t>
                            </m:r>
                          </m:sub>
                        </m:sSub>
                      </m:oMath>
                    </m:oMathPara>
                  </a14:m>
                  <a:endParaRPr kumimoji="0" lang="en-US" sz="900" b="0" i="0" u="none" strike="noStrike" kern="1200" cap="none" spc="0" normalizeH="0" baseline="0" noProof="0" dirty="0">
                    <a:ln>
                      <a:noFill/>
                    </a:ln>
                    <a:solidFill>
                      <a:srgbClr val="000000"/>
                    </a:solidFill>
                    <a:effectLst/>
                    <a:uLnTx/>
                    <a:uFillTx/>
                    <a:latin typeface="Arial" panose="020B0604020202020204"/>
                    <a:ea typeface="+mn-ea"/>
                    <a:cs typeface="Arial" charset="0"/>
                  </a:endParaRPr>
                </a:p>
              </p:txBody>
            </p:sp>
          </mc:Choice>
          <mc:Fallback xmlns="">
            <p:sp>
              <p:nvSpPr>
                <p:cNvPr id="63" name="CasellaDiTesto 62"/>
                <p:cNvSpPr txBox="1">
                  <a:spLocks noRot="1" noChangeAspect="1" noMove="1" noResize="1" noEditPoints="1" noAdjustHandles="1" noChangeArrowheads="1" noChangeShapeType="1" noTextEdit="1"/>
                </p:cNvSpPr>
                <p:nvPr/>
              </p:nvSpPr>
              <p:spPr>
                <a:xfrm>
                  <a:off x="1706818" y="1997310"/>
                  <a:ext cx="547829" cy="371758"/>
                </a:xfrm>
                <a:prstGeom prst="rect">
                  <a:avLst/>
                </a:prstGeom>
                <a:blipFill rotWithShape="1">
                  <a:blip r:embed="rId6"/>
                  <a:stretch>
                    <a:fillRect/>
                  </a:stretch>
                </a:blipFill>
              </p:spPr>
              <p:txBody>
                <a:bodyPr/>
                <a:lstStyle/>
                <a:p>
                  <a:r>
                    <a:rPr lang="en-US">
                      <a:noFill/>
                    </a:rPr>
                    <a:t> </a:t>
                  </a:r>
                </a:p>
              </p:txBody>
            </p:sp>
          </mc:Fallback>
        </mc:AlternateContent>
      </p:grpSp>
      <p:grpSp>
        <p:nvGrpSpPr>
          <p:cNvPr id="124" name="Gruppo 123"/>
          <p:cNvGrpSpPr/>
          <p:nvPr/>
        </p:nvGrpSpPr>
        <p:grpSpPr>
          <a:xfrm>
            <a:off x="849136" y="3529720"/>
            <a:ext cx="1554025" cy="1187780"/>
            <a:chOff x="7301446" y="4351395"/>
            <a:chExt cx="1554025" cy="1187780"/>
          </a:xfrm>
        </p:grpSpPr>
        <p:grpSp>
          <p:nvGrpSpPr>
            <p:cNvPr id="129" name="Gruppo 128"/>
            <p:cNvGrpSpPr/>
            <p:nvPr/>
          </p:nvGrpSpPr>
          <p:grpSpPr>
            <a:xfrm>
              <a:off x="7301446" y="4351395"/>
              <a:ext cx="1554025" cy="1187780"/>
              <a:chOff x="892734" y="4308365"/>
              <a:chExt cx="1554025" cy="1187780"/>
            </a:xfrm>
          </p:grpSpPr>
          <p:grpSp>
            <p:nvGrpSpPr>
              <p:cNvPr id="131" name="Gruppo 130"/>
              <p:cNvGrpSpPr>
                <a:grpSpLocks noChangeAspect="1"/>
              </p:cNvGrpSpPr>
              <p:nvPr/>
            </p:nvGrpSpPr>
            <p:grpSpPr>
              <a:xfrm>
                <a:off x="906942" y="4308365"/>
                <a:ext cx="1216786" cy="1085919"/>
                <a:chOff x="3508331" y="4380802"/>
                <a:chExt cx="2371171" cy="2116147"/>
              </a:xfrm>
            </p:grpSpPr>
            <p:cxnSp>
              <p:nvCxnSpPr>
                <p:cNvPr id="153" name="Connettore 2 152"/>
                <p:cNvCxnSpPr/>
                <p:nvPr/>
              </p:nvCxnSpPr>
              <p:spPr bwMode="auto">
                <a:xfrm>
                  <a:off x="4048844" y="6134771"/>
                  <a:ext cx="1619916" cy="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154" name="Connettore 2 153"/>
                <p:cNvCxnSpPr/>
                <p:nvPr/>
              </p:nvCxnSpPr>
              <p:spPr bwMode="auto">
                <a:xfrm rot="16200000">
                  <a:off x="3317486" y="5417039"/>
                  <a:ext cx="1619916" cy="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169" name="CasellaDiTesto 168"/>
                    <p:cNvSpPr txBox="1"/>
                    <p:nvPr/>
                  </p:nvSpPr>
                  <p:spPr>
                    <a:xfrm>
                      <a:off x="3508331" y="4380802"/>
                      <a:ext cx="556887" cy="405555"/>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it-IT" sz="12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bPr>
                              <m:e>
                                <m:r>
                                  <a:rPr kumimoji="0" lang="it-IT" sz="1200" b="0" i="1" u="none" strike="noStrike" kern="1200" cap="none" spc="0" normalizeH="0" baseline="0" noProof="0" smtClean="0">
                                    <a:ln>
                                      <a:noFill/>
                                    </a:ln>
                                    <a:solidFill>
                                      <a:srgbClr val="000000"/>
                                    </a:solidFill>
                                    <a:effectLst/>
                                    <a:uLnTx/>
                                    <a:uFillTx/>
                                    <a:latin typeface="Cambria Math"/>
                                    <a:ea typeface="+mn-ea"/>
                                    <a:cs typeface="+mn-cs"/>
                                  </a:rPr>
                                  <m:t>𝑥</m:t>
                                </m:r>
                              </m:e>
                              <m:sub>
                                <m:r>
                                  <a:rPr kumimoji="0" lang="it-IT" sz="1200" b="0" i="1" u="none" strike="noStrike" kern="1200" cap="none" spc="0" normalizeH="0" baseline="0" noProof="0" smtClean="0">
                                    <a:ln>
                                      <a:noFill/>
                                    </a:ln>
                                    <a:solidFill>
                                      <a:srgbClr val="000000"/>
                                    </a:solidFill>
                                    <a:effectLst/>
                                    <a:uLnTx/>
                                    <a:uFillTx/>
                                    <a:latin typeface="Cambria Math"/>
                                    <a:ea typeface="+mn-ea"/>
                                    <a:cs typeface="+mn-cs"/>
                                  </a:rPr>
                                  <m:t>2</m:t>
                                </m:r>
                              </m:sub>
                            </m:sSub>
                          </m:oMath>
                        </m:oMathPara>
                      </a14:m>
                      <a:endParaRPr kumimoji="0" lang="en-US" sz="1200" b="0" i="0" u="none" strike="noStrike" kern="1200" cap="none" spc="0" normalizeH="0" baseline="0" noProof="0" dirty="0">
                        <a:ln>
                          <a:noFill/>
                        </a:ln>
                        <a:solidFill>
                          <a:srgbClr val="000000"/>
                        </a:solidFill>
                        <a:effectLst/>
                        <a:uLnTx/>
                        <a:uFillTx/>
                        <a:latin typeface="Arial" panose="020B0604020202020204"/>
                        <a:ea typeface="+mn-ea"/>
                        <a:cs typeface="Arial" charset="0"/>
                      </a:endParaRPr>
                    </a:p>
                  </p:txBody>
                </p:sp>
              </mc:Choice>
              <mc:Fallback xmlns="">
                <p:sp>
                  <p:nvSpPr>
                    <p:cNvPr id="127" name="CasellaDiTesto 126"/>
                    <p:cNvSpPr txBox="1">
                      <a:spLocks noRot="1" noChangeAspect="1" noMove="1" noResize="1" noEditPoints="1" noAdjustHandles="1" noChangeArrowheads="1" noChangeShapeType="1" noTextEdit="1"/>
                    </p:cNvSpPr>
                    <p:nvPr/>
                  </p:nvSpPr>
                  <p:spPr>
                    <a:xfrm>
                      <a:off x="3508331" y="4380802"/>
                      <a:ext cx="556887" cy="405555"/>
                    </a:xfrm>
                    <a:prstGeom prst="rect">
                      <a:avLst/>
                    </a:prstGeom>
                    <a:blipFill rotWithShape="1">
                      <a:blip r:embed="rId16"/>
                      <a:stretch>
                        <a:fillRect b="-235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0" name="CasellaDiTesto 169"/>
                    <p:cNvSpPr txBox="1"/>
                    <p:nvPr/>
                  </p:nvSpPr>
                  <p:spPr>
                    <a:xfrm>
                      <a:off x="5327873" y="6091394"/>
                      <a:ext cx="551629" cy="405555"/>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it-IT" sz="12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bPr>
                              <m:e>
                                <m:r>
                                  <a:rPr kumimoji="0" lang="it-IT" sz="1200" b="0" i="1" u="none" strike="noStrike" kern="1200" cap="none" spc="0" normalizeH="0" baseline="0" noProof="0" smtClean="0">
                                    <a:ln>
                                      <a:noFill/>
                                    </a:ln>
                                    <a:solidFill>
                                      <a:srgbClr val="000000"/>
                                    </a:solidFill>
                                    <a:effectLst/>
                                    <a:uLnTx/>
                                    <a:uFillTx/>
                                    <a:latin typeface="Cambria Math"/>
                                    <a:ea typeface="+mn-ea"/>
                                    <a:cs typeface="+mn-cs"/>
                                  </a:rPr>
                                  <m:t>𝑥</m:t>
                                </m:r>
                              </m:e>
                              <m:sub>
                                <m:r>
                                  <a:rPr kumimoji="0" lang="it-IT" sz="1200" b="0" i="1" u="none" strike="noStrike" kern="1200" cap="none" spc="0" normalizeH="0" baseline="0" noProof="0" smtClean="0">
                                    <a:ln>
                                      <a:noFill/>
                                    </a:ln>
                                    <a:solidFill>
                                      <a:srgbClr val="000000"/>
                                    </a:solidFill>
                                    <a:effectLst/>
                                    <a:uLnTx/>
                                    <a:uFillTx/>
                                    <a:latin typeface="Cambria Math"/>
                                    <a:ea typeface="+mn-ea"/>
                                    <a:cs typeface="+mn-cs"/>
                                  </a:rPr>
                                  <m:t>1</m:t>
                                </m:r>
                              </m:sub>
                            </m:sSub>
                          </m:oMath>
                        </m:oMathPara>
                      </a14:m>
                      <a:endParaRPr kumimoji="0" lang="en-US" sz="1200" b="0" i="0" u="none" strike="noStrike" kern="1200" cap="none" spc="0" normalizeH="0" baseline="0" noProof="0" dirty="0">
                        <a:ln>
                          <a:noFill/>
                        </a:ln>
                        <a:solidFill>
                          <a:srgbClr val="000000"/>
                        </a:solidFill>
                        <a:effectLst/>
                        <a:uLnTx/>
                        <a:uFillTx/>
                        <a:latin typeface="Arial" panose="020B0604020202020204"/>
                        <a:ea typeface="+mn-ea"/>
                        <a:cs typeface="Arial" charset="0"/>
                      </a:endParaRPr>
                    </a:p>
                  </p:txBody>
                </p:sp>
              </mc:Choice>
              <mc:Fallback xmlns="">
                <p:sp>
                  <p:nvSpPr>
                    <p:cNvPr id="170" name="CasellaDiTesto 169"/>
                    <p:cNvSpPr txBox="1">
                      <a:spLocks noRot="1" noChangeAspect="1" noMove="1" noResize="1" noEditPoints="1" noAdjustHandles="1" noChangeArrowheads="1" noChangeShapeType="1" noTextEdit="1"/>
                    </p:cNvSpPr>
                    <p:nvPr/>
                  </p:nvSpPr>
                  <p:spPr>
                    <a:xfrm>
                      <a:off x="5327873" y="6091394"/>
                      <a:ext cx="551629" cy="405555"/>
                    </a:xfrm>
                    <a:prstGeom prst="rect">
                      <a:avLst/>
                    </a:prstGeom>
                    <a:blipFill rotWithShape="1">
                      <a:blip r:embed="rId17"/>
                      <a:stretch>
                        <a:fillRect b="-20000"/>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132" name="CasellaDiTesto 131"/>
                  <p:cNvSpPr txBox="1"/>
                  <p:nvPr/>
                </p:nvSpPr>
                <p:spPr>
                  <a:xfrm>
                    <a:off x="892734" y="5212909"/>
                    <a:ext cx="518264" cy="283236"/>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kumimoji="0" lang="it-IT" sz="14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acc>
                                <m:accPr>
                                  <m:chr m:val="⃗"/>
                                  <m:ctrlPr>
                                    <a:rPr kumimoji="0" lang="en-US" sz="14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accPr>
                                <m:e>
                                  <m:r>
                                    <a:rPr kumimoji="0" lang="it-IT" sz="1400" b="0" i="1" u="none" strike="noStrike" kern="1200" cap="none" spc="0" normalizeH="0" baseline="0" noProof="0">
                                      <a:ln>
                                        <a:noFill/>
                                      </a:ln>
                                      <a:solidFill>
                                        <a:srgbClr val="000000"/>
                                      </a:solidFill>
                                      <a:effectLst/>
                                      <a:uLnTx/>
                                      <a:uFillTx/>
                                      <a:latin typeface="Cambria Math"/>
                                      <a:ea typeface="+mn-ea"/>
                                      <a:cs typeface="+mn-cs"/>
                                    </a:rPr>
                                    <m:t>𝑥</m:t>
                                  </m:r>
                                </m:e>
                              </m:acc>
                            </m:e>
                            <m:sup>
                              <m:r>
                                <a:rPr kumimoji="0" lang="it-IT" sz="1400" b="0" i="1" u="none" strike="noStrike" kern="1200" cap="none" spc="0" normalizeH="0" baseline="0" noProof="0">
                                  <a:ln>
                                    <a:noFill/>
                                  </a:ln>
                                  <a:solidFill>
                                    <a:srgbClr val="000000"/>
                                  </a:solidFill>
                                  <a:effectLst/>
                                  <a:uLnTx/>
                                  <a:uFillTx/>
                                  <a:latin typeface="Cambria Math"/>
                                  <a:ea typeface="+mn-ea"/>
                                  <a:cs typeface="+mn-cs"/>
                                </a:rPr>
                                <m:t>𝑜𝑏𝑠</m:t>
                              </m:r>
                            </m:sup>
                          </m:sSup>
                        </m:oMath>
                      </m:oMathPara>
                    </a14:m>
                    <a:endParaRPr kumimoji="0" lang="en-US" sz="1400" b="0" i="0" u="none" strike="noStrike" kern="1200" cap="none" spc="0" normalizeH="0" baseline="0" noProof="0" dirty="0">
                      <a:ln>
                        <a:noFill/>
                      </a:ln>
                      <a:solidFill>
                        <a:srgbClr val="000000"/>
                      </a:solidFill>
                      <a:effectLst/>
                      <a:uLnTx/>
                      <a:uFillTx/>
                      <a:latin typeface="Arial" panose="020B0604020202020204"/>
                      <a:ea typeface="+mn-ea"/>
                      <a:cs typeface="Arial" charset="0"/>
                    </a:endParaRPr>
                  </a:p>
                </p:txBody>
              </p:sp>
            </mc:Choice>
            <mc:Fallback xmlns="">
              <p:sp>
                <p:nvSpPr>
                  <p:cNvPr id="136" name="CasellaDiTesto 135"/>
                  <p:cNvSpPr txBox="1">
                    <a:spLocks noRot="1" noChangeAspect="1" noMove="1" noResize="1" noEditPoints="1" noAdjustHandles="1" noChangeArrowheads="1" noChangeShapeType="1" noTextEdit="1"/>
                  </p:cNvSpPr>
                  <p:nvPr/>
                </p:nvSpPr>
                <p:spPr>
                  <a:xfrm>
                    <a:off x="892734" y="5212909"/>
                    <a:ext cx="518264" cy="283236"/>
                  </a:xfrm>
                  <a:prstGeom prst="rect">
                    <a:avLst/>
                  </a:prstGeom>
                  <a:blipFill rotWithShape="1">
                    <a:blip r:embed="rId18"/>
                    <a:stretch>
                      <a:fillRect t="-8511"/>
                    </a:stretch>
                  </a:blipFill>
                </p:spPr>
                <p:txBody>
                  <a:bodyPr/>
                  <a:lstStyle/>
                  <a:p>
                    <a:r>
                      <a:rPr lang="en-US">
                        <a:noFill/>
                      </a:rPr>
                      <a:t> </a:t>
                    </a:r>
                  </a:p>
                </p:txBody>
              </p:sp>
            </mc:Fallback>
          </mc:AlternateContent>
          <p:sp>
            <p:nvSpPr>
              <p:cNvPr id="133" name="Triangolo isoscele 132"/>
              <p:cNvSpPr>
                <a:spLocks noChangeAspect="1"/>
              </p:cNvSpPr>
              <p:nvPr/>
            </p:nvSpPr>
            <p:spPr bwMode="auto">
              <a:xfrm>
                <a:off x="1157448" y="5117318"/>
                <a:ext cx="157667" cy="135920"/>
              </a:xfrm>
              <a:prstGeom prst="triangle">
                <a:avLst/>
              </a:prstGeom>
              <a:solidFill>
                <a:schemeClr val="accent2"/>
              </a:solidFill>
              <a:ln w="9525" cap="flat" cmpd="sng" algn="ctr">
                <a:solidFill>
                  <a:schemeClr val="accent2"/>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lvl="0" indent="0" algn="ctr" defTabSz="457200" rtl="0" eaLnBrk="1" fontAlgn="auto" latinLnBrk="0" hangingPunct="1">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Arial" charset="0"/>
                </a:endParaRPr>
              </a:p>
            </p:txBody>
          </p:sp>
          <mc:AlternateContent xmlns:mc="http://schemas.openxmlformats.org/markup-compatibility/2006" xmlns:a14="http://schemas.microsoft.com/office/drawing/2010/main">
            <mc:Choice Requires="a14">
              <p:sp>
                <p:nvSpPr>
                  <p:cNvPr id="137" name="CasellaDiTesto 136"/>
                  <p:cNvSpPr txBox="1"/>
                  <p:nvPr/>
                </p:nvSpPr>
                <p:spPr>
                  <a:xfrm>
                    <a:off x="1691680" y="4937787"/>
                    <a:ext cx="755079" cy="283026"/>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kumimoji="0" lang="it-IT" sz="12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pPr>
                            <m:e>
                              <m:acc>
                                <m:accPr>
                                  <m:chr m:val="⃗"/>
                                  <m:ctrlPr>
                                    <a:rPr kumimoji="0" lang="it-IT" sz="12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accPr>
                                <m:e>
                                  <m:r>
                                    <a:rPr kumimoji="0" lang="it-IT" sz="1200" b="0" i="1" u="none" strike="noStrike" kern="1200" cap="none" spc="0" normalizeH="0" baseline="0" noProof="0">
                                      <a:ln>
                                        <a:noFill/>
                                      </a:ln>
                                      <a:solidFill>
                                        <a:srgbClr val="000000"/>
                                      </a:solidFill>
                                      <a:effectLst/>
                                      <a:uLnTx/>
                                      <a:uFillTx/>
                                      <a:latin typeface="Cambria Math"/>
                                      <a:ea typeface="+mn-ea"/>
                                      <a:cs typeface="+mn-cs"/>
                                    </a:rPr>
                                    <m:t>𝑥</m:t>
                                  </m:r>
                                </m:e>
                              </m:acc>
                            </m:e>
                            <m:sup>
                              <m:r>
                                <a:rPr kumimoji="0" lang="it-IT" sz="1200" b="0" i="1" u="none" strike="noStrike" kern="1200" cap="none" spc="0" normalizeH="0" baseline="0" noProof="0">
                                  <a:ln>
                                    <a:noFill/>
                                  </a:ln>
                                  <a:solidFill>
                                    <a:srgbClr val="000000"/>
                                  </a:solidFill>
                                  <a:effectLst/>
                                  <a:uLnTx/>
                                  <a:uFillTx/>
                                  <a:latin typeface="Cambria Math"/>
                                  <a:ea typeface="+mn-ea"/>
                                  <a:cs typeface="+mn-cs"/>
                                </a:rPr>
                                <m:t>h𝑖𝑠𝑡</m:t>
                              </m:r>
                            </m:sup>
                          </m:sSup>
                          <m:d>
                            <m:dPr>
                              <m:ctrlPr>
                                <a:rPr kumimoji="0" lang="it-IT" sz="12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dPr>
                            <m:e>
                              <m:r>
                                <a:rPr kumimoji="0" lang="it-IT" sz="1200" b="0" i="1" u="none" strike="noStrike" kern="1200" cap="none" spc="0" normalizeH="0" baseline="0" noProof="0" smtClean="0">
                                  <a:ln>
                                    <a:noFill/>
                                  </a:ln>
                                  <a:solidFill>
                                    <a:srgbClr val="000000"/>
                                  </a:solidFill>
                                  <a:effectLst/>
                                  <a:uLnTx/>
                                  <a:uFillTx/>
                                  <a:latin typeface="Cambria Math"/>
                                  <a:ea typeface="+mn-ea"/>
                                  <a:cs typeface="+mn-cs"/>
                                </a:rPr>
                                <m:t>1</m:t>
                              </m:r>
                            </m:e>
                          </m:d>
                        </m:oMath>
                      </m:oMathPara>
                    </a14:m>
                    <a:endParaRPr kumimoji="0" lang="en-US" sz="1200" b="0" i="0" u="none" strike="noStrike" kern="1200" cap="none" spc="0" normalizeH="0" baseline="0" noProof="0" dirty="0">
                      <a:ln>
                        <a:noFill/>
                      </a:ln>
                      <a:solidFill>
                        <a:srgbClr val="000000"/>
                      </a:solidFill>
                      <a:effectLst/>
                      <a:uLnTx/>
                      <a:uFillTx/>
                      <a:latin typeface="Arial" panose="020B0604020202020204"/>
                      <a:ea typeface="+mn-ea"/>
                      <a:cs typeface="Arial" charset="0"/>
                    </a:endParaRPr>
                  </a:p>
                </p:txBody>
              </p:sp>
            </mc:Choice>
            <mc:Fallback xmlns="">
              <p:sp>
                <p:nvSpPr>
                  <p:cNvPr id="137" name="CasellaDiTesto 136"/>
                  <p:cNvSpPr txBox="1">
                    <a:spLocks noRot="1" noChangeAspect="1" noMove="1" noResize="1" noEditPoints="1" noAdjustHandles="1" noChangeArrowheads="1" noChangeShapeType="1" noTextEdit="1"/>
                  </p:cNvSpPr>
                  <p:nvPr/>
                </p:nvSpPr>
                <p:spPr>
                  <a:xfrm>
                    <a:off x="1691680" y="4937787"/>
                    <a:ext cx="755079" cy="283026"/>
                  </a:xfrm>
                  <a:prstGeom prst="rect">
                    <a:avLst/>
                  </a:prstGeom>
                  <a:blipFill rotWithShape="1">
                    <a:blip r:embed="rId19"/>
                    <a:stretch>
                      <a:fillRect/>
                    </a:stretch>
                  </a:blipFill>
                </p:spPr>
                <p:txBody>
                  <a:bodyPr/>
                  <a:lstStyle/>
                  <a:p>
                    <a:r>
                      <a:rPr lang="en-US">
                        <a:noFill/>
                      </a:rPr>
                      <a:t> </a:t>
                    </a:r>
                  </a:p>
                </p:txBody>
              </p:sp>
            </mc:Fallback>
          </mc:AlternateContent>
          <p:sp>
            <p:nvSpPr>
              <p:cNvPr id="151" name="Connettore 150"/>
              <p:cNvSpPr>
                <a:spLocks noChangeAspect="1"/>
              </p:cNvSpPr>
              <p:nvPr/>
            </p:nvSpPr>
            <p:spPr bwMode="auto">
              <a:xfrm rot="1800000">
                <a:off x="1457733" y="4981137"/>
                <a:ext cx="82231" cy="82231"/>
              </a:xfrm>
              <a:prstGeom prst="flowChartConnector">
                <a:avLst/>
              </a:prstGeom>
              <a:solidFill>
                <a:srgbClr val="FF0000"/>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lvl="0" indent="0" algn="ctr" defTabSz="457200" rtl="0" eaLnBrk="1" fontAlgn="auto" latinLnBrk="0" hangingPunct="1">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Arial" charset="0"/>
                </a:endParaRPr>
              </a:p>
            </p:txBody>
          </p:sp>
          <p:sp>
            <p:nvSpPr>
              <p:cNvPr id="152" name="Connettore 151"/>
              <p:cNvSpPr>
                <a:spLocks noChangeAspect="1"/>
              </p:cNvSpPr>
              <p:nvPr/>
            </p:nvSpPr>
            <p:spPr bwMode="auto">
              <a:xfrm rot="1800000">
                <a:off x="1720369" y="5167305"/>
                <a:ext cx="82231" cy="82231"/>
              </a:xfrm>
              <a:prstGeom prst="flowChartConnector">
                <a:avLst/>
              </a:prstGeom>
              <a:solidFill>
                <a:srgbClr val="FF0000"/>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lvl="0" indent="0" algn="ctr" defTabSz="457200" rtl="0" eaLnBrk="1" fontAlgn="auto" latinLnBrk="0" hangingPunct="1">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Arial" charset="0"/>
                </a:endParaRPr>
              </a:p>
            </p:txBody>
          </p:sp>
        </p:grpSp>
        <mc:AlternateContent xmlns:mc="http://schemas.openxmlformats.org/markup-compatibility/2006" xmlns:a14="http://schemas.microsoft.com/office/drawing/2010/main">
          <mc:Choice Requires="a14">
            <p:sp>
              <p:nvSpPr>
                <p:cNvPr id="130" name="CasellaDiTesto 129"/>
                <p:cNvSpPr txBox="1"/>
                <p:nvPr/>
              </p:nvSpPr>
              <p:spPr>
                <a:xfrm>
                  <a:off x="7770503" y="4752093"/>
                  <a:ext cx="755079" cy="283026"/>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kumimoji="0" lang="it-IT" sz="12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pPr>
                          <m:e>
                            <m:acc>
                              <m:accPr>
                                <m:chr m:val="⃗"/>
                                <m:ctrlPr>
                                  <a:rPr kumimoji="0" lang="it-IT" sz="12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accPr>
                              <m:e>
                                <m:r>
                                  <a:rPr kumimoji="0" lang="it-IT" sz="1200" b="0" i="1" u="none" strike="noStrike" kern="1200" cap="none" spc="0" normalizeH="0" baseline="0" noProof="0">
                                    <a:ln>
                                      <a:noFill/>
                                    </a:ln>
                                    <a:solidFill>
                                      <a:srgbClr val="000000"/>
                                    </a:solidFill>
                                    <a:effectLst/>
                                    <a:uLnTx/>
                                    <a:uFillTx/>
                                    <a:latin typeface="Cambria Math"/>
                                    <a:ea typeface="+mn-ea"/>
                                    <a:cs typeface="+mn-cs"/>
                                  </a:rPr>
                                  <m:t>𝑥</m:t>
                                </m:r>
                              </m:e>
                            </m:acc>
                          </m:e>
                          <m:sup>
                            <m:r>
                              <a:rPr kumimoji="0" lang="it-IT" sz="1200" b="0" i="1" u="none" strike="noStrike" kern="1200" cap="none" spc="0" normalizeH="0" baseline="0" noProof="0">
                                <a:ln>
                                  <a:noFill/>
                                </a:ln>
                                <a:solidFill>
                                  <a:srgbClr val="000000"/>
                                </a:solidFill>
                                <a:effectLst/>
                                <a:uLnTx/>
                                <a:uFillTx/>
                                <a:latin typeface="Cambria Math"/>
                                <a:ea typeface="+mn-ea"/>
                                <a:cs typeface="+mn-cs"/>
                              </a:rPr>
                              <m:t>h𝑖𝑠𝑡</m:t>
                            </m:r>
                          </m:sup>
                        </m:sSup>
                        <m:d>
                          <m:dPr>
                            <m:ctrlPr>
                              <a:rPr kumimoji="0" lang="it-IT" sz="12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dPr>
                          <m:e>
                            <m:r>
                              <a:rPr kumimoji="0" lang="it-IT" sz="1200" b="0" i="1" u="none" strike="noStrike" kern="1200" cap="none" spc="0" normalizeH="0" baseline="0" noProof="0" smtClean="0">
                                <a:ln>
                                  <a:noFill/>
                                </a:ln>
                                <a:solidFill>
                                  <a:srgbClr val="000000"/>
                                </a:solidFill>
                                <a:effectLst/>
                                <a:uLnTx/>
                                <a:uFillTx/>
                                <a:latin typeface="Cambria Math"/>
                                <a:ea typeface="+mn-ea"/>
                                <a:cs typeface="+mn-cs"/>
                              </a:rPr>
                              <m:t>2</m:t>
                            </m:r>
                          </m:e>
                        </m:d>
                      </m:oMath>
                    </m:oMathPara>
                  </a14:m>
                  <a:endParaRPr kumimoji="0" lang="en-US" sz="1200" b="0" i="0" u="none" strike="noStrike" kern="1200" cap="none" spc="0" normalizeH="0" baseline="0" noProof="0" dirty="0">
                    <a:ln>
                      <a:noFill/>
                    </a:ln>
                    <a:solidFill>
                      <a:srgbClr val="000000"/>
                    </a:solidFill>
                    <a:effectLst/>
                    <a:uLnTx/>
                    <a:uFillTx/>
                    <a:latin typeface="Arial" panose="020B0604020202020204"/>
                    <a:ea typeface="+mn-ea"/>
                    <a:cs typeface="Arial" charset="0"/>
                  </a:endParaRPr>
                </a:p>
              </p:txBody>
            </p:sp>
          </mc:Choice>
          <mc:Fallback xmlns="">
            <p:sp>
              <p:nvSpPr>
                <p:cNvPr id="130" name="CasellaDiTesto 129"/>
                <p:cNvSpPr txBox="1">
                  <a:spLocks noRot="1" noChangeAspect="1" noMove="1" noResize="1" noEditPoints="1" noAdjustHandles="1" noChangeArrowheads="1" noChangeShapeType="1" noTextEdit="1"/>
                </p:cNvSpPr>
                <p:nvPr/>
              </p:nvSpPr>
              <p:spPr>
                <a:xfrm>
                  <a:off x="7770503" y="4752093"/>
                  <a:ext cx="755079" cy="283026"/>
                </a:xfrm>
                <a:prstGeom prst="rect">
                  <a:avLst/>
                </a:prstGeom>
                <a:blipFill rotWithShape="1">
                  <a:blip r:embed="rId20"/>
                  <a:stretch>
                    <a:fillRect/>
                  </a:stretch>
                </a:blipFill>
              </p:spPr>
              <p:txBody>
                <a:bodyPr/>
                <a:lstStyle/>
                <a:p>
                  <a:r>
                    <a:rPr lang="en-US">
                      <a:noFill/>
                    </a:rPr>
                    <a:t> </a:t>
                  </a:r>
                </a:p>
              </p:txBody>
            </p:sp>
          </mc:Fallback>
        </mc:AlternateContent>
      </p:grpSp>
      <p:grpSp>
        <p:nvGrpSpPr>
          <p:cNvPr id="20" name="Gruppo 19"/>
          <p:cNvGrpSpPr/>
          <p:nvPr/>
        </p:nvGrpSpPr>
        <p:grpSpPr>
          <a:xfrm>
            <a:off x="6718288" y="2801730"/>
            <a:ext cx="2187373" cy="1872208"/>
            <a:chOff x="6943430" y="4019553"/>
            <a:chExt cx="2187373" cy="1872208"/>
          </a:xfrm>
        </p:grpSpPr>
        <p:grpSp>
          <p:nvGrpSpPr>
            <p:cNvPr id="24" name="Gruppo 23"/>
            <p:cNvGrpSpPr/>
            <p:nvPr/>
          </p:nvGrpSpPr>
          <p:grpSpPr>
            <a:xfrm>
              <a:off x="6943430" y="4019553"/>
              <a:ext cx="1877042" cy="1872208"/>
              <a:chOff x="6799414" y="3861048"/>
              <a:chExt cx="1877042" cy="1872208"/>
            </a:xfrm>
          </p:grpSpPr>
          <p:grpSp>
            <p:nvGrpSpPr>
              <p:cNvPr id="172" name="Gruppo 171"/>
              <p:cNvGrpSpPr>
                <a:grpSpLocks noChangeAspect="1"/>
              </p:cNvGrpSpPr>
              <p:nvPr/>
            </p:nvGrpSpPr>
            <p:grpSpPr>
              <a:xfrm>
                <a:off x="6799414" y="4013683"/>
                <a:ext cx="1719573" cy="1719573"/>
                <a:chOff x="7155547" y="3974620"/>
                <a:chExt cx="831273" cy="831273"/>
              </a:xfrm>
            </p:grpSpPr>
            <p:sp>
              <p:nvSpPr>
                <p:cNvPr id="173" name="Ovale 172"/>
                <p:cNvSpPr/>
                <p:nvPr/>
              </p:nvSpPr>
              <p:spPr bwMode="auto">
                <a:xfrm>
                  <a:off x="7471684" y="3974620"/>
                  <a:ext cx="199000" cy="831273"/>
                </a:xfrm>
                <a:prstGeom prst="ellipse">
                  <a:avLst/>
                </a:prstGeom>
                <a:noFill/>
                <a:ln w="19050" cap="flat" cmpd="sng" algn="ctr">
                  <a:solidFill>
                    <a:srgbClr val="F59201"/>
                  </a:solidFill>
                  <a:prstDash val="sysDash"/>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lvl="0" indent="0" algn="ctr" defTabSz="457200" rtl="0" eaLnBrk="1" fontAlgn="auto" latinLnBrk="0" hangingPunct="1">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Arial" charset="0"/>
                  </a:endParaRPr>
                </a:p>
              </p:txBody>
            </p:sp>
            <p:sp>
              <p:nvSpPr>
                <p:cNvPr id="174" name="Ovale 173"/>
                <p:cNvSpPr/>
                <p:nvPr/>
              </p:nvSpPr>
              <p:spPr bwMode="auto">
                <a:xfrm rot="5400000">
                  <a:off x="7471684" y="3974620"/>
                  <a:ext cx="199000" cy="831273"/>
                </a:xfrm>
                <a:prstGeom prst="ellipse">
                  <a:avLst/>
                </a:prstGeom>
                <a:noFill/>
                <a:ln w="19050" cap="flat" cmpd="sng" algn="ctr">
                  <a:solidFill>
                    <a:srgbClr val="F59201"/>
                  </a:solidFill>
                  <a:prstDash val="sysDash"/>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lvl="0" indent="0" algn="ctr" defTabSz="457200" rtl="0" eaLnBrk="1" fontAlgn="auto" latinLnBrk="0" hangingPunct="1">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Arial" charset="0"/>
                  </a:endParaRPr>
                </a:p>
              </p:txBody>
            </p:sp>
            <p:sp>
              <p:nvSpPr>
                <p:cNvPr id="175" name="Rettangolo 174"/>
                <p:cNvSpPr/>
                <p:nvPr/>
              </p:nvSpPr>
              <p:spPr bwMode="auto">
                <a:xfrm>
                  <a:off x="7472670" y="4291742"/>
                  <a:ext cx="197030" cy="197030"/>
                </a:xfrm>
                <a:prstGeom prst="rect">
                  <a:avLst/>
                </a:prstGeom>
                <a:noFill/>
                <a:ln w="19050" cap="flat" cmpd="sng" algn="ctr">
                  <a:solidFill>
                    <a:schemeClr val="bg1"/>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lvl="0" indent="0" algn="ctr" defTabSz="457200" rtl="0" eaLnBrk="1" fontAlgn="auto" latinLnBrk="0" hangingPunct="1">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Arial" charset="0"/>
                  </a:endParaRPr>
                </a:p>
              </p:txBody>
            </p:sp>
          </p:grpSp>
          <p:grpSp>
            <p:nvGrpSpPr>
              <p:cNvPr id="23" name="Gruppo 22"/>
              <p:cNvGrpSpPr>
                <a:grpSpLocks noChangeAspect="1"/>
              </p:cNvGrpSpPr>
              <p:nvPr/>
            </p:nvGrpSpPr>
            <p:grpSpPr>
              <a:xfrm>
                <a:off x="7126917" y="4341186"/>
                <a:ext cx="1057148" cy="1057148"/>
                <a:chOff x="7155547" y="3974620"/>
                <a:chExt cx="831273" cy="831273"/>
              </a:xfrm>
            </p:grpSpPr>
            <p:sp>
              <p:nvSpPr>
                <p:cNvPr id="50" name="Ovale 49"/>
                <p:cNvSpPr/>
                <p:nvPr/>
              </p:nvSpPr>
              <p:spPr bwMode="auto">
                <a:xfrm>
                  <a:off x="7471684" y="3974620"/>
                  <a:ext cx="199000" cy="831273"/>
                </a:xfrm>
                <a:prstGeom prst="ellipse">
                  <a:avLst/>
                </a:prstGeom>
                <a:noFill/>
                <a:ln w="19050" cap="flat" cmpd="sng" algn="ctr">
                  <a:solidFill>
                    <a:srgbClr val="F59201"/>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lvl="0" indent="0" algn="ctr" defTabSz="457200" rtl="0" eaLnBrk="1" fontAlgn="auto" latinLnBrk="0" hangingPunct="1">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Arial" charset="0"/>
                  </a:endParaRPr>
                </a:p>
              </p:txBody>
            </p:sp>
            <p:sp>
              <p:nvSpPr>
                <p:cNvPr id="51" name="Ovale 50"/>
                <p:cNvSpPr/>
                <p:nvPr/>
              </p:nvSpPr>
              <p:spPr bwMode="auto">
                <a:xfrm rot="5400000">
                  <a:off x="7471684" y="3974620"/>
                  <a:ext cx="199000" cy="831273"/>
                </a:xfrm>
                <a:prstGeom prst="ellipse">
                  <a:avLst/>
                </a:prstGeom>
                <a:noFill/>
                <a:ln w="19050" cap="flat" cmpd="sng" algn="ctr">
                  <a:solidFill>
                    <a:srgbClr val="F59201"/>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lvl="0" indent="0" algn="ctr" defTabSz="457200" rtl="0" eaLnBrk="1" fontAlgn="auto" latinLnBrk="0" hangingPunct="1">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Arial" charset="0"/>
                  </a:endParaRPr>
                </a:p>
              </p:txBody>
            </p:sp>
            <p:sp>
              <p:nvSpPr>
                <p:cNvPr id="53" name="Rettangolo 52"/>
                <p:cNvSpPr/>
                <p:nvPr/>
              </p:nvSpPr>
              <p:spPr bwMode="auto">
                <a:xfrm>
                  <a:off x="7472670" y="4291742"/>
                  <a:ext cx="197030" cy="197030"/>
                </a:xfrm>
                <a:prstGeom prst="rect">
                  <a:avLst/>
                </a:prstGeom>
                <a:noFill/>
                <a:ln w="19050" cap="flat" cmpd="sng" algn="ctr">
                  <a:solidFill>
                    <a:schemeClr val="bg1"/>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lvl="0" indent="0" algn="ctr" defTabSz="457200" rtl="0" eaLnBrk="1" fontAlgn="auto" latinLnBrk="0" hangingPunct="1">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Arial" charset="0"/>
                  </a:endParaRPr>
                </a:p>
              </p:txBody>
            </p:sp>
          </p:grpSp>
          <mc:AlternateContent xmlns:mc="http://schemas.openxmlformats.org/markup-compatibility/2006" xmlns:a14="http://schemas.microsoft.com/office/drawing/2010/main">
            <mc:Choice Requires="a14">
              <p:sp>
                <p:nvSpPr>
                  <p:cNvPr id="165" name="CasellaDiTesto 164"/>
                  <p:cNvSpPr txBox="1"/>
                  <p:nvPr/>
                </p:nvSpPr>
                <p:spPr>
                  <a:xfrm>
                    <a:off x="7452320" y="4873956"/>
                    <a:ext cx="518264" cy="283236"/>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kumimoji="0" lang="it-IT" sz="14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acc>
                                <m:accPr>
                                  <m:chr m:val="⃗"/>
                                  <m:ctrlPr>
                                    <a:rPr kumimoji="0" lang="en-US" sz="14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accPr>
                                <m:e>
                                  <m:r>
                                    <a:rPr kumimoji="0" lang="it-IT" sz="1400" b="0" i="1" u="none" strike="noStrike" kern="1200" cap="none" spc="0" normalizeH="0" baseline="0" noProof="0">
                                      <a:ln>
                                        <a:noFill/>
                                      </a:ln>
                                      <a:solidFill>
                                        <a:srgbClr val="000000"/>
                                      </a:solidFill>
                                      <a:effectLst/>
                                      <a:uLnTx/>
                                      <a:uFillTx/>
                                      <a:latin typeface="Cambria Math"/>
                                      <a:ea typeface="+mn-ea"/>
                                      <a:cs typeface="+mn-cs"/>
                                    </a:rPr>
                                    <m:t>𝑥</m:t>
                                  </m:r>
                                </m:e>
                              </m:acc>
                            </m:e>
                            <m:sup>
                              <m:r>
                                <a:rPr kumimoji="0" lang="it-IT" sz="1400" b="0" i="1" u="none" strike="noStrike" kern="1200" cap="none" spc="0" normalizeH="0" baseline="0" noProof="0">
                                  <a:ln>
                                    <a:noFill/>
                                  </a:ln>
                                  <a:solidFill>
                                    <a:srgbClr val="000000"/>
                                  </a:solidFill>
                                  <a:effectLst/>
                                  <a:uLnTx/>
                                  <a:uFillTx/>
                                  <a:latin typeface="Cambria Math"/>
                                  <a:ea typeface="+mn-ea"/>
                                  <a:cs typeface="+mn-cs"/>
                                </a:rPr>
                                <m:t>𝑜𝑏𝑠</m:t>
                              </m:r>
                            </m:sup>
                          </m:sSup>
                        </m:oMath>
                      </m:oMathPara>
                    </a14:m>
                    <a:endParaRPr kumimoji="0" lang="en-US" sz="1400" b="0" i="0" u="none" strike="noStrike" kern="1200" cap="none" spc="0" normalizeH="0" baseline="0" noProof="0" dirty="0">
                      <a:ln>
                        <a:noFill/>
                      </a:ln>
                      <a:solidFill>
                        <a:srgbClr val="000000"/>
                      </a:solidFill>
                      <a:effectLst/>
                      <a:uLnTx/>
                      <a:uFillTx/>
                      <a:latin typeface="Arial" panose="020B0604020202020204"/>
                      <a:ea typeface="+mn-ea"/>
                      <a:cs typeface="Arial" charset="0"/>
                    </a:endParaRPr>
                  </a:p>
                </p:txBody>
              </p:sp>
            </mc:Choice>
            <mc:Fallback xmlns="">
              <p:sp>
                <p:nvSpPr>
                  <p:cNvPr id="165" name="CasellaDiTesto 164"/>
                  <p:cNvSpPr txBox="1">
                    <a:spLocks noRot="1" noChangeAspect="1" noMove="1" noResize="1" noEditPoints="1" noAdjustHandles="1" noChangeArrowheads="1" noChangeShapeType="1" noTextEdit="1"/>
                  </p:cNvSpPr>
                  <p:nvPr/>
                </p:nvSpPr>
                <p:spPr>
                  <a:xfrm>
                    <a:off x="7452320" y="4873956"/>
                    <a:ext cx="518264" cy="283236"/>
                  </a:xfrm>
                  <a:prstGeom prst="rect">
                    <a:avLst/>
                  </a:prstGeom>
                  <a:blipFill rotWithShape="1">
                    <a:blip r:embed="rId26"/>
                    <a:stretch>
                      <a:fillRect t="-8696"/>
                    </a:stretch>
                  </a:blipFill>
                </p:spPr>
                <p:txBody>
                  <a:bodyPr/>
                  <a:lstStyle/>
                  <a:p>
                    <a:r>
                      <a:rPr lang="en-US">
                        <a:noFill/>
                      </a:rPr>
                      <a:t> </a:t>
                    </a:r>
                  </a:p>
                </p:txBody>
              </p:sp>
            </mc:Fallback>
          </mc:AlternateContent>
          <p:grpSp>
            <p:nvGrpSpPr>
              <p:cNvPr id="160" name="Gruppo 159"/>
              <p:cNvGrpSpPr>
                <a:grpSpLocks noChangeAspect="1"/>
              </p:cNvGrpSpPr>
              <p:nvPr/>
            </p:nvGrpSpPr>
            <p:grpSpPr>
              <a:xfrm>
                <a:off x="7236296" y="3861048"/>
                <a:ext cx="1440160" cy="1201737"/>
                <a:chOff x="3344021" y="4204599"/>
                <a:chExt cx="2806463" cy="2341843"/>
              </a:xfrm>
            </p:grpSpPr>
            <p:cxnSp>
              <p:nvCxnSpPr>
                <p:cNvPr id="161" name="Connettore 2 160"/>
                <p:cNvCxnSpPr/>
                <p:nvPr/>
              </p:nvCxnSpPr>
              <p:spPr bwMode="auto">
                <a:xfrm>
                  <a:off x="4085967" y="6134770"/>
                  <a:ext cx="1619915" cy="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162" name="Connettore 2 161"/>
                <p:cNvCxnSpPr/>
                <p:nvPr/>
              </p:nvCxnSpPr>
              <p:spPr bwMode="auto">
                <a:xfrm rot="16200000">
                  <a:off x="3354609" y="5417039"/>
                  <a:ext cx="1619916" cy="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163" name="CasellaDiTesto 162"/>
                    <p:cNvSpPr txBox="1"/>
                    <p:nvPr/>
                  </p:nvSpPr>
                  <p:spPr>
                    <a:xfrm>
                      <a:off x="3344021" y="4204599"/>
                      <a:ext cx="556887" cy="405555"/>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it-IT" sz="12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bPr>
                              <m:e>
                                <m:r>
                                  <a:rPr kumimoji="0" lang="it-IT" sz="1200" b="0" i="1" u="none" strike="noStrike" kern="1200" cap="none" spc="0" normalizeH="0" baseline="0" noProof="0" smtClean="0">
                                    <a:ln>
                                      <a:noFill/>
                                    </a:ln>
                                    <a:solidFill>
                                      <a:srgbClr val="000000"/>
                                    </a:solidFill>
                                    <a:effectLst/>
                                    <a:uLnTx/>
                                    <a:uFillTx/>
                                    <a:latin typeface="Cambria Math"/>
                                    <a:ea typeface="+mn-ea"/>
                                    <a:cs typeface="+mn-cs"/>
                                  </a:rPr>
                                  <m:t>𝑥</m:t>
                                </m:r>
                              </m:e>
                              <m:sub>
                                <m:r>
                                  <a:rPr kumimoji="0" lang="it-IT" sz="1200" b="0" i="1" u="none" strike="noStrike" kern="1200" cap="none" spc="0" normalizeH="0" baseline="0" noProof="0" smtClean="0">
                                    <a:ln>
                                      <a:noFill/>
                                    </a:ln>
                                    <a:solidFill>
                                      <a:srgbClr val="000000"/>
                                    </a:solidFill>
                                    <a:effectLst/>
                                    <a:uLnTx/>
                                    <a:uFillTx/>
                                    <a:latin typeface="Cambria Math"/>
                                    <a:ea typeface="+mn-ea"/>
                                    <a:cs typeface="+mn-cs"/>
                                  </a:rPr>
                                  <m:t>2</m:t>
                                </m:r>
                              </m:sub>
                            </m:sSub>
                          </m:oMath>
                        </m:oMathPara>
                      </a14:m>
                      <a:endParaRPr kumimoji="0" lang="en-US" sz="1200" b="0" i="0" u="none" strike="noStrike" kern="1200" cap="none" spc="0" normalizeH="0" baseline="0" noProof="0" dirty="0">
                        <a:ln>
                          <a:noFill/>
                        </a:ln>
                        <a:solidFill>
                          <a:srgbClr val="000000"/>
                        </a:solidFill>
                        <a:effectLst/>
                        <a:uLnTx/>
                        <a:uFillTx/>
                        <a:latin typeface="Arial" panose="020B0604020202020204"/>
                        <a:ea typeface="+mn-ea"/>
                        <a:cs typeface="Arial" charset="0"/>
                      </a:endParaRPr>
                    </a:p>
                  </p:txBody>
                </p:sp>
              </mc:Choice>
              <mc:Fallback xmlns="">
                <p:sp>
                  <p:nvSpPr>
                    <p:cNvPr id="163" name="CasellaDiTesto 162"/>
                    <p:cNvSpPr txBox="1">
                      <a:spLocks noRot="1" noChangeAspect="1" noMove="1" noResize="1" noEditPoints="1" noAdjustHandles="1" noChangeArrowheads="1" noChangeShapeType="1" noTextEdit="1"/>
                    </p:cNvSpPr>
                    <p:nvPr/>
                  </p:nvSpPr>
                  <p:spPr>
                    <a:xfrm>
                      <a:off x="3344021" y="4204599"/>
                      <a:ext cx="556887" cy="405555"/>
                    </a:xfrm>
                    <a:prstGeom prst="rect">
                      <a:avLst/>
                    </a:prstGeom>
                    <a:blipFill rotWithShape="1">
                      <a:blip r:embed="rId21"/>
                      <a:stretch>
                        <a:fillRect b="-2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4" name="CasellaDiTesto 163"/>
                    <p:cNvSpPr txBox="1"/>
                    <p:nvPr/>
                  </p:nvSpPr>
                  <p:spPr>
                    <a:xfrm>
                      <a:off x="5598855" y="6140887"/>
                      <a:ext cx="551629" cy="405555"/>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it-IT" sz="12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bPr>
                              <m:e>
                                <m:r>
                                  <a:rPr kumimoji="0" lang="it-IT" sz="1200" b="0" i="1" u="none" strike="noStrike" kern="1200" cap="none" spc="0" normalizeH="0" baseline="0" noProof="0" smtClean="0">
                                    <a:ln>
                                      <a:noFill/>
                                    </a:ln>
                                    <a:solidFill>
                                      <a:srgbClr val="000000"/>
                                    </a:solidFill>
                                    <a:effectLst/>
                                    <a:uLnTx/>
                                    <a:uFillTx/>
                                    <a:latin typeface="Cambria Math"/>
                                    <a:ea typeface="+mn-ea"/>
                                    <a:cs typeface="+mn-cs"/>
                                  </a:rPr>
                                  <m:t>𝑥</m:t>
                                </m:r>
                              </m:e>
                              <m:sub>
                                <m:r>
                                  <a:rPr kumimoji="0" lang="it-IT" sz="1200" b="0" i="1" u="none" strike="noStrike" kern="1200" cap="none" spc="0" normalizeH="0" baseline="0" noProof="0" smtClean="0">
                                    <a:ln>
                                      <a:noFill/>
                                    </a:ln>
                                    <a:solidFill>
                                      <a:srgbClr val="000000"/>
                                    </a:solidFill>
                                    <a:effectLst/>
                                    <a:uLnTx/>
                                    <a:uFillTx/>
                                    <a:latin typeface="Cambria Math"/>
                                    <a:ea typeface="+mn-ea"/>
                                    <a:cs typeface="+mn-cs"/>
                                  </a:rPr>
                                  <m:t>1</m:t>
                                </m:r>
                              </m:sub>
                            </m:sSub>
                          </m:oMath>
                        </m:oMathPara>
                      </a14:m>
                      <a:endParaRPr kumimoji="0" lang="en-US" sz="1200" b="0" i="0" u="none" strike="noStrike" kern="1200" cap="none" spc="0" normalizeH="0" baseline="0" noProof="0" dirty="0">
                        <a:ln>
                          <a:noFill/>
                        </a:ln>
                        <a:solidFill>
                          <a:srgbClr val="000000"/>
                        </a:solidFill>
                        <a:effectLst/>
                        <a:uLnTx/>
                        <a:uFillTx/>
                        <a:latin typeface="Arial" panose="020B0604020202020204"/>
                        <a:ea typeface="+mn-ea"/>
                        <a:cs typeface="Arial" charset="0"/>
                      </a:endParaRPr>
                    </a:p>
                  </p:txBody>
                </p:sp>
              </mc:Choice>
              <mc:Fallback xmlns="">
                <p:sp>
                  <p:nvSpPr>
                    <p:cNvPr id="164" name="CasellaDiTesto 163"/>
                    <p:cNvSpPr txBox="1">
                      <a:spLocks noRot="1" noChangeAspect="1" noMove="1" noResize="1" noEditPoints="1" noAdjustHandles="1" noChangeArrowheads="1" noChangeShapeType="1" noTextEdit="1"/>
                    </p:cNvSpPr>
                    <p:nvPr/>
                  </p:nvSpPr>
                  <p:spPr>
                    <a:xfrm>
                      <a:off x="5598855" y="6140887"/>
                      <a:ext cx="551629" cy="405555"/>
                    </a:xfrm>
                    <a:prstGeom prst="rect">
                      <a:avLst/>
                    </a:prstGeom>
                    <a:blipFill rotWithShape="1">
                      <a:blip r:embed="rId27"/>
                      <a:stretch>
                        <a:fillRect b="-20000"/>
                      </a:stretch>
                    </a:blipFill>
                  </p:spPr>
                  <p:txBody>
                    <a:bodyPr/>
                    <a:lstStyle/>
                    <a:p>
                      <a:r>
                        <a:rPr lang="en-US">
                          <a:noFill/>
                        </a:rPr>
                        <a:t> </a:t>
                      </a:r>
                    </a:p>
                  </p:txBody>
                </p:sp>
              </mc:Fallback>
            </mc:AlternateContent>
          </p:grpSp>
          <p:sp>
            <p:nvSpPr>
              <p:cNvPr id="166" name="Triangolo isoscele 165"/>
              <p:cNvSpPr>
                <a:spLocks noChangeAspect="1"/>
              </p:cNvSpPr>
              <p:nvPr/>
            </p:nvSpPr>
            <p:spPr bwMode="auto">
              <a:xfrm>
                <a:off x="7590169" y="4760421"/>
                <a:ext cx="157667" cy="135920"/>
              </a:xfrm>
              <a:prstGeom prst="triangle">
                <a:avLst/>
              </a:prstGeom>
              <a:solidFill>
                <a:schemeClr val="accent2"/>
              </a:solidFill>
              <a:ln w="9525" cap="flat" cmpd="sng" algn="ctr">
                <a:solidFill>
                  <a:schemeClr val="accent2"/>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lvl="0" indent="0" algn="ctr" defTabSz="457200" rtl="0" eaLnBrk="1" fontAlgn="auto" latinLnBrk="0" hangingPunct="1">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Arial" charset="0"/>
                </a:endParaRPr>
              </a:p>
            </p:txBody>
          </p:sp>
          <mc:AlternateContent xmlns:mc="http://schemas.openxmlformats.org/markup-compatibility/2006" xmlns:a14="http://schemas.microsoft.com/office/drawing/2010/main">
            <mc:Choice Requires="a14">
              <p:sp>
                <p:nvSpPr>
                  <p:cNvPr id="176" name="CasellaDiTesto 175"/>
                  <p:cNvSpPr txBox="1"/>
                  <p:nvPr/>
                </p:nvSpPr>
                <p:spPr>
                  <a:xfrm>
                    <a:off x="7777361" y="4330221"/>
                    <a:ext cx="755079" cy="283026"/>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kumimoji="0" lang="it-IT" sz="12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pPr>
                            <m:e>
                              <m:acc>
                                <m:accPr>
                                  <m:chr m:val="⃗"/>
                                  <m:ctrlPr>
                                    <a:rPr kumimoji="0" lang="it-IT" sz="12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accPr>
                                <m:e>
                                  <m:r>
                                    <a:rPr kumimoji="0" lang="it-IT" sz="1200" b="0" i="1" u="none" strike="noStrike" kern="1200" cap="none" spc="0" normalizeH="0" baseline="0" noProof="0">
                                      <a:ln>
                                        <a:noFill/>
                                      </a:ln>
                                      <a:solidFill>
                                        <a:srgbClr val="000000"/>
                                      </a:solidFill>
                                      <a:effectLst/>
                                      <a:uLnTx/>
                                      <a:uFillTx/>
                                      <a:latin typeface="Cambria Math"/>
                                      <a:ea typeface="+mn-ea"/>
                                      <a:cs typeface="+mn-cs"/>
                                    </a:rPr>
                                    <m:t>𝑥</m:t>
                                  </m:r>
                                </m:e>
                              </m:acc>
                            </m:e>
                            <m:sup>
                              <m:r>
                                <a:rPr kumimoji="0" lang="it-IT" sz="1200" b="0" i="1" u="none" strike="noStrike" kern="1200" cap="none" spc="0" normalizeH="0" baseline="0" noProof="0">
                                  <a:ln>
                                    <a:noFill/>
                                  </a:ln>
                                  <a:solidFill>
                                    <a:srgbClr val="000000"/>
                                  </a:solidFill>
                                  <a:effectLst/>
                                  <a:uLnTx/>
                                  <a:uFillTx/>
                                  <a:latin typeface="Cambria Math"/>
                                  <a:ea typeface="+mn-ea"/>
                                  <a:cs typeface="+mn-cs"/>
                                </a:rPr>
                                <m:t>h𝑖𝑠𝑡</m:t>
                              </m:r>
                            </m:sup>
                          </m:sSup>
                          <m:d>
                            <m:dPr>
                              <m:ctrlPr>
                                <a:rPr kumimoji="0" lang="it-IT" sz="12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dPr>
                            <m:e>
                              <m:r>
                                <a:rPr kumimoji="0" lang="it-IT" sz="1200" b="0" i="1" u="none" strike="noStrike" kern="1200" cap="none" spc="0" normalizeH="0" baseline="0" noProof="0" smtClean="0">
                                  <a:ln>
                                    <a:noFill/>
                                  </a:ln>
                                  <a:solidFill>
                                    <a:srgbClr val="000000"/>
                                  </a:solidFill>
                                  <a:effectLst/>
                                  <a:uLnTx/>
                                  <a:uFillTx/>
                                  <a:latin typeface="Cambria Math"/>
                                  <a:ea typeface="+mn-ea"/>
                                  <a:cs typeface="+mn-cs"/>
                                </a:rPr>
                                <m:t>2</m:t>
                              </m:r>
                            </m:e>
                          </m:d>
                        </m:oMath>
                      </m:oMathPara>
                    </a14:m>
                    <a:endParaRPr kumimoji="0" lang="en-US" sz="1200" b="0" i="0" u="none" strike="noStrike" kern="1200" cap="none" spc="0" normalizeH="0" baseline="0" noProof="0" dirty="0">
                      <a:ln>
                        <a:noFill/>
                      </a:ln>
                      <a:solidFill>
                        <a:srgbClr val="000000"/>
                      </a:solidFill>
                      <a:effectLst/>
                      <a:uLnTx/>
                      <a:uFillTx/>
                      <a:latin typeface="Arial" panose="020B0604020202020204"/>
                      <a:ea typeface="+mn-ea"/>
                      <a:cs typeface="Arial" charset="0"/>
                    </a:endParaRPr>
                  </a:p>
                </p:txBody>
              </p:sp>
            </mc:Choice>
            <mc:Fallback xmlns="">
              <p:sp>
                <p:nvSpPr>
                  <p:cNvPr id="176" name="CasellaDiTesto 175"/>
                  <p:cNvSpPr txBox="1">
                    <a:spLocks noRot="1" noChangeAspect="1" noMove="1" noResize="1" noEditPoints="1" noAdjustHandles="1" noChangeArrowheads="1" noChangeShapeType="1" noTextEdit="1"/>
                  </p:cNvSpPr>
                  <p:nvPr/>
                </p:nvSpPr>
                <p:spPr>
                  <a:xfrm>
                    <a:off x="7777361" y="4330221"/>
                    <a:ext cx="755079" cy="283026"/>
                  </a:xfrm>
                  <a:prstGeom prst="rect">
                    <a:avLst/>
                  </a:prstGeom>
                  <a:blipFill rotWithShape="1">
                    <a:blip r:embed="rId28"/>
                    <a:stretch>
                      <a:fillRect/>
                    </a:stretch>
                  </a:blipFill>
                </p:spPr>
                <p:txBody>
                  <a:bodyPr/>
                  <a:lstStyle/>
                  <a:p>
                    <a:r>
                      <a:rPr lang="en-US">
                        <a:noFill/>
                      </a:rPr>
                      <a:t> </a:t>
                    </a:r>
                  </a:p>
                </p:txBody>
              </p:sp>
            </mc:Fallback>
          </mc:AlternateContent>
          <p:sp>
            <p:nvSpPr>
              <p:cNvPr id="167" name="Connettore 166"/>
              <p:cNvSpPr>
                <a:spLocks noChangeAspect="1"/>
              </p:cNvSpPr>
              <p:nvPr/>
            </p:nvSpPr>
            <p:spPr bwMode="auto">
              <a:xfrm rot="1800000">
                <a:off x="8134040" y="4810408"/>
                <a:ext cx="82231" cy="82231"/>
              </a:xfrm>
              <a:prstGeom prst="flowChartConnector">
                <a:avLst/>
              </a:prstGeom>
              <a:solidFill>
                <a:srgbClr val="FF0000"/>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lvl="0" indent="0" algn="ctr" defTabSz="457200" rtl="0" eaLnBrk="1" fontAlgn="auto" latinLnBrk="0" hangingPunct="1">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Arial" charset="0"/>
                </a:endParaRPr>
              </a:p>
            </p:txBody>
          </p:sp>
          <p:sp>
            <p:nvSpPr>
              <p:cNvPr id="168" name="Connettore 167"/>
              <p:cNvSpPr>
                <a:spLocks noChangeAspect="1"/>
              </p:cNvSpPr>
              <p:nvPr/>
            </p:nvSpPr>
            <p:spPr bwMode="auto">
              <a:xfrm rot="1800000">
                <a:off x="7871404" y="4624240"/>
                <a:ext cx="82231" cy="82231"/>
              </a:xfrm>
              <a:prstGeom prst="flowChartConnector">
                <a:avLst/>
              </a:prstGeom>
              <a:solidFill>
                <a:srgbClr val="FF0000"/>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lvl="0" indent="0" algn="ctr" defTabSz="457200" rtl="0" eaLnBrk="1" fontAlgn="auto" latinLnBrk="0" hangingPunct="1">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Arial" charset="0"/>
                </a:endParaRPr>
              </a:p>
            </p:txBody>
          </p:sp>
        </p:grpSp>
        <mc:AlternateContent xmlns:mc="http://schemas.openxmlformats.org/markup-compatibility/2006" xmlns:a14="http://schemas.microsoft.com/office/drawing/2010/main">
          <mc:Choice Requires="a14">
            <p:sp>
              <p:nvSpPr>
                <p:cNvPr id="177" name="CasellaDiTesto 176"/>
                <p:cNvSpPr txBox="1"/>
                <p:nvPr/>
              </p:nvSpPr>
              <p:spPr>
                <a:xfrm>
                  <a:off x="8375724" y="4665836"/>
                  <a:ext cx="755079" cy="283026"/>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kumimoji="0" lang="it-IT" sz="12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pPr>
                          <m:e>
                            <m:acc>
                              <m:accPr>
                                <m:chr m:val="⃗"/>
                                <m:ctrlPr>
                                  <a:rPr kumimoji="0" lang="it-IT" sz="12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accPr>
                              <m:e>
                                <m:r>
                                  <a:rPr kumimoji="0" lang="it-IT" sz="1200" b="0" i="1" u="none" strike="noStrike" kern="1200" cap="none" spc="0" normalizeH="0" baseline="0" noProof="0">
                                    <a:ln>
                                      <a:noFill/>
                                    </a:ln>
                                    <a:solidFill>
                                      <a:srgbClr val="000000"/>
                                    </a:solidFill>
                                    <a:effectLst/>
                                    <a:uLnTx/>
                                    <a:uFillTx/>
                                    <a:latin typeface="Cambria Math"/>
                                    <a:ea typeface="+mn-ea"/>
                                    <a:cs typeface="+mn-cs"/>
                                  </a:rPr>
                                  <m:t>𝑥</m:t>
                                </m:r>
                              </m:e>
                            </m:acc>
                          </m:e>
                          <m:sup>
                            <m:r>
                              <a:rPr kumimoji="0" lang="it-IT" sz="1200" b="0" i="1" u="none" strike="noStrike" kern="1200" cap="none" spc="0" normalizeH="0" baseline="0" noProof="0">
                                <a:ln>
                                  <a:noFill/>
                                </a:ln>
                                <a:solidFill>
                                  <a:srgbClr val="000000"/>
                                </a:solidFill>
                                <a:effectLst/>
                                <a:uLnTx/>
                                <a:uFillTx/>
                                <a:latin typeface="Cambria Math"/>
                                <a:ea typeface="+mn-ea"/>
                                <a:cs typeface="+mn-cs"/>
                              </a:rPr>
                              <m:t>h𝑖𝑠𝑡</m:t>
                            </m:r>
                          </m:sup>
                        </m:sSup>
                        <m:d>
                          <m:dPr>
                            <m:ctrlPr>
                              <a:rPr kumimoji="0" lang="it-IT" sz="12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dPr>
                          <m:e>
                            <m:r>
                              <a:rPr kumimoji="0" lang="it-IT" sz="1200" b="0" i="1" u="none" strike="noStrike" kern="1200" cap="none" spc="0" normalizeH="0" baseline="0" noProof="0" smtClean="0">
                                <a:ln>
                                  <a:noFill/>
                                </a:ln>
                                <a:solidFill>
                                  <a:srgbClr val="000000"/>
                                </a:solidFill>
                                <a:effectLst/>
                                <a:uLnTx/>
                                <a:uFillTx/>
                                <a:latin typeface="Cambria Math"/>
                                <a:ea typeface="+mn-ea"/>
                                <a:cs typeface="+mn-cs"/>
                              </a:rPr>
                              <m:t>1</m:t>
                            </m:r>
                          </m:e>
                        </m:d>
                      </m:oMath>
                    </m:oMathPara>
                  </a14:m>
                  <a:endParaRPr kumimoji="0" lang="en-US" sz="1200" b="0" i="0" u="none" strike="noStrike" kern="1200" cap="none" spc="0" normalizeH="0" baseline="0" noProof="0" dirty="0">
                    <a:ln>
                      <a:noFill/>
                    </a:ln>
                    <a:solidFill>
                      <a:srgbClr val="000000"/>
                    </a:solidFill>
                    <a:effectLst/>
                    <a:uLnTx/>
                    <a:uFillTx/>
                    <a:latin typeface="Arial" panose="020B0604020202020204"/>
                    <a:ea typeface="+mn-ea"/>
                    <a:cs typeface="Arial" charset="0"/>
                  </a:endParaRPr>
                </a:p>
              </p:txBody>
            </p:sp>
          </mc:Choice>
          <mc:Fallback xmlns="">
            <p:sp>
              <p:nvSpPr>
                <p:cNvPr id="177" name="CasellaDiTesto 176"/>
                <p:cNvSpPr txBox="1">
                  <a:spLocks noRot="1" noChangeAspect="1" noMove="1" noResize="1" noEditPoints="1" noAdjustHandles="1" noChangeArrowheads="1" noChangeShapeType="1" noTextEdit="1"/>
                </p:cNvSpPr>
                <p:nvPr/>
              </p:nvSpPr>
              <p:spPr>
                <a:xfrm>
                  <a:off x="8375724" y="4665836"/>
                  <a:ext cx="755079" cy="283026"/>
                </a:xfrm>
                <a:prstGeom prst="rect">
                  <a:avLst/>
                </a:prstGeom>
                <a:blipFill rotWithShape="1">
                  <a:blip r:embed="rId29"/>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2827929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124"/>
                                        </p:tgtEl>
                                        <p:attrNameLst>
                                          <p:attrName>style.visibility</p:attrName>
                                        </p:attrNameLst>
                                      </p:cBhvr>
                                      <p:to>
                                        <p:strVal val="visible"/>
                                      </p:to>
                                    </p:set>
                                    <p:animEffect transition="in" filter="fade">
                                      <p:cBhvr>
                                        <p:cTn id="10" dur="500"/>
                                        <p:tgtEl>
                                          <p:spTgt spid="12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7"/>
                                        </p:tgtEl>
                                        <p:attrNameLst>
                                          <p:attrName>style.visibility</p:attrName>
                                        </p:attrNameLst>
                                      </p:cBhvr>
                                      <p:to>
                                        <p:strVal val="visible"/>
                                      </p:to>
                                    </p:set>
                                    <p:animEffect transition="in" filter="fade">
                                      <p:cBhvr>
                                        <p:cTn id="15" dur="500"/>
                                        <p:tgtEl>
                                          <p:spTgt spid="57"/>
                                        </p:tgtEl>
                                      </p:cBhvr>
                                    </p:animEffect>
                                  </p:childTnLst>
                                </p:cTn>
                              </p:par>
                              <p:par>
                                <p:cTn id="16" presetID="10" presetClass="entr" presetSubtype="0" fill="hold" nodeType="with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fade">
                                      <p:cBhvr>
                                        <p:cTn id="18" dur="500"/>
                                        <p:tgtEl>
                                          <p:spTgt spid="2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56"/>
                                        </p:tgtEl>
                                        <p:attrNameLst>
                                          <p:attrName>style.visibility</p:attrName>
                                        </p:attrNameLst>
                                      </p:cBhvr>
                                      <p:to>
                                        <p:strVal val="visible"/>
                                      </p:to>
                                    </p:set>
                                    <p:animEffect transition="in" filter="fade">
                                      <p:cBhvr>
                                        <p:cTn id="21"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p:bldP spid="57" grpId="0" animBg="1"/>
      <p:bldP spid="3" grpId="0"/>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32250" y="729080"/>
            <a:ext cx="4134153" cy="34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0363" y="729080"/>
            <a:ext cx="4134153" cy="34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olo 1"/>
          <p:cNvSpPr>
            <a:spLocks noGrp="1"/>
          </p:cNvSpPr>
          <p:nvPr>
            <p:ph type="title"/>
          </p:nvPr>
        </p:nvSpPr>
        <p:spPr/>
        <p:txBody>
          <a:bodyPr/>
          <a:lstStyle/>
          <a:p>
            <a:r>
              <a:rPr lang="en-US" dirty="0"/>
              <a:t>Results</a:t>
            </a:r>
          </a:p>
        </p:txBody>
      </p:sp>
      <p:sp>
        <p:nvSpPr>
          <p:cNvPr id="4" name="Segnaposto numero diapositiva 3"/>
          <p:cNvSpPr>
            <a:spLocks noGrp="1"/>
          </p:cNvSpPr>
          <p:nvPr>
            <p:ph type="sldNum" sz="quarter" idx="12"/>
          </p:nvPr>
        </p:nvSpPr>
        <p:spPr>
          <a:prstGeom prst="rect">
            <a:avLst/>
          </a:prstGeo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699AA6D-02F6-4F47-A869-668C6ACAC4C7}" type="slidenum">
              <a:rPr kumimoji="0" lang="it-IT" sz="1200" b="0" i="0" u="none" strike="noStrike" kern="1200" cap="none" spc="0" normalizeH="0" baseline="0" noProof="0" smtClean="0">
                <a:ln>
                  <a:noFill/>
                </a:ln>
                <a:solidFill>
                  <a:srgbClr val="E7E6E6">
                    <a:lumMod val="90000"/>
                  </a:srgbClr>
                </a:solidFill>
                <a:effectLst/>
                <a:uLnTx/>
                <a:uFillTx/>
                <a:latin typeface="Arial" panose="020B0604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115</a:t>
            </a:fld>
            <a:endParaRPr kumimoji="0" lang="it-IT" sz="1200" b="0" i="0" u="none" strike="noStrike" kern="1200" cap="none" spc="0" normalizeH="0" baseline="0" noProof="0">
              <a:ln>
                <a:noFill/>
              </a:ln>
              <a:solidFill>
                <a:srgbClr val="E7E6E6">
                  <a:lumMod val="90000"/>
                </a:srgbClr>
              </a:solidFill>
              <a:effectLst/>
              <a:uLnTx/>
              <a:uFillTx/>
              <a:latin typeface="Arial" panose="020B0604020202020204"/>
              <a:ea typeface="+mn-ea"/>
              <a:cs typeface="+mn-cs"/>
            </a:endParaRPr>
          </a:p>
        </p:txBody>
      </p:sp>
      <p:sp>
        <p:nvSpPr>
          <p:cNvPr id="65" name="Ovale 64"/>
          <p:cNvSpPr/>
          <p:nvPr/>
        </p:nvSpPr>
        <p:spPr bwMode="auto">
          <a:xfrm>
            <a:off x="1835696" y="2529281"/>
            <a:ext cx="1619915" cy="755703"/>
          </a:xfrm>
          <a:prstGeom prst="ellipse">
            <a:avLst/>
          </a:prstGeom>
          <a:noFill/>
          <a:ln w="38100" cap="flat" cmpd="sng" algn="ctr">
            <a:solidFill>
              <a:srgbClr val="F59201"/>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lvl="0" indent="0" algn="ctr" defTabSz="457200" rtl="0" eaLnBrk="1" fontAlgn="auto" latinLnBrk="0" hangingPunct="1">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Arial" charset="0"/>
            </a:endParaRPr>
          </a:p>
        </p:txBody>
      </p:sp>
      <p:sp>
        <p:nvSpPr>
          <p:cNvPr id="68" name="CasellaDiTesto 67"/>
          <p:cNvSpPr txBox="1"/>
          <p:nvPr/>
        </p:nvSpPr>
        <p:spPr>
          <a:xfrm>
            <a:off x="1115616" y="4154304"/>
            <a:ext cx="7167977" cy="1938992"/>
          </a:xfrm>
          <a:prstGeom prst="rect">
            <a:avLst/>
          </a:prstGeom>
          <a:noFill/>
          <a:ln w="28575">
            <a:noFill/>
          </a:ln>
        </p:spPr>
        <p:txBody>
          <a:bodyPr wrap="square" rtlCol="0">
            <a:spAutoFit/>
          </a:bodyPr>
          <a:lstStyle/>
          <a:p>
            <a:pPr marL="285750" marR="0" lvl="0" indent="-285750" algn="l" defTabSz="457200" rtl="0" eaLnBrk="1" fontAlgn="auto" latinLnBrk="0" hangingPunct="1">
              <a:lnSpc>
                <a:spcPct val="150000"/>
              </a:lnSpc>
              <a:spcBef>
                <a:spcPts val="0"/>
              </a:spcBef>
              <a:spcAft>
                <a:spcPts val="0"/>
              </a:spcAft>
              <a:buClrTx/>
              <a:buSzTx/>
              <a:buFont typeface="Arial" pitchFamily="34" charset="0"/>
              <a:buChar char="•"/>
              <a:tabLst/>
              <a:defRPr/>
            </a:pPr>
            <a:r>
              <a:rPr kumimoji="0" lang="en-US" sz="2000" b="1" i="0" u="none" strike="noStrike" kern="1200" cap="none" spc="0" normalizeH="0" baseline="0" noProof="0" dirty="0">
                <a:ln>
                  <a:noFill/>
                </a:ln>
                <a:solidFill>
                  <a:srgbClr val="000000"/>
                </a:solidFill>
                <a:effectLst/>
                <a:uLnTx/>
                <a:uFillTx/>
                <a:latin typeface="Arial" panose="020B0604020202020204"/>
                <a:ea typeface="+mn-ea"/>
                <a:cs typeface="Arial" charset="0"/>
              </a:rPr>
              <a:t>Early Detection</a:t>
            </a:r>
          </a:p>
          <a:p>
            <a:pPr marL="285750" marR="0" lvl="0" indent="-285750" algn="l" defTabSz="457200" rtl="0" eaLnBrk="1" fontAlgn="auto" latinLnBrk="0" hangingPunct="1">
              <a:lnSpc>
                <a:spcPct val="150000"/>
              </a:lnSpc>
              <a:spcBef>
                <a:spcPts val="0"/>
              </a:spcBef>
              <a:spcAft>
                <a:spcPts val="0"/>
              </a:spcAft>
              <a:buClrTx/>
              <a:buSzTx/>
              <a:buFont typeface="Arial" pitchFamily="34" charset="0"/>
              <a:buChar char="•"/>
              <a:tabLst/>
              <a:defRPr/>
            </a:pPr>
            <a:endParaRPr kumimoji="0" lang="en-US" sz="2000" b="1" i="0" u="none" strike="noStrike" kern="1200" cap="none" spc="0" normalizeH="0" baseline="0" noProof="0" dirty="0">
              <a:ln>
                <a:noFill/>
              </a:ln>
              <a:solidFill>
                <a:srgbClr val="000000"/>
              </a:solidFill>
              <a:effectLst/>
              <a:uLnTx/>
              <a:uFillTx/>
              <a:latin typeface="Arial" panose="020B0604020202020204"/>
              <a:ea typeface="+mn-ea"/>
              <a:cs typeface="Arial" charset="0"/>
            </a:endParaRPr>
          </a:p>
          <a:p>
            <a:pPr marL="0" marR="0" lvl="0" indent="0" algn="l" defTabSz="457200" rtl="0" eaLnBrk="1" fontAlgn="auto" latinLnBrk="0" hangingPunct="1">
              <a:lnSpc>
                <a:spcPct val="150000"/>
              </a:lnSpc>
              <a:spcBef>
                <a:spcPts val="0"/>
              </a:spcBef>
              <a:spcAft>
                <a:spcPts val="0"/>
              </a:spcAft>
              <a:buClrTx/>
              <a:buSzTx/>
              <a:buFontTx/>
              <a:buNone/>
              <a:tabLst/>
              <a:defRPr/>
            </a:pPr>
            <a:endParaRPr kumimoji="0" lang="en-US" sz="2000" b="1" i="0" u="none" strike="noStrike" kern="1200" cap="none" spc="0" normalizeH="0" baseline="0" noProof="0" dirty="0">
              <a:ln>
                <a:noFill/>
              </a:ln>
              <a:solidFill>
                <a:srgbClr val="000000"/>
              </a:solidFill>
              <a:effectLst/>
              <a:uLnTx/>
              <a:uFillTx/>
              <a:latin typeface="Arial" panose="020B0604020202020204"/>
              <a:ea typeface="+mn-ea"/>
              <a:cs typeface="Arial" charset="0"/>
            </a:endParaRPr>
          </a:p>
          <a:p>
            <a:pPr marL="285750" marR="0" lvl="0" indent="-285750" algn="l" defTabSz="457200" rtl="0" eaLnBrk="1" fontAlgn="auto" latinLnBrk="0" hangingPunct="1">
              <a:lnSpc>
                <a:spcPct val="150000"/>
              </a:lnSpc>
              <a:spcBef>
                <a:spcPts val="0"/>
              </a:spcBef>
              <a:spcAft>
                <a:spcPts val="0"/>
              </a:spcAft>
              <a:buClrTx/>
              <a:buSzTx/>
              <a:buFont typeface="Arial" pitchFamily="34" charset="0"/>
              <a:buChar char="•"/>
              <a:tabLst/>
              <a:defRPr/>
            </a:pPr>
            <a:r>
              <a:rPr kumimoji="0" lang="en-US" sz="2000" b="1" i="0" u="none" strike="noStrike" kern="1200" cap="none" spc="0" normalizeH="0" baseline="0" noProof="0" dirty="0">
                <a:ln>
                  <a:noFill/>
                </a:ln>
                <a:solidFill>
                  <a:srgbClr val="000000"/>
                </a:solidFill>
                <a:effectLst/>
                <a:uLnTx/>
                <a:uFillTx/>
                <a:latin typeface="Arial" panose="020B0604020202020204"/>
                <a:ea typeface="+mn-ea"/>
                <a:cs typeface="Arial" charset="0"/>
              </a:rPr>
              <a:t>More Accurate</a:t>
            </a:r>
          </a:p>
        </p:txBody>
      </p:sp>
      <p:sp>
        <p:nvSpPr>
          <p:cNvPr id="72" name="Rettangolo arrotondato 71"/>
          <p:cNvSpPr/>
          <p:nvPr/>
        </p:nvSpPr>
        <p:spPr bwMode="auto">
          <a:xfrm>
            <a:off x="1182772" y="1059554"/>
            <a:ext cx="7037517" cy="2682878"/>
          </a:xfrm>
          <a:prstGeom prst="roundRect">
            <a:avLst/>
          </a:prstGeom>
          <a:noFill/>
          <a:ln w="38100" cap="flat" cmpd="sng" algn="ctr">
            <a:solidFill>
              <a:srgbClr val="F59201"/>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lvl="0" indent="0" algn="ctr" defTabSz="457200" rtl="0" eaLnBrk="1" fontAlgn="auto" latinLnBrk="0" hangingPunct="1">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Arial" charset="0"/>
            </a:endParaRPr>
          </a:p>
        </p:txBody>
      </p:sp>
      <p:cxnSp>
        <p:nvCxnSpPr>
          <p:cNvPr id="9" name="Connettore 1 8"/>
          <p:cNvCxnSpPr/>
          <p:nvPr/>
        </p:nvCxnSpPr>
        <p:spPr bwMode="auto">
          <a:xfrm>
            <a:off x="4975031" y="2492896"/>
            <a:ext cx="3073621" cy="0"/>
          </a:xfrm>
          <a:prstGeom prst="line">
            <a:avLst/>
          </a:prstGeom>
          <a:solidFill>
            <a:srgbClr val="FFFFFF"/>
          </a:solidFill>
          <a:ln w="19050" cap="flat" cmpd="sng" algn="ctr">
            <a:solidFill>
              <a:schemeClr val="accent2"/>
            </a:solidFill>
            <a:prstDash val="solid"/>
            <a:round/>
            <a:headEnd type="none" w="med" len="med"/>
            <a:tailEnd type="none" w="med" len="med"/>
          </a:ln>
          <a:effectLst/>
        </p:spPr>
      </p:cxnSp>
      <p:grpSp>
        <p:nvGrpSpPr>
          <p:cNvPr id="11" name="Gruppo 10"/>
          <p:cNvGrpSpPr/>
          <p:nvPr/>
        </p:nvGrpSpPr>
        <p:grpSpPr>
          <a:xfrm>
            <a:off x="5868144" y="4293096"/>
            <a:ext cx="2777559" cy="1751796"/>
            <a:chOff x="107504" y="1326456"/>
            <a:chExt cx="2777559" cy="1751796"/>
          </a:xfrm>
        </p:grpSpPr>
        <p:pic>
          <p:nvPicPr>
            <p:cNvPr id="12" name="Immagine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7504" y="1654551"/>
              <a:ext cx="2777559" cy="1109077"/>
            </a:xfrm>
            <a:prstGeom prst="rect">
              <a:avLst/>
            </a:prstGeom>
          </p:spPr>
        </p:pic>
        <p:grpSp>
          <p:nvGrpSpPr>
            <p:cNvPr id="13" name="Gruppo 12"/>
            <p:cNvGrpSpPr>
              <a:grpSpLocks noChangeAspect="1"/>
            </p:cNvGrpSpPr>
            <p:nvPr/>
          </p:nvGrpSpPr>
          <p:grpSpPr>
            <a:xfrm rot="18900000">
              <a:off x="711696" y="2739159"/>
              <a:ext cx="273747" cy="273747"/>
              <a:chOff x="6282215" y="2793628"/>
              <a:chExt cx="831273" cy="831273"/>
            </a:xfrm>
          </p:grpSpPr>
          <p:grpSp>
            <p:nvGrpSpPr>
              <p:cNvPr id="50" name="Gruppo 49"/>
              <p:cNvGrpSpPr/>
              <p:nvPr/>
            </p:nvGrpSpPr>
            <p:grpSpPr>
              <a:xfrm>
                <a:off x="6282215" y="2793628"/>
                <a:ext cx="831273" cy="831273"/>
                <a:chOff x="6282215" y="2793628"/>
                <a:chExt cx="831273" cy="831273"/>
              </a:xfrm>
            </p:grpSpPr>
            <p:sp>
              <p:nvSpPr>
                <p:cNvPr id="52" name="Arco 51"/>
                <p:cNvSpPr/>
                <p:nvPr/>
              </p:nvSpPr>
              <p:spPr bwMode="auto">
                <a:xfrm>
                  <a:off x="6282215" y="2793628"/>
                  <a:ext cx="831273" cy="831273"/>
                </a:xfrm>
                <a:prstGeom prst="arc">
                  <a:avLst/>
                </a:prstGeom>
                <a:ln>
                  <a:headEnd type="none" w="med" len="med"/>
                  <a:tailEnd type="none" w="med" len="med"/>
                </a:ln>
              </p:spPr>
              <p:style>
                <a:lnRef idx="2">
                  <a:schemeClr val="dk1"/>
                </a:lnRef>
                <a:fillRef idx="0">
                  <a:schemeClr val="dk1"/>
                </a:fillRef>
                <a:effectRef idx="1">
                  <a:schemeClr val="dk1"/>
                </a:effectRef>
                <a:fontRef idx="minor">
                  <a:schemeClr val="tx1"/>
                </a:fontRef>
              </p:style>
              <p:txBody>
                <a:bodyPr vert="horz" wrap="square" lIns="0" tIns="0" rIns="0" bIns="0" numCol="1" rtlCol="0" anchor="t" anchorCtr="0" compatLnSpc="1">
                  <a:prstTxWarp prst="textNoShape">
                    <a:avLst/>
                  </a:prstTxWarp>
                </a:bodyPr>
                <a:lstStyle/>
                <a:p>
                  <a:pPr marL="0" marR="0" lvl="0" indent="0" algn="ctr" defTabSz="457200" rtl="0" eaLnBrk="1" fontAlgn="auto" latinLnBrk="0" hangingPunct="1">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3" name="Arco 52"/>
                <p:cNvSpPr/>
                <p:nvPr/>
              </p:nvSpPr>
              <p:spPr bwMode="auto">
                <a:xfrm>
                  <a:off x="6413966" y="2925379"/>
                  <a:ext cx="567771" cy="567771"/>
                </a:xfrm>
                <a:prstGeom prst="arc">
                  <a:avLst/>
                </a:prstGeom>
                <a:ln>
                  <a:headEnd type="none" w="med" len="med"/>
                  <a:tailEnd type="none" w="med" len="med"/>
                </a:ln>
              </p:spPr>
              <p:style>
                <a:lnRef idx="2">
                  <a:schemeClr val="dk1"/>
                </a:lnRef>
                <a:fillRef idx="0">
                  <a:schemeClr val="dk1"/>
                </a:fillRef>
                <a:effectRef idx="1">
                  <a:schemeClr val="dk1"/>
                </a:effectRef>
                <a:fontRef idx="minor">
                  <a:schemeClr val="tx1"/>
                </a:fontRef>
              </p:style>
              <p:txBody>
                <a:bodyPr vert="horz" wrap="square" lIns="0" tIns="0" rIns="0" bIns="0" numCol="1" rtlCol="0" anchor="t" anchorCtr="0" compatLnSpc="1">
                  <a:prstTxWarp prst="textNoShape">
                    <a:avLst/>
                  </a:prstTxWarp>
                </a:bodyPr>
                <a:lstStyle/>
                <a:p>
                  <a:pPr marL="0" marR="0" lvl="0" indent="0" algn="ctr" defTabSz="457200" rtl="0" eaLnBrk="1" fontAlgn="auto" latinLnBrk="0" hangingPunct="1">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4" name="Arco 53"/>
                <p:cNvSpPr/>
                <p:nvPr/>
              </p:nvSpPr>
              <p:spPr bwMode="auto">
                <a:xfrm>
                  <a:off x="6521581" y="3015367"/>
                  <a:ext cx="352541" cy="387795"/>
                </a:xfrm>
                <a:prstGeom prst="arc">
                  <a:avLst/>
                </a:prstGeom>
                <a:ln>
                  <a:headEnd type="none" w="med" len="med"/>
                  <a:tailEnd type="none" w="med" len="med"/>
                </a:ln>
              </p:spPr>
              <p:style>
                <a:lnRef idx="2">
                  <a:schemeClr val="dk1"/>
                </a:lnRef>
                <a:fillRef idx="0">
                  <a:schemeClr val="dk1"/>
                </a:fillRef>
                <a:effectRef idx="1">
                  <a:schemeClr val="dk1"/>
                </a:effectRef>
                <a:fontRef idx="minor">
                  <a:schemeClr val="tx1"/>
                </a:fontRef>
              </p:style>
              <p:txBody>
                <a:bodyPr vert="horz" wrap="square" lIns="0" tIns="0" rIns="0" bIns="0" numCol="1" rtlCol="0" anchor="t" anchorCtr="0" compatLnSpc="1">
                  <a:prstTxWarp prst="textNoShape">
                    <a:avLst/>
                  </a:prstTxWarp>
                </a:bodyPr>
                <a:lstStyle/>
                <a:p>
                  <a:pPr marL="0" marR="0" lvl="0" indent="0" algn="ctr" defTabSz="457200" rtl="0" eaLnBrk="1" fontAlgn="auto" latinLnBrk="0" hangingPunct="1">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
            <p:nvSpPr>
              <p:cNvPr id="51" name="Connettore 50"/>
              <p:cNvSpPr/>
              <p:nvPr/>
            </p:nvSpPr>
            <p:spPr bwMode="auto">
              <a:xfrm>
                <a:off x="6671153" y="3094360"/>
                <a:ext cx="120395" cy="132434"/>
              </a:xfrm>
              <a:prstGeom prst="flowChartConnector">
                <a:avLst/>
              </a:prstGeom>
              <a:solidFill>
                <a:schemeClr val="tx2">
                  <a:lumMod val="95000"/>
                  <a:lumOff val="5000"/>
                </a:schemeClr>
              </a:solidFill>
              <a:ln w="9525"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lvl="0" indent="0" algn="ctr" defTabSz="457200" rtl="0" eaLnBrk="1" fontAlgn="auto" latinLnBrk="0" hangingPunct="1">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Arial" charset="0"/>
                </a:endParaRPr>
              </a:p>
            </p:txBody>
          </p:sp>
        </p:grpSp>
        <p:grpSp>
          <p:nvGrpSpPr>
            <p:cNvPr id="14" name="Gruppo 13"/>
            <p:cNvGrpSpPr>
              <a:grpSpLocks noChangeAspect="1"/>
            </p:cNvGrpSpPr>
            <p:nvPr/>
          </p:nvGrpSpPr>
          <p:grpSpPr>
            <a:xfrm rot="18900000">
              <a:off x="1460671" y="2739159"/>
              <a:ext cx="273747" cy="273747"/>
              <a:chOff x="6282215" y="2793628"/>
              <a:chExt cx="831273" cy="831273"/>
            </a:xfrm>
          </p:grpSpPr>
          <p:grpSp>
            <p:nvGrpSpPr>
              <p:cNvPr id="45" name="Gruppo 44"/>
              <p:cNvGrpSpPr/>
              <p:nvPr/>
            </p:nvGrpSpPr>
            <p:grpSpPr>
              <a:xfrm>
                <a:off x="6282215" y="2793628"/>
                <a:ext cx="831273" cy="831273"/>
                <a:chOff x="6282215" y="2793628"/>
                <a:chExt cx="831273" cy="831273"/>
              </a:xfrm>
            </p:grpSpPr>
            <p:sp>
              <p:nvSpPr>
                <p:cNvPr id="47" name="Arco 46"/>
                <p:cNvSpPr/>
                <p:nvPr/>
              </p:nvSpPr>
              <p:spPr bwMode="auto">
                <a:xfrm>
                  <a:off x="6282215" y="2793628"/>
                  <a:ext cx="831273" cy="831273"/>
                </a:xfrm>
                <a:prstGeom prst="arc">
                  <a:avLst/>
                </a:prstGeom>
                <a:ln>
                  <a:headEnd type="none" w="med" len="med"/>
                  <a:tailEnd type="none" w="med" len="med"/>
                </a:ln>
              </p:spPr>
              <p:style>
                <a:lnRef idx="2">
                  <a:schemeClr val="dk1"/>
                </a:lnRef>
                <a:fillRef idx="0">
                  <a:schemeClr val="dk1"/>
                </a:fillRef>
                <a:effectRef idx="1">
                  <a:schemeClr val="dk1"/>
                </a:effectRef>
                <a:fontRef idx="minor">
                  <a:schemeClr val="tx1"/>
                </a:fontRef>
              </p:style>
              <p:txBody>
                <a:bodyPr vert="horz" wrap="square" lIns="0" tIns="0" rIns="0" bIns="0" numCol="1" rtlCol="0" anchor="t" anchorCtr="0" compatLnSpc="1">
                  <a:prstTxWarp prst="textNoShape">
                    <a:avLst/>
                  </a:prstTxWarp>
                </a:bodyPr>
                <a:lstStyle/>
                <a:p>
                  <a:pPr marL="0" marR="0" lvl="0" indent="0" algn="ctr" defTabSz="457200" rtl="0" eaLnBrk="1" fontAlgn="auto" latinLnBrk="0" hangingPunct="1">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8" name="Arco 47"/>
                <p:cNvSpPr/>
                <p:nvPr/>
              </p:nvSpPr>
              <p:spPr bwMode="auto">
                <a:xfrm>
                  <a:off x="6413966" y="2925379"/>
                  <a:ext cx="567771" cy="567771"/>
                </a:xfrm>
                <a:prstGeom prst="arc">
                  <a:avLst/>
                </a:prstGeom>
                <a:ln>
                  <a:headEnd type="none" w="med" len="med"/>
                  <a:tailEnd type="none" w="med" len="med"/>
                </a:ln>
              </p:spPr>
              <p:style>
                <a:lnRef idx="2">
                  <a:schemeClr val="dk1"/>
                </a:lnRef>
                <a:fillRef idx="0">
                  <a:schemeClr val="dk1"/>
                </a:fillRef>
                <a:effectRef idx="1">
                  <a:schemeClr val="dk1"/>
                </a:effectRef>
                <a:fontRef idx="minor">
                  <a:schemeClr val="tx1"/>
                </a:fontRef>
              </p:style>
              <p:txBody>
                <a:bodyPr vert="horz" wrap="square" lIns="0" tIns="0" rIns="0" bIns="0" numCol="1" rtlCol="0" anchor="t" anchorCtr="0" compatLnSpc="1">
                  <a:prstTxWarp prst="textNoShape">
                    <a:avLst/>
                  </a:prstTxWarp>
                </a:bodyPr>
                <a:lstStyle/>
                <a:p>
                  <a:pPr marL="0" marR="0" lvl="0" indent="0" algn="ctr" defTabSz="457200" rtl="0" eaLnBrk="1" fontAlgn="auto" latinLnBrk="0" hangingPunct="1">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9" name="Arco 48"/>
                <p:cNvSpPr/>
                <p:nvPr/>
              </p:nvSpPr>
              <p:spPr bwMode="auto">
                <a:xfrm>
                  <a:off x="6521581" y="3015367"/>
                  <a:ext cx="352541" cy="387795"/>
                </a:xfrm>
                <a:prstGeom prst="arc">
                  <a:avLst/>
                </a:prstGeom>
                <a:ln>
                  <a:headEnd type="none" w="med" len="med"/>
                  <a:tailEnd type="none" w="med" len="med"/>
                </a:ln>
              </p:spPr>
              <p:style>
                <a:lnRef idx="2">
                  <a:schemeClr val="dk1"/>
                </a:lnRef>
                <a:fillRef idx="0">
                  <a:schemeClr val="dk1"/>
                </a:fillRef>
                <a:effectRef idx="1">
                  <a:schemeClr val="dk1"/>
                </a:effectRef>
                <a:fontRef idx="minor">
                  <a:schemeClr val="tx1"/>
                </a:fontRef>
              </p:style>
              <p:txBody>
                <a:bodyPr vert="horz" wrap="square" lIns="0" tIns="0" rIns="0" bIns="0" numCol="1" rtlCol="0" anchor="t" anchorCtr="0" compatLnSpc="1">
                  <a:prstTxWarp prst="textNoShape">
                    <a:avLst/>
                  </a:prstTxWarp>
                </a:bodyPr>
                <a:lstStyle/>
                <a:p>
                  <a:pPr marL="0" marR="0" lvl="0" indent="0" algn="ctr" defTabSz="457200" rtl="0" eaLnBrk="1" fontAlgn="auto" latinLnBrk="0" hangingPunct="1">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
            <p:nvSpPr>
              <p:cNvPr id="46" name="Connettore 45"/>
              <p:cNvSpPr/>
              <p:nvPr/>
            </p:nvSpPr>
            <p:spPr bwMode="auto">
              <a:xfrm>
                <a:off x="6671153" y="3094360"/>
                <a:ext cx="120395" cy="132434"/>
              </a:xfrm>
              <a:prstGeom prst="flowChartConnector">
                <a:avLst/>
              </a:prstGeom>
              <a:solidFill>
                <a:schemeClr val="tx2">
                  <a:lumMod val="95000"/>
                  <a:lumOff val="5000"/>
                </a:schemeClr>
              </a:solidFill>
              <a:ln w="9525"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lvl="0" indent="0" algn="ctr" defTabSz="457200" rtl="0" eaLnBrk="1" fontAlgn="auto" latinLnBrk="0" hangingPunct="1">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Arial" charset="0"/>
                </a:endParaRPr>
              </a:p>
            </p:txBody>
          </p:sp>
        </p:grpSp>
        <p:grpSp>
          <p:nvGrpSpPr>
            <p:cNvPr id="15" name="Gruppo 14"/>
            <p:cNvGrpSpPr>
              <a:grpSpLocks noChangeAspect="1"/>
            </p:cNvGrpSpPr>
            <p:nvPr/>
          </p:nvGrpSpPr>
          <p:grpSpPr>
            <a:xfrm rot="18900000">
              <a:off x="2272181" y="2739159"/>
              <a:ext cx="273747" cy="273747"/>
              <a:chOff x="6282215" y="2793628"/>
              <a:chExt cx="831273" cy="831273"/>
            </a:xfrm>
          </p:grpSpPr>
          <p:grpSp>
            <p:nvGrpSpPr>
              <p:cNvPr id="40" name="Gruppo 39"/>
              <p:cNvGrpSpPr/>
              <p:nvPr/>
            </p:nvGrpSpPr>
            <p:grpSpPr>
              <a:xfrm>
                <a:off x="6282215" y="2793628"/>
                <a:ext cx="831273" cy="831273"/>
                <a:chOff x="6282215" y="2793628"/>
                <a:chExt cx="831273" cy="831273"/>
              </a:xfrm>
            </p:grpSpPr>
            <p:sp>
              <p:nvSpPr>
                <p:cNvPr id="42" name="Arco 41"/>
                <p:cNvSpPr/>
                <p:nvPr/>
              </p:nvSpPr>
              <p:spPr bwMode="auto">
                <a:xfrm>
                  <a:off x="6282215" y="2793628"/>
                  <a:ext cx="831273" cy="831273"/>
                </a:xfrm>
                <a:prstGeom prst="arc">
                  <a:avLst/>
                </a:prstGeom>
                <a:ln>
                  <a:headEnd type="none" w="med" len="med"/>
                  <a:tailEnd type="none" w="med" len="med"/>
                </a:ln>
              </p:spPr>
              <p:style>
                <a:lnRef idx="2">
                  <a:schemeClr val="dk1"/>
                </a:lnRef>
                <a:fillRef idx="0">
                  <a:schemeClr val="dk1"/>
                </a:fillRef>
                <a:effectRef idx="1">
                  <a:schemeClr val="dk1"/>
                </a:effectRef>
                <a:fontRef idx="minor">
                  <a:schemeClr val="tx1"/>
                </a:fontRef>
              </p:style>
              <p:txBody>
                <a:bodyPr vert="horz" wrap="square" lIns="0" tIns="0" rIns="0" bIns="0" numCol="1" rtlCol="0" anchor="t" anchorCtr="0" compatLnSpc="1">
                  <a:prstTxWarp prst="textNoShape">
                    <a:avLst/>
                  </a:prstTxWarp>
                </a:bodyPr>
                <a:lstStyle/>
                <a:p>
                  <a:pPr marL="0" marR="0" lvl="0" indent="0" algn="ctr" defTabSz="457200" rtl="0" eaLnBrk="1" fontAlgn="auto" latinLnBrk="0" hangingPunct="1">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3" name="Arco 42"/>
                <p:cNvSpPr/>
                <p:nvPr/>
              </p:nvSpPr>
              <p:spPr bwMode="auto">
                <a:xfrm>
                  <a:off x="6413966" y="2925379"/>
                  <a:ext cx="567771" cy="567771"/>
                </a:xfrm>
                <a:prstGeom prst="arc">
                  <a:avLst/>
                </a:prstGeom>
                <a:ln>
                  <a:headEnd type="none" w="med" len="med"/>
                  <a:tailEnd type="none" w="med" len="med"/>
                </a:ln>
              </p:spPr>
              <p:style>
                <a:lnRef idx="2">
                  <a:schemeClr val="dk1"/>
                </a:lnRef>
                <a:fillRef idx="0">
                  <a:schemeClr val="dk1"/>
                </a:fillRef>
                <a:effectRef idx="1">
                  <a:schemeClr val="dk1"/>
                </a:effectRef>
                <a:fontRef idx="minor">
                  <a:schemeClr val="tx1"/>
                </a:fontRef>
              </p:style>
              <p:txBody>
                <a:bodyPr vert="horz" wrap="square" lIns="0" tIns="0" rIns="0" bIns="0" numCol="1" rtlCol="0" anchor="t" anchorCtr="0" compatLnSpc="1">
                  <a:prstTxWarp prst="textNoShape">
                    <a:avLst/>
                  </a:prstTxWarp>
                </a:bodyPr>
                <a:lstStyle/>
                <a:p>
                  <a:pPr marL="0" marR="0" lvl="0" indent="0" algn="ctr" defTabSz="457200" rtl="0" eaLnBrk="1" fontAlgn="auto" latinLnBrk="0" hangingPunct="1">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4" name="Arco 43"/>
                <p:cNvSpPr/>
                <p:nvPr/>
              </p:nvSpPr>
              <p:spPr bwMode="auto">
                <a:xfrm>
                  <a:off x="6521581" y="3015367"/>
                  <a:ext cx="352541" cy="387795"/>
                </a:xfrm>
                <a:prstGeom prst="arc">
                  <a:avLst/>
                </a:prstGeom>
                <a:ln>
                  <a:headEnd type="none" w="med" len="med"/>
                  <a:tailEnd type="none" w="med" len="med"/>
                </a:ln>
              </p:spPr>
              <p:style>
                <a:lnRef idx="2">
                  <a:schemeClr val="dk1"/>
                </a:lnRef>
                <a:fillRef idx="0">
                  <a:schemeClr val="dk1"/>
                </a:fillRef>
                <a:effectRef idx="1">
                  <a:schemeClr val="dk1"/>
                </a:effectRef>
                <a:fontRef idx="minor">
                  <a:schemeClr val="tx1"/>
                </a:fontRef>
              </p:style>
              <p:txBody>
                <a:bodyPr vert="horz" wrap="square" lIns="0" tIns="0" rIns="0" bIns="0" numCol="1" rtlCol="0" anchor="t" anchorCtr="0" compatLnSpc="1">
                  <a:prstTxWarp prst="textNoShape">
                    <a:avLst/>
                  </a:prstTxWarp>
                </a:bodyPr>
                <a:lstStyle/>
                <a:p>
                  <a:pPr marL="0" marR="0" lvl="0" indent="0" algn="ctr" defTabSz="457200" rtl="0" eaLnBrk="1" fontAlgn="auto" latinLnBrk="0" hangingPunct="1">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
            <p:nvSpPr>
              <p:cNvPr id="41" name="Connettore 40"/>
              <p:cNvSpPr/>
              <p:nvPr/>
            </p:nvSpPr>
            <p:spPr bwMode="auto">
              <a:xfrm>
                <a:off x="6671153" y="3094360"/>
                <a:ext cx="120395" cy="132434"/>
              </a:xfrm>
              <a:prstGeom prst="flowChartConnector">
                <a:avLst/>
              </a:prstGeom>
              <a:solidFill>
                <a:schemeClr val="tx2">
                  <a:lumMod val="95000"/>
                  <a:lumOff val="5000"/>
                </a:schemeClr>
              </a:solidFill>
              <a:ln w="9525"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lvl="0" indent="0" algn="ctr" defTabSz="457200" rtl="0" eaLnBrk="1" fontAlgn="auto" latinLnBrk="0" hangingPunct="1">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Arial" charset="0"/>
                </a:endParaRPr>
              </a:p>
            </p:txBody>
          </p:sp>
        </p:grpSp>
        <p:grpSp>
          <p:nvGrpSpPr>
            <p:cNvPr id="16" name="Gruppo 15"/>
            <p:cNvGrpSpPr>
              <a:grpSpLocks noChangeAspect="1"/>
            </p:cNvGrpSpPr>
            <p:nvPr/>
          </p:nvGrpSpPr>
          <p:grpSpPr>
            <a:xfrm rot="8100000">
              <a:off x="873998" y="1486409"/>
              <a:ext cx="273747" cy="273747"/>
              <a:chOff x="6282215" y="2793628"/>
              <a:chExt cx="831273" cy="831273"/>
            </a:xfrm>
          </p:grpSpPr>
          <p:grpSp>
            <p:nvGrpSpPr>
              <p:cNvPr id="35" name="Gruppo 34"/>
              <p:cNvGrpSpPr/>
              <p:nvPr/>
            </p:nvGrpSpPr>
            <p:grpSpPr>
              <a:xfrm>
                <a:off x="6282215" y="2793628"/>
                <a:ext cx="831273" cy="831273"/>
                <a:chOff x="6282215" y="2793628"/>
                <a:chExt cx="831273" cy="831273"/>
              </a:xfrm>
            </p:grpSpPr>
            <p:sp>
              <p:nvSpPr>
                <p:cNvPr id="37" name="Arco 36"/>
                <p:cNvSpPr/>
                <p:nvPr/>
              </p:nvSpPr>
              <p:spPr bwMode="auto">
                <a:xfrm>
                  <a:off x="6282215" y="2793628"/>
                  <a:ext cx="831273" cy="831273"/>
                </a:xfrm>
                <a:prstGeom prst="arc">
                  <a:avLst/>
                </a:prstGeom>
                <a:ln>
                  <a:headEnd type="none" w="med" len="med"/>
                  <a:tailEnd type="none" w="med" len="med"/>
                </a:ln>
              </p:spPr>
              <p:style>
                <a:lnRef idx="2">
                  <a:schemeClr val="dk1"/>
                </a:lnRef>
                <a:fillRef idx="0">
                  <a:schemeClr val="dk1"/>
                </a:fillRef>
                <a:effectRef idx="1">
                  <a:schemeClr val="dk1"/>
                </a:effectRef>
                <a:fontRef idx="minor">
                  <a:schemeClr val="tx1"/>
                </a:fontRef>
              </p:style>
              <p:txBody>
                <a:bodyPr vert="horz" wrap="square" lIns="0" tIns="0" rIns="0" bIns="0" numCol="1" rtlCol="0" anchor="t" anchorCtr="0" compatLnSpc="1">
                  <a:prstTxWarp prst="textNoShape">
                    <a:avLst/>
                  </a:prstTxWarp>
                </a:bodyPr>
                <a:lstStyle/>
                <a:p>
                  <a:pPr marL="0" marR="0" lvl="0" indent="0" algn="ctr" defTabSz="457200" rtl="0" eaLnBrk="1" fontAlgn="auto" latinLnBrk="0" hangingPunct="1">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8" name="Arco 37"/>
                <p:cNvSpPr/>
                <p:nvPr/>
              </p:nvSpPr>
              <p:spPr bwMode="auto">
                <a:xfrm>
                  <a:off x="6413966" y="2925379"/>
                  <a:ext cx="567771" cy="567771"/>
                </a:xfrm>
                <a:prstGeom prst="arc">
                  <a:avLst/>
                </a:prstGeom>
                <a:ln>
                  <a:headEnd type="none" w="med" len="med"/>
                  <a:tailEnd type="none" w="med" len="med"/>
                </a:ln>
              </p:spPr>
              <p:style>
                <a:lnRef idx="2">
                  <a:schemeClr val="dk1"/>
                </a:lnRef>
                <a:fillRef idx="0">
                  <a:schemeClr val="dk1"/>
                </a:fillRef>
                <a:effectRef idx="1">
                  <a:schemeClr val="dk1"/>
                </a:effectRef>
                <a:fontRef idx="minor">
                  <a:schemeClr val="tx1"/>
                </a:fontRef>
              </p:style>
              <p:txBody>
                <a:bodyPr vert="horz" wrap="square" lIns="0" tIns="0" rIns="0" bIns="0" numCol="1" rtlCol="0" anchor="t" anchorCtr="0" compatLnSpc="1">
                  <a:prstTxWarp prst="textNoShape">
                    <a:avLst/>
                  </a:prstTxWarp>
                </a:bodyPr>
                <a:lstStyle/>
                <a:p>
                  <a:pPr marL="0" marR="0" lvl="0" indent="0" algn="ctr" defTabSz="457200" rtl="0" eaLnBrk="1" fontAlgn="auto" latinLnBrk="0" hangingPunct="1">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9" name="Arco 38"/>
                <p:cNvSpPr/>
                <p:nvPr/>
              </p:nvSpPr>
              <p:spPr bwMode="auto">
                <a:xfrm>
                  <a:off x="6521581" y="3015367"/>
                  <a:ext cx="352541" cy="387795"/>
                </a:xfrm>
                <a:prstGeom prst="arc">
                  <a:avLst/>
                </a:prstGeom>
                <a:ln>
                  <a:headEnd type="none" w="med" len="med"/>
                  <a:tailEnd type="none" w="med" len="med"/>
                </a:ln>
              </p:spPr>
              <p:style>
                <a:lnRef idx="2">
                  <a:schemeClr val="dk1"/>
                </a:lnRef>
                <a:fillRef idx="0">
                  <a:schemeClr val="dk1"/>
                </a:fillRef>
                <a:effectRef idx="1">
                  <a:schemeClr val="dk1"/>
                </a:effectRef>
                <a:fontRef idx="minor">
                  <a:schemeClr val="tx1"/>
                </a:fontRef>
              </p:style>
              <p:txBody>
                <a:bodyPr vert="horz" wrap="square" lIns="0" tIns="0" rIns="0" bIns="0" numCol="1" rtlCol="0" anchor="t" anchorCtr="0" compatLnSpc="1">
                  <a:prstTxWarp prst="textNoShape">
                    <a:avLst/>
                  </a:prstTxWarp>
                </a:bodyPr>
                <a:lstStyle/>
                <a:p>
                  <a:pPr marL="0" marR="0" lvl="0" indent="0" algn="ctr" defTabSz="457200" rtl="0" eaLnBrk="1" fontAlgn="auto" latinLnBrk="0" hangingPunct="1">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
            <p:nvSpPr>
              <p:cNvPr id="36" name="Connettore 35"/>
              <p:cNvSpPr/>
              <p:nvPr/>
            </p:nvSpPr>
            <p:spPr bwMode="auto">
              <a:xfrm>
                <a:off x="6671153" y="3094360"/>
                <a:ext cx="120395" cy="132434"/>
              </a:xfrm>
              <a:prstGeom prst="flowChartConnector">
                <a:avLst/>
              </a:prstGeom>
              <a:solidFill>
                <a:schemeClr val="tx2">
                  <a:lumMod val="95000"/>
                  <a:lumOff val="5000"/>
                </a:schemeClr>
              </a:solidFill>
              <a:ln w="9525"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lvl="0" indent="0" algn="ctr" defTabSz="457200" rtl="0" eaLnBrk="1" fontAlgn="auto" latinLnBrk="0" hangingPunct="1">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Arial" charset="0"/>
                </a:endParaRPr>
              </a:p>
            </p:txBody>
          </p:sp>
        </p:grpSp>
        <p:grpSp>
          <p:nvGrpSpPr>
            <p:cNvPr id="17" name="Gruppo 16"/>
            <p:cNvGrpSpPr>
              <a:grpSpLocks noChangeAspect="1"/>
            </p:cNvGrpSpPr>
            <p:nvPr/>
          </p:nvGrpSpPr>
          <p:grpSpPr>
            <a:xfrm rot="8100000">
              <a:off x="1622973" y="1486409"/>
              <a:ext cx="273747" cy="273747"/>
              <a:chOff x="6282215" y="2793628"/>
              <a:chExt cx="831273" cy="831273"/>
            </a:xfrm>
          </p:grpSpPr>
          <p:grpSp>
            <p:nvGrpSpPr>
              <p:cNvPr id="30" name="Gruppo 29"/>
              <p:cNvGrpSpPr/>
              <p:nvPr/>
            </p:nvGrpSpPr>
            <p:grpSpPr>
              <a:xfrm>
                <a:off x="6282215" y="2793628"/>
                <a:ext cx="831273" cy="831273"/>
                <a:chOff x="6282215" y="2793628"/>
                <a:chExt cx="831273" cy="831273"/>
              </a:xfrm>
            </p:grpSpPr>
            <p:sp>
              <p:nvSpPr>
                <p:cNvPr id="32" name="Arco 31"/>
                <p:cNvSpPr/>
                <p:nvPr/>
              </p:nvSpPr>
              <p:spPr bwMode="auto">
                <a:xfrm>
                  <a:off x="6282215" y="2793628"/>
                  <a:ext cx="831273" cy="831273"/>
                </a:xfrm>
                <a:prstGeom prst="arc">
                  <a:avLst/>
                </a:prstGeom>
                <a:ln>
                  <a:headEnd type="none" w="med" len="med"/>
                  <a:tailEnd type="none" w="med" len="med"/>
                </a:ln>
              </p:spPr>
              <p:style>
                <a:lnRef idx="2">
                  <a:schemeClr val="dk1"/>
                </a:lnRef>
                <a:fillRef idx="0">
                  <a:schemeClr val="dk1"/>
                </a:fillRef>
                <a:effectRef idx="1">
                  <a:schemeClr val="dk1"/>
                </a:effectRef>
                <a:fontRef idx="minor">
                  <a:schemeClr val="tx1"/>
                </a:fontRef>
              </p:style>
              <p:txBody>
                <a:bodyPr vert="horz" wrap="square" lIns="0" tIns="0" rIns="0" bIns="0" numCol="1" rtlCol="0" anchor="t" anchorCtr="0" compatLnSpc="1">
                  <a:prstTxWarp prst="textNoShape">
                    <a:avLst/>
                  </a:prstTxWarp>
                </a:bodyPr>
                <a:lstStyle/>
                <a:p>
                  <a:pPr marL="0" marR="0" lvl="0" indent="0" algn="ctr" defTabSz="457200" rtl="0" eaLnBrk="1" fontAlgn="auto" latinLnBrk="0" hangingPunct="1">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3" name="Arco 32"/>
                <p:cNvSpPr/>
                <p:nvPr/>
              </p:nvSpPr>
              <p:spPr bwMode="auto">
                <a:xfrm>
                  <a:off x="6413966" y="2925379"/>
                  <a:ext cx="567771" cy="567771"/>
                </a:xfrm>
                <a:prstGeom prst="arc">
                  <a:avLst/>
                </a:prstGeom>
                <a:ln>
                  <a:headEnd type="none" w="med" len="med"/>
                  <a:tailEnd type="none" w="med" len="med"/>
                </a:ln>
              </p:spPr>
              <p:style>
                <a:lnRef idx="2">
                  <a:schemeClr val="dk1"/>
                </a:lnRef>
                <a:fillRef idx="0">
                  <a:schemeClr val="dk1"/>
                </a:fillRef>
                <a:effectRef idx="1">
                  <a:schemeClr val="dk1"/>
                </a:effectRef>
                <a:fontRef idx="minor">
                  <a:schemeClr val="tx1"/>
                </a:fontRef>
              </p:style>
              <p:txBody>
                <a:bodyPr vert="horz" wrap="square" lIns="0" tIns="0" rIns="0" bIns="0" numCol="1" rtlCol="0" anchor="t" anchorCtr="0" compatLnSpc="1">
                  <a:prstTxWarp prst="textNoShape">
                    <a:avLst/>
                  </a:prstTxWarp>
                </a:bodyPr>
                <a:lstStyle/>
                <a:p>
                  <a:pPr marL="0" marR="0" lvl="0" indent="0" algn="ctr" defTabSz="457200" rtl="0" eaLnBrk="1" fontAlgn="auto" latinLnBrk="0" hangingPunct="1">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4" name="Arco 33"/>
                <p:cNvSpPr/>
                <p:nvPr/>
              </p:nvSpPr>
              <p:spPr bwMode="auto">
                <a:xfrm>
                  <a:off x="6521581" y="3015367"/>
                  <a:ext cx="352541" cy="387795"/>
                </a:xfrm>
                <a:prstGeom prst="arc">
                  <a:avLst/>
                </a:prstGeom>
                <a:ln>
                  <a:headEnd type="none" w="med" len="med"/>
                  <a:tailEnd type="none" w="med" len="med"/>
                </a:ln>
              </p:spPr>
              <p:style>
                <a:lnRef idx="2">
                  <a:schemeClr val="dk1"/>
                </a:lnRef>
                <a:fillRef idx="0">
                  <a:schemeClr val="dk1"/>
                </a:fillRef>
                <a:effectRef idx="1">
                  <a:schemeClr val="dk1"/>
                </a:effectRef>
                <a:fontRef idx="minor">
                  <a:schemeClr val="tx1"/>
                </a:fontRef>
              </p:style>
              <p:txBody>
                <a:bodyPr vert="horz" wrap="square" lIns="0" tIns="0" rIns="0" bIns="0" numCol="1" rtlCol="0" anchor="t" anchorCtr="0" compatLnSpc="1">
                  <a:prstTxWarp prst="textNoShape">
                    <a:avLst/>
                  </a:prstTxWarp>
                </a:bodyPr>
                <a:lstStyle/>
                <a:p>
                  <a:pPr marL="0" marR="0" lvl="0" indent="0" algn="ctr" defTabSz="457200" rtl="0" eaLnBrk="1" fontAlgn="auto" latinLnBrk="0" hangingPunct="1">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
            <p:nvSpPr>
              <p:cNvPr id="31" name="Connettore 30"/>
              <p:cNvSpPr/>
              <p:nvPr/>
            </p:nvSpPr>
            <p:spPr bwMode="auto">
              <a:xfrm>
                <a:off x="6671153" y="3094360"/>
                <a:ext cx="120395" cy="132434"/>
              </a:xfrm>
              <a:prstGeom prst="flowChartConnector">
                <a:avLst/>
              </a:prstGeom>
              <a:solidFill>
                <a:schemeClr val="tx2">
                  <a:lumMod val="95000"/>
                  <a:lumOff val="5000"/>
                </a:schemeClr>
              </a:solidFill>
              <a:ln w="9525"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lvl="0" indent="0" algn="ctr" defTabSz="457200" rtl="0" eaLnBrk="1" fontAlgn="auto" latinLnBrk="0" hangingPunct="1">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Arial" charset="0"/>
                </a:endParaRPr>
              </a:p>
            </p:txBody>
          </p:sp>
        </p:grpSp>
        <p:grpSp>
          <p:nvGrpSpPr>
            <p:cNvPr id="18" name="Gruppo 17"/>
            <p:cNvGrpSpPr>
              <a:grpSpLocks noChangeAspect="1"/>
            </p:cNvGrpSpPr>
            <p:nvPr/>
          </p:nvGrpSpPr>
          <p:grpSpPr>
            <a:xfrm rot="8100000">
              <a:off x="2434483" y="1486409"/>
              <a:ext cx="273747" cy="273747"/>
              <a:chOff x="6282215" y="2793628"/>
              <a:chExt cx="831273" cy="831273"/>
            </a:xfrm>
          </p:grpSpPr>
          <p:grpSp>
            <p:nvGrpSpPr>
              <p:cNvPr id="25" name="Gruppo 24"/>
              <p:cNvGrpSpPr/>
              <p:nvPr/>
            </p:nvGrpSpPr>
            <p:grpSpPr>
              <a:xfrm>
                <a:off x="6282215" y="2793628"/>
                <a:ext cx="831273" cy="831273"/>
                <a:chOff x="6282215" y="2793628"/>
                <a:chExt cx="831273" cy="831273"/>
              </a:xfrm>
            </p:grpSpPr>
            <p:sp>
              <p:nvSpPr>
                <p:cNvPr id="27" name="Arco 26"/>
                <p:cNvSpPr/>
                <p:nvPr/>
              </p:nvSpPr>
              <p:spPr bwMode="auto">
                <a:xfrm>
                  <a:off x="6282215" y="2793628"/>
                  <a:ext cx="831273" cy="831273"/>
                </a:xfrm>
                <a:prstGeom prst="arc">
                  <a:avLst/>
                </a:prstGeom>
                <a:ln>
                  <a:headEnd type="none" w="med" len="med"/>
                  <a:tailEnd type="none" w="med" len="med"/>
                </a:ln>
              </p:spPr>
              <p:style>
                <a:lnRef idx="2">
                  <a:schemeClr val="dk1"/>
                </a:lnRef>
                <a:fillRef idx="0">
                  <a:schemeClr val="dk1"/>
                </a:fillRef>
                <a:effectRef idx="1">
                  <a:schemeClr val="dk1"/>
                </a:effectRef>
                <a:fontRef idx="minor">
                  <a:schemeClr val="tx1"/>
                </a:fontRef>
              </p:style>
              <p:txBody>
                <a:bodyPr vert="horz" wrap="square" lIns="0" tIns="0" rIns="0" bIns="0" numCol="1" rtlCol="0" anchor="t" anchorCtr="0" compatLnSpc="1">
                  <a:prstTxWarp prst="textNoShape">
                    <a:avLst/>
                  </a:prstTxWarp>
                </a:bodyPr>
                <a:lstStyle/>
                <a:p>
                  <a:pPr marL="0" marR="0" lvl="0" indent="0" algn="ctr" defTabSz="457200" rtl="0" eaLnBrk="1" fontAlgn="auto" latinLnBrk="0" hangingPunct="1">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8" name="Arco 27"/>
                <p:cNvSpPr/>
                <p:nvPr/>
              </p:nvSpPr>
              <p:spPr bwMode="auto">
                <a:xfrm>
                  <a:off x="6413966" y="2925379"/>
                  <a:ext cx="567771" cy="567771"/>
                </a:xfrm>
                <a:prstGeom prst="arc">
                  <a:avLst/>
                </a:prstGeom>
                <a:ln>
                  <a:headEnd type="none" w="med" len="med"/>
                  <a:tailEnd type="none" w="med" len="med"/>
                </a:ln>
              </p:spPr>
              <p:style>
                <a:lnRef idx="2">
                  <a:schemeClr val="dk1"/>
                </a:lnRef>
                <a:fillRef idx="0">
                  <a:schemeClr val="dk1"/>
                </a:fillRef>
                <a:effectRef idx="1">
                  <a:schemeClr val="dk1"/>
                </a:effectRef>
                <a:fontRef idx="minor">
                  <a:schemeClr val="tx1"/>
                </a:fontRef>
              </p:style>
              <p:txBody>
                <a:bodyPr vert="horz" wrap="square" lIns="0" tIns="0" rIns="0" bIns="0" numCol="1" rtlCol="0" anchor="t" anchorCtr="0" compatLnSpc="1">
                  <a:prstTxWarp prst="textNoShape">
                    <a:avLst/>
                  </a:prstTxWarp>
                </a:bodyPr>
                <a:lstStyle/>
                <a:p>
                  <a:pPr marL="0" marR="0" lvl="0" indent="0" algn="ctr" defTabSz="457200" rtl="0" eaLnBrk="1" fontAlgn="auto" latinLnBrk="0" hangingPunct="1">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9" name="Arco 28"/>
                <p:cNvSpPr/>
                <p:nvPr/>
              </p:nvSpPr>
              <p:spPr bwMode="auto">
                <a:xfrm>
                  <a:off x="6521581" y="3015367"/>
                  <a:ext cx="352541" cy="387795"/>
                </a:xfrm>
                <a:prstGeom prst="arc">
                  <a:avLst/>
                </a:prstGeom>
                <a:ln>
                  <a:headEnd type="none" w="med" len="med"/>
                  <a:tailEnd type="none" w="med" len="med"/>
                </a:ln>
              </p:spPr>
              <p:style>
                <a:lnRef idx="2">
                  <a:schemeClr val="dk1"/>
                </a:lnRef>
                <a:fillRef idx="0">
                  <a:schemeClr val="dk1"/>
                </a:fillRef>
                <a:effectRef idx="1">
                  <a:schemeClr val="dk1"/>
                </a:effectRef>
                <a:fontRef idx="minor">
                  <a:schemeClr val="tx1"/>
                </a:fontRef>
              </p:style>
              <p:txBody>
                <a:bodyPr vert="horz" wrap="square" lIns="0" tIns="0" rIns="0" bIns="0" numCol="1" rtlCol="0" anchor="t" anchorCtr="0" compatLnSpc="1">
                  <a:prstTxWarp prst="textNoShape">
                    <a:avLst/>
                  </a:prstTxWarp>
                </a:bodyPr>
                <a:lstStyle/>
                <a:p>
                  <a:pPr marL="0" marR="0" lvl="0" indent="0" algn="ctr" defTabSz="457200" rtl="0" eaLnBrk="1" fontAlgn="auto" latinLnBrk="0" hangingPunct="1">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
            <p:nvSpPr>
              <p:cNvPr id="26" name="Connettore 25"/>
              <p:cNvSpPr/>
              <p:nvPr/>
            </p:nvSpPr>
            <p:spPr bwMode="auto">
              <a:xfrm>
                <a:off x="6671153" y="3094360"/>
                <a:ext cx="120395" cy="132434"/>
              </a:xfrm>
              <a:prstGeom prst="flowChartConnector">
                <a:avLst/>
              </a:prstGeom>
              <a:solidFill>
                <a:schemeClr val="tx2">
                  <a:lumMod val="95000"/>
                  <a:lumOff val="5000"/>
                </a:schemeClr>
              </a:solidFill>
              <a:ln w="9525"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lvl="0" indent="0" algn="ctr" defTabSz="457200" rtl="0" eaLnBrk="1" fontAlgn="auto" latinLnBrk="0" hangingPunct="1">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Arial" charset="0"/>
                </a:endParaRPr>
              </a:p>
            </p:txBody>
          </p:sp>
        </p:grpSp>
        <mc:AlternateContent xmlns:mc="http://schemas.openxmlformats.org/markup-compatibility/2006" xmlns:a14="http://schemas.microsoft.com/office/drawing/2010/main">
          <mc:Choice Requires="a14">
            <p:sp>
              <p:nvSpPr>
                <p:cNvPr id="19" name="CasellaDiTesto 18"/>
                <p:cNvSpPr txBox="1"/>
                <p:nvPr/>
              </p:nvSpPr>
              <p:spPr>
                <a:xfrm>
                  <a:off x="848570" y="1326456"/>
                  <a:ext cx="354611" cy="277485"/>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it-IT"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bPr>
                          <m:e>
                            <m:r>
                              <a:rPr kumimoji="0" lang="it-IT" sz="1800" b="0" i="1" u="none" strike="noStrike" kern="1200" cap="none" spc="0" normalizeH="0" baseline="0" noProof="0" smtClean="0">
                                <a:ln>
                                  <a:noFill/>
                                </a:ln>
                                <a:solidFill>
                                  <a:srgbClr val="000000"/>
                                </a:solidFill>
                                <a:effectLst/>
                                <a:uLnTx/>
                                <a:uFillTx/>
                                <a:latin typeface="Cambria Math"/>
                                <a:ea typeface="+mn-ea"/>
                                <a:cs typeface="+mn-cs"/>
                              </a:rPr>
                              <m:t>𝑥</m:t>
                            </m:r>
                          </m:e>
                          <m:sub>
                            <m:r>
                              <a:rPr kumimoji="0" lang="it-IT" sz="1800" b="0" i="1" u="none" strike="noStrike" kern="1200" cap="none" spc="0" normalizeH="0" baseline="0" noProof="0" smtClean="0">
                                <a:ln>
                                  <a:noFill/>
                                </a:ln>
                                <a:solidFill>
                                  <a:srgbClr val="000000"/>
                                </a:solidFill>
                                <a:effectLst/>
                                <a:uLnTx/>
                                <a:uFillTx/>
                                <a:latin typeface="Cambria Math"/>
                                <a:ea typeface="+mn-ea"/>
                                <a:cs typeface="+mn-cs"/>
                              </a:rPr>
                              <m:t>1</m:t>
                            </m:r>
                          </m:sub>
                        </m:sSub>
                      </m:oMath>
                    </m:oMathPara>
                  </a14:m>
                  <a:endParaRPr kumimoji="0" lang="en-US" sz="1800" b="0" i="0" u="none" strike="noStrike" kern="1200" cap="none" spc="0" normalizeH="0" baseline="0" noProof="0" dirty="0">
                    <a:ln>
                      <a:noFill/>
                    </a:ln>
                    <a:solidFill>
                      <a:srgbClr val="000000"/>
                    </a:solidFill>
                    <a:effectLst/>
                    <a:uLnTx/>
                    <a:uFillTx/>
                    <a:latin typeface="Arial" panose="020B0604020202020204"/>
                    <a:ea typeface="+mn-ea"/>
                    <a:cs typeface="Arial" charset="0"/>
                  </a:endParaRPr>
                </a:p>
              </p:txBody>
            </p:sp>
          </mc:Choice>
          <mc:Fallback xmlns="">
            <p:sp>
              <p:nvSpPr>
                <p:cNvPr id="45" name="CasellaDiTesto 44"/>
                <p:cNvSpPr txBox="1">
                  <a:spLocks noRot="1" noChangeAspect="1" noMove="1" noResize="1" noEditPoints="1" noAdjustHandles="1" noChangeArrowheads="1" noChangeShapeType="1" noTextEdit="1"/>
                </p:cNvSpPr>
                <p:nvPr/>
              </p:nvSpPr>
              <p:spPr>
                <a:xfrm>
                  <a:off x="848570" y="1326456"/>
                  <a:ext cx="354611" cy="277485"/>
                </a:xfrm>
                <a:prstGeom prst="rect">
                  <a:avLst/>
                </a:prstGeom>
                <a:blipFill rotWithShape="1">
                  <a:blip r:embed="rId5"/>
                  <a:stretch>
                    <a:fillRect r="-3448" b="-3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CasellaDiTesto 19"/>
                <p:cNvSpPr txBox="1"/>
                <p:nvPr/>
              </p:nvSpPr>
              <p:spPr>
                <a:xfrm>
                  <a:off x="1598805" y="1326456"/>
                  <a:ext cx="358610" cy="277485"/>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it-IT"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bPr>
                          <m:e>
                            <m:r>
                              <a:rPr kumimoji="0" lang="it-IT" sz="1800" b="0" i="1" u="none" strike="noStrike" kern="1200" cap="none" spc="0" normalizeH="0" baseline="0" noProof="0" smtClean="0">
                                <a:ln>
                                  <a:noFill/>
                                </a:ln>
                                <a:solidFill>
                                  <a:srgbClr val="000000"/>
                                </a:solidFill>
                                <a:effectLst/>
                                <a:uLnTx/>
                                <a:uFillTx/>
                                <a:latin typeface="Cambria Math"/>
                                <a:ea typeface="+mn-ea"/>
                                <a:cs typeface="+mn-cs"/>
                              </a:rPr>
                              <m:t>𝑥</m:t>
                            </m:r>
                          </m:e>
                          <m:sub>
                            <m:r>
                              <a:rPr kumimoji="0" lang="it-IT" sz="1800" b="0" i="1" u="none" strike="noStrike" kern="1200" cap="none" spc="0" normalizeH="0" baseline="0" noProof="0" smtClean="0">
                                <a:ln>
                                  <a:noFill/>
                                </a:ln>
                                <a:solidFill>
                                  <a:srgbClr val="000000"/>
                                </a:solidFill>
                                <a:effectLst/>
                                <a:uLnTx/>
                                <a:uFillTx/>
                                <a:latin typeface="Cambria Math"/>
                                <a:ea typeface="+mn-ea"/>
                                <a:cs typeface="+mn-cs"/>
                              </a:rPr>
                              <m:t>2</m:t>
                            </m:r>
                          </m:sub>
                        </m:sSub>
                      </m:oMath>
                    </m:oMathPara>
                  </a14:m>
                  <a:endParaRPr kumimoji="0" lang="en-US" sz="1800" b="0" i="0" u="none" strike="noStrike" kern="1200" cap="none" spc="0" normalizeH="0" baseline="0" noProof="0" dirty="0">
                    <a:ln>
                      <a:noFill/>
                    </a:ln>
                    <a:solidFill>
                      <a:srgbClr val="000000"/>
                    </a:solidFill>
                    <a:effectLst/>
                    <a:uLnTx/>
                    <a:uFillTx/>
                    <a:latin typeface="Arial" panose="020B0604020202020204"/>
                    <a:ea typeface="+mn-ea"/>
                    <a:cs typeface="Arial" charset="0"/>
                  </a:endParaRPr>
                </a:p>
              </p:txBody>
            </p:sp>
          </mc:Choice>
          <mc:Fallback xmlns="">
            <p:sp>
              <p:nvSpPr>
                <p:cNvPr id="46" name="CasellaDiTesto 45"/>
                <p:cNvSpPr txBox="1">
                  <a:spLocks noRot="1" noChangeAspect="1" noMove="1" noResize="1" noEditPoints="1" noAdjustHandles="1" noChangeArrowheads="1" noChangeShapeType="1" noTextEdit="1"/>
                </p:cNvSpPr>
                <p:nvPr/>
              </p:nvSpPr>
              <p:spPr>
                <a:xfrm>
                  <a:off x="1598805" y="1326456"/>
                  <a:ext cx="358610" cy="277485"/>
                </a:xfrm>
                <a:prstGeom prst="rect">
                  <a:avLst/>
                </a:prstGeom>
                <a:blipFill rotWithShape="1">
                  <a:blip r:embed="rId6"/>
                  <a:stretch>
                    <a:fillRect r="-3390" b="-3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CasellaDiTesto 20"/>
                <p:cNvSpPr txBox="1"/>
                <p:nvPr/>
              </p:nvSpPr>
              <p:spPr>
                <a:xfrm>
                  <a:off x="2440322" y="1326456"/>
                  <a:ext cx="358610" cy="277485"/>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it-IT"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bPr>
                          <m:e>
                            <m:r>
                              <a:rPr kumimoji="0" lang="it-IT" sz="1800" b="0" i="1" u="none" strike="noStrike" kern="1200" cap="none" spc="0" normalizeH="0" baseline="0" noProof="0" smtClean="0">
                                <a:ln>
                                  <a:noFill/>
                                </a:ln>
                                <a:solidFill>
                                  <a:srgbClr val="000000"/>
                                </a:solidFill>
                                <a:effectLst/>
                                <a:uLnTx/>
                                <a:uFillTx/>
                                <a:latin typeface="Cambria Math"/>
                                <a:ea typeface="+mn-ea"/>
                                <a:cs typeface="+mn-cs"/>
                              </a:rPr>
                              <m:t>𝑥</m:t>
                            </m:r>
                          </m:e>
                          <m:sub>
                            <m:r>
                              <a:rPr kumimoji="0" lang="it-IT" sz="1800" b="0" i="1" u="none" strike="noStrike" kern="1200" cap="none" spc="0" normalizeH="0" baseline="0" noProof="0" smtClean="0">
                                <a:ln>
                                  <a:noFill/>
                                </a:ln>
                                <a:solidFill>
                                  <a:srgbClr val="000000"/>
                                </a:solidFill>
                                <a:effectLst/>
                                <a:uLnTx/>
                                <a:uFillTx/>
                                <a:latin typeface="Cambria Math"/>
                                <a:ea typeface="+mn-ea"/>
                                <a:cs typeface="+mn-cs"/>
                              </a:rPr>
                              <m:t>3</m:t>
                            </m:r>
                          </m:sub>
                        </m:sSub>
                      </m:oMath>
                    </m:oMathPara>
                  </a14:m>
                  <a:endParaRPr kumimoji="0" lang="en-US" sz="1800" b="0" i="0" u="none" strike="noStrike" kern="1200" cap="none" spc="0" normalizeH="0" baseline="0" noProof="0" dirty="0">
                    <a:ln>
                      <a:noFill/>
                    </a:ln>
                    <a:solidFill>
                      <a:srgbClr val="000000"/>
                    </a:solidFill>
                    <a:effectLst/>
                    <a:uLnTx/>
                    <a:uFillTx/>
                    <a:latin typeface="Arial" panose="020B0604020202020204"/>
                    <a:ea typeface="+mn-ea"/>
                    <a:cs typeface="Arial" charset="0"/>
                  </a:endParaRPr>
                </a:p>
              </p:txBody>
            </p:sp>
          </mc:Choice>
          <mc:Fallback xmlns="">
            <p:sp>
              <p:nvSpPr>
                <p:cNvPr id="47" name="CasellaDiTesto 46"/>
                <p:cNvSpPr txBox="1">
                  <a:spLocks noRot="1" noChangeAspect="1" noMove="1" noResize="1" noEditPoints="1" noAdjustHandles="1" noChangeArrowheads="1" noChangeShapeType="1" noTextEdit="1"/>
                </p:cNvSpPr>
                <p:nvPr/>
              </p:nvSpPr>
              <p:spPr>
                <a:xfrm>
                  <a:off x="2440322" y="1326456"/>
                  <a:ext cx="358610" cy="277485"/>
                </a:xfrm>
                <a:prstGeom prst="rect">
                  <a:avLst/>
                </a:prstGeom>
                <a:blipFill rotWithShape="1">
                  <a:blip r:embed="rId7"/>
                  <a:stretch>
                    <a:fillRect r="-3390" b="-3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CasellaDiTesto 21"/>
                <p:cNvSpPr txBox="1"/>
                <p:nvPr/>
              </p:nvSpPr>
              <p:spPr>
                <a:xfrm>
                  <a:off x="709101" y="2800767"/>
                  <a:ext cx="358610" cy="277485"/>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it-IT"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bPr>
                          <m:e>
                            <m:r>
                              <a:rPr kumimoji="0" lang="it-IT" sz="1800" b="0" i="1" u="none" strike="noStrike" kern="1200" cap="none" spc="0" normalizeH="0" baseline="0" noProof="0" smtClean="0">
                                <a:ln>
                                  <a:noFill/>
                                </a:ln>
                                <a:solidFill>
                                  <a:srgbClr val="000000"/>
                                </a:solidFill>
                                <a:effectLst/>
                                <a:uLnTx/>
                                <a:uFillTx/>
                                <a:latin typeface="Cambria Math"/>
                                <a:ea typeface="+mn-ea"/>
                                <a:cs typeface="+mn-cs"/>
                              </a:rPr>
                              <m:t>𝑥</m:t>
                            </m:r>
                          </m:e>
                          <m:sub>
                            <m:r>
                              <a:rPr kumimoji="0" lang="it-IT" sz="1800" b="0" i="1" u="none" strike="noStrike" kern="1200" cap="none" spc="0" normalizeH="0" baseline="0" noProof="0" smtClean="0">
                                <a:ln>
                                  <a:noFill/>
                                </a:ln>
                                <a:solidFill>
                                  <a:srgbClr val="000000"/>
                                </a:solidFill>
                                <a:effectLst/>
                                <a:uLnTx/>
                                <a:uFillTx/>
                                <a:latin typeface="Cambria Math"/>
                                <a:ea typeface="+mn-ea"/>
                                <a:cs typeface="+mn-cs"/>
                              </a:rPr>
                              <m:t>4</m:t>
                            </m:r>
                          </m:sub>
                        </m:sSub>
                      </m:oMath>
                    </m:oMathPara>
                  </a14:m>
                  <a:endParaRPr kumimoji="0" lang="en-US" sz="1800" b="0" i="0" u="none" strike="noStrike" kern="1200" cap="none" spc="0" normalizeH="0" baseline="0" noProof="0" dirty="0">
                    <a:ln>
                      <a:noFill/>
                    </a:ln>
                    <a:solidFill>
                      <a:srgbClr val="000000"/>
                    </a:solidFill>
                    <a:effectLst/>
                    <a:uLnTx/>
                    <a:uFillTx/>
                    <a:latin typeface="Arial" panose="020B0604020202020204"/>
                    <a:ea typeface="+mn-ea"/>
                    <a:cs typeface="Arial" charset="0"/>
                  </a:endParaRPr>
                </a:p>
              </p:txBody>
            </p:sp>
          </mc:Choice>
          <mc:Fallback xmlns="">
            <p:sp>
              <p:nvSpPr>
                <p:cNvPr id="48" name="CasellaDiTesto 47"/>
                <p:cNvSpPr txBox="1">
                  <a:spLocks noRot="1" noChangeAspect="1" noMove="1" noResize="1" noEditPoints="1" noAdjustHandles="1" noChangeArrowheads="1" noChangeShapeType="1" noTextEdit="1"/>
                </p:cNvSpPr>
                <p:nvPr/>
              </p:nvSpPr>
              <p:spPr>
                <a:xfrm>
                  <a:off x="709101" y="2800767"/>
                  <a:ext cx="358610" cy="277485"/>
                </a:xfrm>
                <a:prstGeom prst="rect">
                  <a:avLst/>
                </a:prstGeom>
                <a:blipFill rotWithShape="1">
                  <a:blip r:embed="rId8"/>
                  <a:stretch>
                    <a:fillRect r="-3390" b="-326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CasellaDiTesto 22"/>
                <p:cNvSpPr txBox="1"/>
                <p:nvPr/>
              </p:nvSpPr>
              <p:spPr>
                <a:xfrm>
                  <a:off x="1446495" y="2800767"/>
                  <a:ext cx="358610" cy="277485"/>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it-IT"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bPr>
                          <m:e>
                            <m:r>
                              <a:rPr kumimoji="0" lang="it-IT" sz="1800" b="0" i="1" u="none" strike="noStrike" kern="1200" cap="none" spc="0" normalizeH="0" baseline="0" noProof="0" smtClean="0">
                                <a:ln>
                                  <a:noFill/>
                                </a:ln>
                                <a:solidFill>
                                  <a:srgbClr val="000000"/>
                                </a:solidFill>
                                <a:effectLst/>
                                <a:uLnTx/>
                                <a:uFillTx/>
                                <a:latin typeface="Cambria Math"/>
                                <a:ea typeface="+mn-ea"/>
                                <a:cs typeface="+mn-cs"/>
                              </a:rPr>
                              <m:t>𝑥</m:t>
                            </m:r>
                          </m:e>
                          <m:sub>
                            <m:r>
                              <a:rPr kumimoji="0" lang="it-IT" sz="1800" b="0" i="1" u="none" strike="noStrike" kern="1200" cap="none" spc="0" normalizeH="0" baseline="0" noProof="0" smtClean="0">
                                <a:ln>
                                  <a:noFill/>
                                </a:ln>
                                <a:solidFill>
                                  <a:srgbClr val="000000"/>
                                </a:solidFill>
                                <a:effectLst/>
                                <a:uLnTx/>
                                <a:uFillTx/>
                                <a:latin typeface="Cambria Math"/>
                                <a:ea typeface="+mn-ea"/>
                                <a:cs typeface="+mn-cs"/>
                              </a:rPr>
                              <m:t>5</m:t>
                            </m:r>
                          </m:sub>
                        </m:sSub>
                      </m:oMath>
                    </m:oMathPara>
                  </a14:m>
                  <a:endParaRPr kumimoji="0" lang="en-US" sz="1800" b="0" i="0" u="none" strike="noStrike" kern="1200" cap="none" spc="0" normalizeH="0" baseline="0" noProof="0" dirty="0">
                    <a:ln>
                      <a:noFill/>
                    </a:ln>
                    <a:solidFill>
                      <a:srgbClr val="000000"/>
                    </a:solidFill>
                    <a:effectLst/>
                    <a:uLnTx/>
                    <a:uFillTx/>
                    <a:latin typeface="Arial" panose="020B0604020202020204"/>
                    <a:ea typeface="+mn-ea"/>
                    <a:cs typeface="Arial" charset="0"/>
                  </a:endParaRPr>
                </a:p>
              </p:txBody>
            </p:sp>
          </mc:Choice>
          <mc:Fallback xmlns="">
            <p:sp>
              <p:nvSpPr>
                <p:cNvPr id="49" name="CasellaDiTesto 48"/>
                <p:cNvSpPr txBox="1">
                  <a:spLocks noRot="1" noChangeAspect="1" noMove="1" noResize="1" noEditPoints="1" noAdjustHandles="1" noChangeArrowheads="1" noChangeShapeType="1" noTextEdit="1"/>
                </p:cNvSpPr>
                <p:nvPr/>
              </p:nvSpPr>
              <p:spPr>
                <a:xfrm>
                  <a:off x="1446495" y="2800767"/>
                  <a:ext cx="358610" cy="277485"/>
                </a:xfrm>
                <a:prstGeom prst="rect">
                  <a:avLst/>
                </a:prstGeom>
                <a:blipFill rotWithShape="1">
                  <a:blip r:embed="rId9"/>
                  <a:stretch>
                    <a:fillRect r="-5085" b="-326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CasellaDiTesto 23"/>
                <p:cNvSpPr txBox="1"/>
                <p:nvPr/>
              </p:nvSpPr>
              <p:spPr>
                <a:xfrm>
                  <a:off x="2288012" y="2800767"/>
                  <a:ext cx="358610" cy="277485"/>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it-IT"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bPr>
                          <m:e>
                            <m:r>
                              <a:rPr kumimoji="0" lang="it-IT" sz="1800" b="0" i="1" u="none" strike="noStrike" kern="1200" cap="none" spc="0" normalizeH="0" baseline="0" noProof="0" smtClean="0">
                                <a:ln>
                                  <a:noFill/>
                                </a:ln>
                                <a:solidFill>
                                  <a:srgbClr val="000000"/>
                                </a:solidFill>
                                <a:effectLst/>
                                <a:uLnTx/>
                                <a:uFillTx/>
                                <a:latin typeface="Cambria Math"/>
                                <a:ea typeface="+mn-ea"/>
                                <a:cs typeface="+mn-cs"/>
                              </a:rPr>
                              <m:t>𝑥</m:t>
                            </m:r>
                          </m:e>
                          <m:sub>
                            <m:r>
                              <a:rPr kumimoji="0" lang="it-IT" sz="1800" b="0" i="1" u="none" strike="noStrike" kern="1200" cap="none" spc="0" normalizeH="0" baseline="0" noProof="0" smtClean="0">
                                <a:ln>
                                  <a:noFill/>
                                </a:ln>
                                <a:solidFill>
                                  <a:srgbClr val="000000"/>
                                </a:solidFill>
                                <a:effectLst/>
                                <a:uLnTx/>
                                <a:uFillTx/>
                                <a:latin typeface="Cambria Math"/>
                                <a:ea typeface="+mn-ea"/>
                                <a:cs typeface="+mn-cs"/>
                              </a:rPr>
                              <m:t>6</m:t>
                            </m:r>
                          </m:sub>
                        </m:sSub>
                      </m:oMath>
                    </m:oMathPara>
                  </a14:m>
                  <a:endParaRPr kumimoji="0" lang="en-US" sz="1800" b="0" i="0" u="none" strike="noStrike" kern="1200" cap="none" spc="0" normalizeH="0" baseline="0" noProof="0" dirty="0">
                    <a:ln>
                      <a:noFill/>
                    </a:ln>
                    <a:solidFill>
                      <a:srgbClr val="000000"/>
                    </a:solidFill>
                    <a:effectLst/>
                    <a:uLnTx/>
                    <a:uFillTx/>
                    <a:latin typeface="Arial" panose="020B0604020202020204"/>
                    <a:ea typeface="+mn-ea"/>
                    <a:cs typeface="Arial" charset="0"/>
                  </a:endParaRPr>
                </a:p>
              </p:txBody>
            </p:sp>
          </mc:Choice>
          <mc:Fallback xmlns="">
            <p:sp>
              <p:nvSpPr>
                <p:cNvPr id="50" name="CasellaDiTesto 49"/>
                <p:cNvSpPr txBox="1">
                  <a:spLocks noRot="1" noChangeAspect="1" noMove="1" noResize="1" noEditPoints="1" noAdjustHandles="1" noChangeArrowheads="1" noChangeShapeType="1" noTextEdit="1"/>
                </p:cNvSpPr>
                <p:nvPr/>
              </p:nvSpPr>
              <p:spPr>
                <a:xfrm>
                  <a:off x="2288012" y="2800767"/>
                  <a:ext cx="358610" cy="277485"/>
                </a:xfrm>
                <a:prstGeom prst="rect">
                  <a:avLst/>
                </a:prstGeom>
                <a:blipFill rotWithShape="1">
                  <a:blip r:embed="rId10"/>
                  <a:stretch>
                    <a:fillRect r="-3390" b="-32609"/>
                  </a:stretch>
                </a:blipFill>
              </p:spPr>
              <p:txBody>
                <a:bodyPr/>
                <a:lstStyle/>
                <a:p>
                  <a:r>
                    <a:rPr lang="en-US">
                      <a:noFill/>
                    </a:rPr>
                    <a:t> </a:t>
                  </a:r>
                </a:p>
              </p:txBody>
            </p:sp>
          </mc:Fallback>
        </mc:AlternateContent>
      </p:grpSp>
      <p:sp>
        <p:nvSpPr>
          <p:cNvPr id="3" name="CasellaDiTesto 2"/>
          <p:cNvSpPr txBox="1"/>
          <p:nvPr/>
        </p:nvSpPr>
        <p:spPr>
          <a:xfrm>
            <a:off x="1115616" y="4780236"/>
            <a:ext cx="4129657" cy="707886"/>
          </a:xfrm>
          <a:prstGeom prst="rect">
            <a:avLst/>
          </a:prstGeom>
          <a:noFill/>
        </p:spPr>
        <p:txBody>
          <a:bodyPr wrap="none" rtlCol="0">
            <a:spAutoFit/>
          </a:bodyPr>
          <a:lstStyle/>
          <a:p>
            <a:pPr marL="285750" marR="0" lvl="0" indent="-285750" algn="l" defTabSz="457200" rtl="0" eaLnBrk="1" fontAlgn="auto" latinLnBrk="0" hangingPunct="1">
              <a:lnSpc>
                <a:spcPct val="100000"/>
              </a:lnSpc>
              <a:spcBef>
                <a:spcPts val="0"/>
              </a:spcBef>
              <a:spcAft>
                <a:spcPts val="0"/>
              </a:spcAft>
              <a:buClrTx/>
              <a:buSzTx/>
              <a:buFont typeface="Arial" pitchFamily="34" charset="0"/>
              <a:buChar char="•"/>
              <a:tabLst/>
              <a:defRPr/>
            </a:pPr>
            <a:r>
              <a:rPr kumimoji="0" lang="en-US" sz="2000" b="1" i="0" u="none" strike="noStrike" kern="1200" cap="none" spc="0" normalizeH="0" baseline="0" noProof="0" dirty="0">
                <a:ln>
                  <a:noFill/>
                </a:ln>
                <a:solidFill>
                  <a:srgbClr val="000000"/>
                </a:solidFill>
                <a:effectLst/>
                <a:uLnTx/>
                <a:uFillTx/>
                <a:latin typeface="Arial" panose="020B0604020202020204"/>
                <a:ea typeface="+mn-ea"/>
                <a:cs typeface="Arial" charset="0"/>
              </a:rPr>
              <a:t>Correct Diagnosis of the</a:t>
            </a:r>
            <a:br>
              <a:rPr kumimoji="0" lang="en-US" sz="2000" b="1" i="0" u="none" strike="noStrike" kern="1200" cap="none" spc="0" normalizeH="0" baseline="0" noProof="0" dirty="0">
                <a:ln>
                  <a:noFill/>
                </a:ln>
                <a:solidFill>
                  <a:srgbClr val="000000"/>
                </a:solidFill>
                <a:effectLst/>
                <a:uLnTx/>
                <a:uFillTx/>
                <a:latin typeface="Arial" panose="020B0604020202020204"/>
                <a:ea typeface="+mn-ea"/>
                <a:cs typeface="Arial" charset="0"/>
              </a:rPr>
            </a:br>
            <a:r>
              <a:rPr kumimoji="0" lang="en-US" sz="2000" b="1" i="0" u="none" strike="noStrike" kern="1200" cap="none" spc="0" normalizeH="0" baseline="0" noProof="0" dirty="0">
                <a:ln>
                  <a:noFill/>
                </a:ln>
                <a:solidFill>
                  <a:srgbClr val="000000"/>
                </a:solidFill>
                <a:effectLst/>
                <a:uLnTx/>
                <a:uFillTx/>
                <a:latin typeface="Arial" panose="020B0604020202020204"/>
                <a:ea typeface="+mn-ea"/>
                <a:cs typeface="Arial" charset="0"/>
              </a:rPr>
              <a:t>signal that triggers the alarms</a:t>
            </a:r>
            <a:endParaRPr kumimoji="0" lang="en-US" sz="2000" b="0" i="0" u="none" strike="noStrike" kern="1200" cap="none" spc="0" normalizeH="0" baseline="0" noProof="0" dirty="0">
              <a:ln>
                <a:noFill/>
              </a:ln>
              <a:solidFill>
                <a:srgbClr val="000000"/>
              </a:solidFill>
              <a:effectLst/>
              <a:uLnTx/>
              <a:uFillTx/>
              <a:latin typeface="Arial" panose="020B0604020202020204"/>
              <a:ea typeface="+mn-ea"/>
              <a:cs typeface="Arial" charset="0"/>
            </a:endParaRPr>
          </a:p>
        </p:txBody>
      </p:sp>
      <p:sp>
        <p:nvSpPr>
          <p:cNvPr id="5" name="Ovale 4"/>
          <p:cNvSpPr/>
          <p:nvPr/>
        </p:nvSpPr>
        <p:spPr bwMode="auto">
          <a:xfrm>
            <a:off x="6469608" y="4280396"/>
            <a:ext cx="624548" cy="624548"/>
          </a:xfrm>
          <a:prstGeom prst="ellipse">
            <a:avLst/>
          </a:prstGeom>
          <a:noFill/>
          <a:ln w="38100" cap="flat" cmpd="sng" algn="ctr">
            <a:solidFill>
              <a:srgbClr val="F59201"/>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lvl="0" indent="0" algn="ctr" defTabSz="457200" rtl="0" eaLnBrk="1" fontAlgn="auto" latinLnBrk="0" hangingPunct="1">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Arial" charset="0"/>
            </a:endParaRPr>
          </a:p>
        </p:txBody>
      </p:sp>
    </p:spTree>
    <p:extLst>
      <p:ext uri="{BB962C8B-B14F-4D97-AF65-F5344CB8AC3E}">
        <p14:creationId xmlns:p14="http://schemas.microsoft.com/office/powerpoint/2010/main" val="3558479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5"/>
                                        </p:tgtEl>
                                        <p:attrNameLst>
                                          <p:attrName>style.visibility</p:attrName>
                                        </p:attrNameLst>
                                      </p:cBhvr>
                                      <p:to>
                                        <p:strVal val="visible"/>
                                      </p:to>
                                    </p:set>
                                    <p:animEffect transition="in" filter="fade">
                                      <p:cBhvr>
                                        <p:cTn id="7" dur="500"/>
                                        <p:tgtEl>
                                          <p:spTgt spid="65"/>
                                        </p:tgtEl>
                                      </p:cBhvr>
                                    </p:animEffect>
                                  </p:childTnLst>
                                </p:cTn>
                              </p:par>
                              <p:par>
                                <p:cTn id="8" presetID="10" presetClass="entr" presetSubtype="0" fill="hold" nodeType="withEffect">
                                  <p:stCondLst>
                                    <p:cond delay="0"/>
                                  </p:stCondLst>
                                  <p:childTnLst>
                                    <p:set>
                                      <p:cBhvr>
                                        <p:cTn id="9" dur="1" fill="hold">
                                          <p:stCondLst>
                                            <p:cond delay="0"/>
                                          </p:stCondLst>
                                        </p:cTn>
                                        <p:tgtEl>
                                          <p:spTgt spid="68">
                                            <p:txEl>
                                              <p:pRg st="0" end="0"/>
                                            </p:txEl>
                                          </p:spTgt>
                                        </p:tgtEl>
                                        <p:attrNameLst>
                                          <p:attrName>style.visibility</p:attrName>
                                        </p:attrNameLst>
                                      </p:cBhvr>
                                      <p:to>
                                        <p:strVal val="visible"/>
                                      </p:to>
                                    </p:set>
                                    <p:animEffect transition="in" filter="fade">
                                      <p:cBhvr>
                                        <p:cTn id="10" dur="500"/>
                                        <p:tgtEl>
                                          <p:spTgt spid="68">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2"/>
                                        </p:tgtEl>
                                        <p:attrNameLst>
                                          <p:attrName>style.visibility</p:attrName>
                                        </p:attrNameLst>
                                      </p:cBhvr>
                                      <p:to>
                                        <p:strVal val="visible"/>
                                      </p:to>
                                    </p:set>
                                    <p:animEffect transition="in" filter="fade">
                                      <p:cBhvr>
                                        <p:cTn id="15" dur="500"/>
                                        <p:tgtEl>
                                          <p:spTgt spid="72"/>
                                        </p:tgtEl>
                                      </p:cBhvr>
                                    </p:animEffect>
                                  </p:childTnLst>
                                </p:cTn>
                              </p:par>
                              <p:par>
                                <p:cTn id="16" presetID="10" presetClass="entr" presetSubtype="0" fill="hold" nodeType="withEffect">
                                  <p:stCondLst>
                                    <p:cond delay="0"/>
                                  </p:stCondLst>
                                  <p:childTnLst>
                                    <p:set>
                                      <p:cBhvr>
                                        <p:cTn id="17" dur="1" fill="hold">
                                          <p:stCondLst>
                                            <p:cond delay="0"/>
                                          </p:stCondLst>
                                        </p:cTn>
                                        <p:tgtEl>
                                          <p:spTgt spid="68">
                                            <p:txEl>
                                              <p:pRg st="3" end="3"/>
                                            </p:txEl>
                                          </p:spTgt>
                                        </p:tgtEl>
                                        <p:attrNameLst>
                                          <p:attrName>style.visibility</p:attrName>
                                        </p:attrNameLst>
                                      </p:cBhvr>
                                      <p:to>
                                        <p:strVal val="visible"/>
                                      </p:to>
                                    </p:set>
                                    <p:animEffect transition="in" filter="fade">
                                      <p:cBhvr>
                                        <p:cTn id="18" dur="500"/>
                                        <p:tgtEl>
                                          <p:spTgt spid="68">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500"/>
                                        <p:tgtEl>
                                          <p:spTgt spid="3"/>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animBg="1"/>
      <p:bldP spid="72" grpId="0" animBg="1"/>
      <p:bldP spid="3" grpId="0"/>
      <p:bldP spid="5" grpId="0" animBg="1"/>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dirty="0"/>
              <a:t>Modified AAKR</a:t>
            </a:r>
          </a:p>
        </p:txBody>
      </p:sp>
      <p:sp>
        <p:nvSpPr>
          <p:cNvPr id="4" name="Segnaposto numero diapositiva 3"/>
          <p:cNvSpPr>
            <a:spLocks noGrp="1"/>
          </p:cNvSpPr>
          <p:nvPr>
            <p:ph type="sldNum" sz="quarter" idx="12"/>
          </p:nvPr>
        </p:nvSpPr>
        <p:spPr>
          <a:prstGeom prst="rect">
            <a:avLst/>
          </a:prstGeo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699AA6D-02F6-4F47-A869-668C6ACAC4C7}" type="slidenum">
              <a:rPr kumimoji="0" lang="it-IT" sz="1200" b="0" i="0" u="none" strike="noStrike" kern="1200" cap="none" spc="0" normalizeH="0" baseline="0" noProof="0" smtClean="0">
                <a:ln>
                  <a:noFill/>
                </a:ln>
                <a:solidFill>
                  <a:srgbClr val="E7E6E6">
                    <a:lumMod val="90000"/>
                  </a:srgbClr>
                </a:solidFill>
                <a:effectLst/>
                <a:uLnTx/>
                <a:uFillTx/>
                <a:latin typeface="Arial" panose="020B0604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116</a:t>
            </a:fld>
            <a:endParaRPr kumimoji="0" lang="it-IT" sz="1200" b="0" i="0" u="none" strike="noStrike" kern="1200" cap="none" spc="0" normalizeH="0" baseline="0" noProof="0">
              <a:ln>
                <a:noFill/>
              </a:ln>
              <a:solidFill>
                <a:srgbClr val="E7E6E6">
                  <a:lumMod val="90000"/>
                </a:srgbClr>
              </a:solidFill>
              <a:effectLst/>
              <a:uLnTx/>
              <a:uFillTx/>
              <a:latin typeface="Arial" panose="020B0604020202020204"/>
              <a:ea typeface="+mn-ea"/>
              <a:cs typeface="+mn-cs"/>
            </a:endParaRPr>
          </a:p>
        </p:txBody>
      </p:sp>
      <p:graphicFrame>
        <p:nvGraphicFramePr>
          <p:cNvPr id="87" name="Tabella 86"/>
          <p:cNvGraphicFramePr>
            <a:graphicFrameLocks noGrp="1"/>
          </p:cNvGraphicFramePr>
          <p:nvPr/>
        </p:nvGraphicFramePr>
        <p:xfrm>
          <a:off x="359228" y="1358492"/>
          <a:ext cx="8480312" cy="4668520"/>
        </p:xfrm>
        <a:graphic>
          <a:graphicData uri="http://schemas.openxmlformats.org/drawingml/2006/table">
            <a:tbl>
              <a:tblPr firstRow="1" bandRow="1">
                <a:tableStyleId>{5C22544A-7EE6-4342-B048-85BDC9FD1C3A}</a:tableStyleId>
              </a:tblPr>
              <a:tblGrid>
                <a:gridCol w="1938357">
                  <a:extLst>
                    <a:ext uri="{9D8B030D-6E8A-4147-A177-3AD203B41FA5}">
                      <a16:colId xmlns:a16="http://schemas.microsoft.com/office/drawing/2014/main" val="20000"/>
                    </a:ext>
                  </a:extLst>
                </a:gridCol>
                <a:gridCol w="2317958">
                  <a:extLst>
                    <a:ext uri="{9D8B030D-6E8A-4147-A177-3AD203B41FA5}">
                      <a16:colId xmlns:a16="http://schemas.microsoft.com/office/drawing/2014/main" val="20001"/>
                    </a:ext>
                  </a:extLst>
                </a:gridCol>
                <a:gridCol w="4223997">
                  <a:extLst>
                    <a:ext uri="{9D8B030D-6E8A-4147-A177-3AD203B41FA5}">
                      <a16:colId xmlns:a16="http://schemas.microsoft.com/office/drawing/2014/main" val="20002"/>
                    </a:ext>
                  </a:extLst>
                </a:gridCol>
              </a:tblGrid>
              <a:tr h="370840">
                <a:tc>
                  <a:txBody>
                    <a:bodyPr/>
                    <a:lstStyle/>
                    <a:p>
                      <a:pPr algn="ctr"/>
                      <a:endParaRPr lang="en-US"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1" dirty="0"/>
                        <a:t>Traditional AAKR</a:t>
                      </a:r>
                      <a:endParaRPr lang="en-US" dirty="0"/>
                    </a:p>
                    <a:p>
                      <a:pPr algn="ctr"/>
                      <a:endParaRPr lang="en-US"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1" dirty="0"/>
                        <a:t>Modify AAKR</a:t>
                      </a:r>
                      <a:endParaRPr lang="en-US" dirty="0"/>
                    </a:p>
                  </a:txBody>
                  <a:tcPr/>
                </a:tc>
                <a:extLst>
                  <a:ext uri="{0D108BD9-81ED-4DB2-BD59-A6C34878D82A}">
                    <a16:rowId xmlns:a16="http://schemas.microsoft.com/office/drawing/2014/main" val="10000"/>
                  </a:ext>
                </a:extLst>
              </a:tr>
              <a:tr h="370840">
                <a:tc>
                  <a:txBody>
                    <a:bodyPr/>
                    <a:lstStyle/>
                    <a:p>
                      <a:pPr algn="ctr"/>
                      <a:r>
                        <a:rPr lang="en-US" sz="1800" dirty="0"/>
                        <a:t>Loci</a:t>
                      </a:r>
                      <a:r>
                        <a:rPr lang="en-US" sz="1800" baseline="0" dirty="0"/>
                        <a:t> </a:t>
                      </a:r>
                      <a:r>
                        <a:rPr lang="en-US" sz="1800" dirty="0"/>
                        <a:t>of </a:t>
                      </a:r>
                      <a:r>
                        <a:rPr lang="en-US" sz="1800" dirty="0" err="1"/>
                        <a:t>equisimilarity</a:t>
                      </a:r>
                      <a:r>
                        <a:rPr lang="en-US" sz="1800" dirty="0"/>
                        <a:t> points </a:t>
                      </a:r>
                    </a:p>
                    <a:p>
                      <a:pPr algn="ctr"/>
                      <a:endParaRPr lang="en-US" sz="1800" dirty="0"/>
                    </a:p>
                    <a:p>
                      <a:pPr algn="ctr"/>
                      <a:endParaRPr lang="en-US" dirty="0"/>
                    </a:p>
                    <a:p>
                      <a:pPr algn="ctr"/>
                      <a:endParaRPr lang="en-US" dirty="0"/>
                    </a:p>
                  </a:txBody>
                  <a:tcPr/>
                </a:tc>
                <a:tc>
                  <a:txBody>
                    <a:bodyPr/>
                    <a:lstStyle/>
                    <a:p>
                      <a:endParaRPr lang="en-US"/>
                    </a:p>
                  </a:txBody>
                  <a:tcPr anchor="ctr"/>
                </a:tc>
                <a:tc>
                  <a:txBody>
                    <a:bodyPr/>
                    <a:lstStyle/>
                    <a:p>
                      <a:endParaRPr lang="en-US" dirty="0"/>
                    </a:p>
                  </a:txBody>
                  <a:tcPr anchor="ctr"/>
                </a:tc>
                <a:extLst>
                  <a:ext uri="{0D108BD9-81ED-4DB2-BD59-A6C34878D82A}">
                    <a16:rowId xmlns:a16="http://schemas.microsoft.com/office/drawing/2014/main" val="10001"/>
                  </a:ext>
                </a:extLst>
              </a:tr>
              <a:tr h="370840">
                <a:tc>
                  <a:txBody>
                    <a:bodyPr/>
                    <a:lstStyle/>
                    <a:p>
                      <a:pPr algn="ctr"/>
                      <a:r>
                        <a:rPr lang="en-US" dirty="0"/>
                        <a:t>Accuracy</a:t>
                      </a:r>
                    </a:p>
                  </a:txBody>
                  <a:tcPr/>
                </a:tc>
                <a:tc>
                  <a:txBody>
                    <a:bodyPr/>
                    <a:lstStyle/>
                    <a:p>
                      <a:pPr algn="ctr"/>
                      <a:r>
                        <a:rPr lang="fr-FR" b="1" dirty="0"/>
                        <a:t>OK!</a:t>
                      </a:r>
                      <a:endParaRPr lang="en-US"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b="1" dirty="0"/>
                        <a:t>OK!</a:t>
                      </a:r>
                      <a:endParaRPr lang="en-US" dirty="0"/>
                    </a:p>
                  </a:txBody>
                  <a:tcPr anchor="ctr"/>
                </a:tc>
                <a:extLst>
                  <a:ext uri="{0D108BD9-81ED-4DB2-BD59-A6C34878D82A}">
                    <a16:rowId xmlns:a16="http://schemas.microsoft.com/office/drawing/2014/main" val="10002"/>
                  </a:ext>
                </a:extLst>
              </a:tr>
              <a:tr h="370840">
                <a:tc>
                  <a:txBody>
                    <a:bodyPr/>
                    <a:lstStyle/>
                    <a:p>
                      <a:pPr algn="ctr"/>
                      <a:r>
                        <a:rPr lang="en-US" dirty="0"/>
                        <a:t>Robustness</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b="1" dirty="0"/>
                        <a:t>NO! </a:t>
                      </a:r>
                      <a:r>
                        <a:rPr lang="fr-FR" b="0" dirty="0" err="1"/>
                        <a:t>Es</a:t>
                      </a:r>
                      <a:r>
                        <a:rPr lang="fr-FR" dirty="0" err="1"/>
                        <a:t>pecially</a:t>
                      </a:r>
                      <a:r>
                        <a:rPr lang="fr-FR" dirty="0"/>
                        <a:t> </a:t>
                      </a:r>
                      <a:r>
                        <a:rPr lang="fr-FR" dirty="0" err="1"/>
                        <a:t>with</a:t>
                      </a:r>
                      <a:r>
                        <a:rPr lang="fr-FR" dirty="0"/>
                        <a:t> </a:t>
                      </a:r>
                      <a:r>
                        <a:rPr lang="fr-FR" dirty="0" err="1"/>
                        <a:t>correlated</a:t>
                      </a:r>
                      <a:r>
                        <a:rPr lang="fr-FR" dirty="0"/>
                        <a:t> </a:t>
                      </a:r>
                      <a:r>
                        <a:rPr lang="fr-FR" dirty="0" err="1"/>
                        <a:t>signals</a:t>
                      </a:r>
                      <a:endParaRPr lang="en-US" b="1" dirty="0"/>
                    </a:p>
                  </a:txBody>
                  <a:tcPr marL="432000" marR="144000" marT="136800" marB="136800"/>
                </a:tc>
                <a:tc>
                  <a:txBody>
                    <a:bodyPr/>
                    <a:lstStyle/>
                    <a:p>
                      <a:pPr marL="342900" indent="-342900" algn="l">
                        <a:buFont typeface="+mj-lt"/>
                        <a:buAutoNum type="arabicPeriod"/>
                      </a:pPr>
                      <a:r>
                        <a:rPr lang="fr-FR" dirty="0" err="1"/>
                        <a:t>Robust</a:t>
                      </a:r>
                      <a:r>
                        <a:rPr lang="fr-FR" dirty="0"/>
                        <a:t> reconstruction of the values </a:t>
                      </a:r>
                      <a:r>
                        <a:rPr lang="fr-FR" dirty="0" err="1"/>
                        <a:t>expected</a:t>
                      </a:r>
                      <a:r>
                        <a:rPr lang="fr-FR" dirty="0"/>
                        <a:t> in normal conditions</a:t>
                      </a:r>
                    </a:p>
                    <a:p>
                      <a:pPr marL="342900" indent="-342900" algn="l">
                        <a:buFont typeface="+mj-lt"/>
                        <a:buAutoNum type="arabicPeriod"/>
                      </a:pPr>
                      <a:r>
                        <a:rPr lang="fr-FR" dirty="0"/>
                        <a:t>Correct identification of </a:t>
                      </a:r>
                      <a:r>
                        <a:rPr lang="fr-FR" dirty="0" err="1"/>
                        <a:t>signals</a:t>
                      </a:r>
                      <a:r>
                        <a:rPr lang="fr-FR" dirty="0"/>
                        <a:t> </a:t>
                      </a:r>
                      <a:r>
                        <a:rPr lang="fr-FR" dirty="0" err="1"/>
                        <a:t>affected</a:t>
                      </a:r>
                      <a:r>
                        <a:rPr lang="fr-FR" dirty="0"/>
                        <a:t> by </a:t>
                      </a:r>
                      <a:r>
                        <a:rPr lang="fr-FR" dirty="0" err="1"/>
                        <a:t>abnormal</a:t>
                      </a:r>
                      <a:r>
                        <a:rPr lang="fr-FR" dirty="0"/>
                        <a:t> condition</a:t>
                      </a:r>
                    </a:p>
                    <a:p>
                      <a:pPr marL="342900" indent="-342900" algn="l">
                        <a:buFont typeface="+mj-lt"/>
                        <a:buAutoNum type="arabicPeriod"/>
                      </a:pPr>
                      <a:r>
                        <a:rPr lang="fr-FR" dirty="0"/>
                        <a:t>Good performance </a:t>
                      </a:r>
                      <a:r>
                        <a:rPr lang="fr-FR" dirty="0" err="1"/>
                        <a:t>with</a:t>
                      </a:r>
                      <a:r>
                        <a:rPr lang="fr-FR" dirty="0"/>
                        <a:t> </a:t>
                      </a:r>
                      <a:r>
                        <a:rPr lang="fr-FR" dirty="0" err="1"/>
                        <a:t>correlated</a:t>
                      </a:r>
                      <a:r>
                        <a:rPr lang="fr-FR" dirty="0"/>
                        <a:t> </a:t>
                      </a:r>
                      <a:r>
                        <a:rPr lang="fr-FR" dirty="0" err="1"/>
                        <a:t>signals</a:t>
                      </a:r>
                      <a:endParaRPr lang="en-US" dirty="0"/>
                    </a:p>
                  </a:txBody>
                  <a:tcPr marL="137160" marR="137160" marT="137160" marB="137160"/>
                </a:tc>
                <a:extLst>
                  <a:ext uri="{0D108BD9-81ED-4DB2-BD59-A6C34878D82A}">
                    <a16:rowId xmlns:a16="http://schemas.microsoft.com/office/drawing/2014/main" val="10003"/>
                  </a:ext>
                </a:extLst>
              </a:tr>
            </a:tbl>
          </a:graphicData>
        </a:graphic>
      </p:graphicFrame>
      <p:grpSp>
        <p:nvGrpSpPr>
          <p:cNvPr id="88" name="Gruppo 87"/>
          <p:cNvGrpSpPr/>
          <p:nvPr/>
        </p:nvGrpSpPr>
        <p:grpSpPr>
          <a:xfrm>
            <a:off x="2685666" y="2034738"/>
            <a:ext cx="1763191" cy="1453869"/>
            <a:chOff x="7092280" y="4351395"/>
            <a:chExt cx="1763191" cy="1453869"/>
          </a:xfrm>
        </p:grpSpPr>
        <p:grpSp>
          <p:nvGrpSpPr>
            <p:cNvPr id="89" name="Gruppo 88"/>
            <p:cNvGrpSpPr/>
            <p:nvPr/>
          </p:nvGrpSpPr>
          <p:grpSpPr>
            <a:xfrm>
              <a:off x="7092280" y="4351395"/>
              <a:ext cx="1763191" cy="1453869"/>
              <a:chOff x="683568" y="4308365"/>
              <a:chExt cx="1763191" cy="1453869"/>
            </a:xfrm>
          </p:grpSpPr>
          <p:grpSp>
            <p:nvGrpSpPr>
              <p:cNvPr id="91" name="Gruppo 90"/>
              <p:cNvGrpSpPr>
                <a:grpSpLocks noChangeAspect="1"/>
              </p:cNvGrpSpPr>
              <p:nvPr/>
            </p:nvGrpSpPr>
            <p:grpSpPr>
              <a:xfrm>
                <a:off x="906942" y="4308365"/>
                <a:ext cx="1216786" cy="1085919"/>
                <a:chOff x="3508331" y="4380802"/>
                <a:chExt cx="2371171" cy="2116147"/>
              </a:xfrm>
            </p:grpSpPr>
            <p:cxnSp>
              <p:nvCxnSpPr>
                <p:cNvPr id="99" name="Connettore 2 98"/>
                <p:cNvCxnSpPr/>
                <p:nvPr/>
              </p:nvCxnSpPr>
              <p:spPr bwMode="auto">
                <a:xfrm>
                  <a:off x="4048844" y="6134771"/>
                  <a:ext cx="1619916" cy="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100" name="Connettore 2 99"/>
                <p:cNvCxnSpPr/>
                <p:nvPr/>
              </p:nvCxnSpPr>
              <p:spPr bwMode="auto">
                <a:xfrm rot="16200000">
                  <a:off x="3317486" y="5417039"/>
                  <a:ext cx="1619916" cy="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101" name="CasellaDiTesto 100"/>
                    <p:cNvSpPr txBox="1"/>
                    <p:nvPr/>
                  </p:nvSpPr>
                  <p:spPr>
                    <a:xfrm>
                      <a:off x="3508331" y="4380802"/>
                      <a:ext cx="556887" cy="405555"/>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it-IT"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it-IT" sz="1200" b="0" i="1" u="none" strike="noStrike" kern="1200" cap="none" spc="0" normalizeH="0" baseline="0" noProof="0" smtClean="0">
                                    <a:ln>
                                      <a:noFill/>
                                    </a:ln>
                                    <a:solidFill>
                                      <a:prstClr val="black"/>
                                    </a:solidFill>
                                    <a:effectLst/>
                                    <a:uLnTx/>
                                    <a:uFillTx/>
                                    <a:latin typeface="Cambria Math"/>
                                    <a:ea typeface="+mn-ea"/>
                                    <a:cs typeface="+mn-cs"/>
                                  </a:rPr>
                                  <m:t>𝑥</m:t>
                                </m:r>
                              </m:e>
                              <m:sub>
                                <m:r>
                                  <a:rPr kumimoji="0" lang="it-IT" sz="1200" b="0" i="1" u="none" strike="noStrike" kern="1200" cap="none" spc="0" normalizeH="0" baseline="0" noProof="0" smtClean="0">
                                    <a:ln>
                                      <a:noFill/>
                                    </a:ln>
                                    <a:solidFill>
                                      <a:prstClr val="black"/>
                                    </a:solidFill>
                                    <a:effectLst/>
                                    <a:uLnTx/>
                                    <a:uFillTx/>
                                    <a:latin typeface="Cambria Math"/>
                                    <a:ea typeface="+mn-ea"/>
                                    <a:cs typeface="+mn-cs"/>
                                  </a:rPr>
                                  <m:t>2</m:t>
                                </m:r>
                              </m:sub>
                            </m:sSub>
                          </m:oMath>
                        </m:oMathPara>
                      </a14:m>
                      <a:endParaRPr kumimoji="0" lang="en-US" sz="1200" b="0" i="0" u="none" strike="noStrike" kern="1200" cap="none" spc="0" normalizeH="0" baseline="0" noProof="0" dirty="0">
                        <a:ln>
                          <a:noFill/>
                        </a:ln>
                        <a:solidFill>
                          <a:prstClr val="black"/>
                        </a:solidFill>
                        <a:effectLst/>
                        <a:uLnTx/>
                        <a:uFillTx/>
                        <a:latin typeface="Arial" panose="020B0604020202020204"/>
                        <a:ea typeface="+mn-ea"/>
                        <a:cs typeface="+mn-cs"/>
                      </a:endParaRPr>
                    </a:p>
                  </p:txBody>
                </p:sp>
              </mc:Choice>
              <mc:Fallback xmlns="">
                <p:sp>
                  <p:nvSpPr>
                    <p:cNvPr id="127" name="CasellaDiTesto 126"/>
                    <p:cNvSpPr txBox="1">
                      <a:spLocks noRot="1" noChangeAspect="1" noMove="1" noResize="1" noEditPoints="1" noAdjustHandles="1" noChangeArrowheads="1" noChangeShapeType="1" noTextEdit="1"/>
                    </p:cNvSpPr>
                    <p:nvPr/>
                  </p:nvSpPr>
                  <p:spPr>
                    <a:xfrm>
                      <a:off x="3508331" y="4380802"/>
                      <a:ext cx="556887" cy="405555"/>
                    </a:xfrm>
                    <a:prstGeom prst="rect">
                      <a:avLst/>
                    </a:prstGeom>
                    <a:blipFill rotWithShape="1">
                      <a:blip r:embed="rId15"/>
                      <a:stretch>
                        <a:fillRect b="-235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2" name="CasellaDiTesto 101"/>
                    <p:cNvSpPr txBox="1"/>
                    <p:nvPr/>
                  </p:nvSpPr>
                  <p:spPr>
                    <a:xfrm>
                      <a:off x="5327873" y="6091394"/>
                      <a:ext cx="551629" cy="405555"/>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it-IT"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it-IT" sz="1200" b="0" i="1" u="none" strike="noStrike" kern="1200" cap="none" spc="0" normalizeH="0" baseline="0" noProof="0" smtClean="0">
                                    <a:ln>
                                      <a:noFill/>
                                    </a:ln>
                                    <a:solidFill>
                                      <a:prstClr val="black"/>
                                    </a:solidFill>
                                    <a:effectLst/>
                                    <a:uLnTx/>
                                    <a:uFillTx/>
                                    <a:latin typeface="Cambria Math"/>
                                    <a:ea typeface="+mn-ea"/>
                                    <a:cs typeface="+mn-cs"/>
                                  </a:rPr>
                                  <m:t>𝑥</m:t>
                                </m:r>
                              </m:e>
                              <m:sub>
                                <m:r>
                                  <a:rPr kumimoji="0" lang="it-IT" sz="1200" b="0" i="1" u="none" strike="noStrike" kern="1200" cap="none" spc="0" normalizeH="0" baseline="0" noProof="0" smtClean="0">
                                    <a:ln>
                                      <a:noFill/>
                                    </a:ln>
                                    <a:solidFill>
                                      <a:prstClr val="black"/>
                                    </a:solidFill>
                                    <a:effectLst/>
                                    <a:uLnTx/>
                                    <a:uFillTx/>
                                    <a:latin typeface="Cambria Math"/>
                                    <a:ea typeface="+mn-ea"/>
                                    <a:cs typeface="+mn-cs"/>
                                  </a:rPr>
                                  <m:t>1</m:t>
                                </m:r>
                              </m:sub>
                            </m:sSub>
                          </m:oMath>
                        </m:oMathPara>
                      </a14:m>
                      <a:endParaRPr kumimoji="0" lang="en-US" sz="1200" b="0" i="0" u="none" strike="noStrike" kern="1200" cap="none" spc="0" normalizeH="0" baseline="0" noProof="0" dirty="0">
                        <a:ln>
                          <a:noFill/>
                        </a:ln>
                        <a:solidFill>
                          <a:prstClr val="black"/>
                        </a:solidFill>
                        <a:effectLst/>
                        <a:uLnTx/>
                        <a:uFillTx/>
                        <a:latin typeface="Arial" panose="020B0604020202020204"/>
                        <a:ea typeface="+mn-ea"/>
                        <a:cs typeface="+mn-cs"/>
                      </a:endParaRPr>
                    </a:p>
                  </p:txBody>
                </p:sp>
              </mc:Choice>
              <mc:Fallback xmlns="">
                <p:sp>
                  <p:nvSpPr>
                    <p:cNvPr id="198" name="CasellaDiTesto 197"/>
                    <p:cNvSpPr txBox="1">
                      <a:spLocks noRot="1" noChangeAspect="1" noMove="1" noResize="1" noEditPoints="1" noAdjustHandles="1" noChangeArrowheads="1" noChangeShapeType="1" noTextEdit="1"/>
                    </p:cNvSpPr>
                    <p:nvPr/>
                  </p:nvSpPr>
                  <p:spPr>
                    <a:xfrm>
                      <a:off x="5327873" y="6091394"/>
                      <a:ext cx="551629" cy="405555"/>
                    </a:xfrm>
                    <a:prstGeom prst="rect">
                      <a:avLst/>
                    </a:prstGeom>
                    <a:blipFill rotWithShape="1">
                      <a:blip r:embed="rId16"/>
                      <a:stretch>
                        <a:fillRect b="-23529"/>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92" name="CasellaDiTesto 91"/>
                  <p:cNvSpPr txBox="1"/>
                  <p:nvPr/>
                </p:nvSpPr>
                <p:spPr>
                  <a:xfrm>
                    <a:off x="892734" y="5212909"/>
                    <a:ext cx="518264" cy="283236"/>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kumimoji="0" lang="it-IT"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acc>
                                <m:accPr>
                                  <m:chr m:val="⃗"/>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accPr>
                                <m:e>
                                  <m:r>
                                    <a:rPr kumimoji="0" lang="it-IT" sz="1400" b="0" i="1" u="none" strike="noStrike" kern="1200" cap="none" spc="0" normalizeH="0" baseline="0" noProof="0">
                                      <a:ln>
                                        <a:noFill/>
                                      </a:ln>
                                      <a:solidFill>
                                        <a:prstClr val="black"/>
                                      </a:solidFill>
                                      <a:effectLst/>
                                      <a:uLnTx/>
                                      <a:uFillTx/>
                                      <a:latin typeface="Cambria Math"/>
                                      <a:ea typeface="+mn-ea"/>
                                      <a:cs typeface="+mn-cs"/>
                                    </a:rPr>
                                    <m:t>𝑥</m:t>
                                  </m:r>
                                </m:e>
                              </m:acc>
                            </m:e>
                            <m:sup>
                              <m:r>
                                <a:rPr kumimoji="0" lang="it-IT" sz="1400" b="0" i="1" u="none" strike="noStrike" kern="1200" cap="none" spc="0" normalizeH="0" baseline="0" noProof="0">
                                  <a:ln>
                                    <a:noFill/>
                                  </a:ln>
                                  <a:solidFill>
                                    <a:prstClr val="black"/>
                                  </a:solidFill>
                                  <a:effectLst/>
                                  <a:uLnTx/>
                                  <a:uFillTx/>
                                  <a:latin typeface="Cambria Math"/>
                                  <a:ea typeface="+mn-ea"/>
                                  <a:cs typeface="+mn-cs"/>
                                </a:rPr>
                                <m:t>𝑜𝑏𝑠</m:t>
                              </m:r>
                            </m:sup>
                          </m:sSup>
                        </m:oMath>
                      </m:oMathPara>
                    </a14:m>
                    <a:endParaRPr kumimoji="0" lang="en-US" sz="1400" b="0" i="0" u="none" strike="noStrike" kern="1200" cap="none" spc="0" normalizeH="0" baseline="0" noProof="0" dirty="0">
                      <a:ln>
                        <a:noFill/>
                      </a:ln>
                      <a:solidFill>
                        <a:prstClr val="black"/>
                      </a:solidFill>
                      <a:effectLst/>
                      <a:uLnTx/>
                      <a:uFillTx/>
                      <a:latin typeface="Arial" panose="020B0604020202020204"/>
                      <a:ea typeface="+mn-ea"/>
                      <a:cs typeface="+mn-cs"/>
                    </a:endParaRPr>
                  </a:p>
                </p:txBody>
              </p:sp>
            </mc:Choice>
            <mc:Fallback xmlns="">
              <p:sp>
                <p:nvSpPr>
                  <p:cNvPr id="136" name="CasellaDiTesto 135"/>
                  <p:cNvSpPr txBox="1">
                    <a:spLocks noRot="1" noChangeAspect="1" noMove="1" noResize="1" noEditPoints="1" noAdjustHandles="1" noChangeArrowheads="1" noChangeShapeType="1" noTextEdit="1"/>
                  </p:cNvSpPr>
                  <p:nvPr/>
                </p:nvSpPr>
                <p:spPr>
                  <a:xfrm>
                    <a:off x="892734" y="5212909"/>
                    <a:ext cx="518264" cy="283236"/>
                  </a:xfrm>
                  <a:prstGeom prst="rect">
                    <a:avLst/>
                  </a:prstGeom>
                  <a:blipFill rotWithShape="1">
                    <a:blip r:embed="rId18"/>
                    <a:stretch>
                      <a:fillRect t="-8511"/>
                    </a:stretch>
                  </a:blipFill>
                </p:spPr>
                <p:txBody>
                  <a:bodyPr/>
                  <a:lstStyle/>
                  <a:p>
                    <a:r>
                      <a:rPr lang="en-US">
                        <a:noFill/>
                      </a:rPr>
                      <a:t> </a:t>
                    </a:r>
                  </a:p>
                </p:txBody>
              </p:sp>
            </mc:Fallback>
          </mc:AlternateContent>
          <p:sp>
            <p:nvSpPr>
              <p:cNvPr id="93" name="Triangolo isoscele 92"/>
              <p:cNvSpPr>
                <a:spLocks noChangeAspect="1"/>
              </p:cNvSpPr>
              <p:nvPr/>
            </p:nvSpPr>
            <p:spPr bwMode="auto">
              <a:xfrm>
                <a:off x="1157448" y="5117318"/>
                <a:ext cx="157667" cy="135920"/>
              </a:xfrm>
              <a:prstGeom prst="triangle">
                <a:avLst/>
              </a:prstGeom>
              <a:solidFill>
                <a:schemeClr val="accent2"/>
              </a:solidFill>
              <a:ln w="9525" cap="flat" cmpd="sng" algn="ctr">
                <a:solidFill>
                  <a:schemeClr val="accent2"/>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Arial" charset="0"/>
                  <a:ea typeface="+mn-ea"/>
                  <a:cs typeface="+mn-cs"/>
                </a:endParaRPr>
              </a:p>
            </p:txBody>
          </p:sp>
          <p:sp>
            <p:nvSpPr>
              <p:cNvPr id="94" name="Ovale 93"/>
              <p:cNvSpPr/>
              <p:nvPr/>
            </p:nvSpPr>
            <p:spPr bwMode="auto">
              <a:xfrm>
                <a:off x="884121" y="4875510"/>
                <a:ext cx="687003" cy="687003"/>
              </a:xfrm>
              <a:prstGeom prst="ellipse">
                <a:avLst/>
              </a:prstGeom>
              <a:noFill/>
              <a:ln w="19050" cap="flat" cmpd="sng" algn="ctr">
                <a:solidFill>
                  <a:srgbClr val="F59201"/>
                </a:solidFill>
                <a:prstDash val="sysDash"/>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Arial" charset="0"/>
                  <a:ea typeface="+mn-ea"/>
                  <a:cs typeface="+mn-cs"/>
                </a:endParaRPr>
              </a:p>
            </p:txBody>
          </p:sp>
          <p:sp>
            <p:nvSpPr>
              <p:cNvPr id="95" name="Ovale 94"/>
              <p:cNvSpPr/>
              <p:nvPr/>
            </p:nvSpPr>
            <p:spPr bwMode="auto">
              <a:xfrm>
                <a:off x="683568" y="4677611"/>
                <a:ext cx="1084623" cy="1084623"/>
              </a:xfrm>
              <a:prstGeom prst="ellipse">
                <a:avLst/>
              </a:prstGeom>
              <a:noFill/>
              <a:ln w="19050" cap="flat" cmpd="sng" algn="ctr">
                <a:solidFill>
                  <a:srgbClr val="F59201"/>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Arial" charset="0"/>
                  <a:ea typeface="+mn-ea"/>
                  <a:cs typeface="+mn-cs"/>
                </a:endParaRPr>
              </a:p>
            </p:txBody>
          </p:sp>
          <mc:AlternateContent xmlns:mc="http://schemas.openxmlformats.org/markup-compatibility/2006" xmlns:a14="http://schemas.microsoft.com/office/drawing/2010/main">
            <mc:Choice Requires="a14">
              <p:sp>
                <p:nvSpPr>
                  <p:cNvPr id="96" name="CasellaDiTesto 95"/>
                  <p:cNvSpPr txBox="1"/>
                  <p:nvPr/>
                </p:nvSpPr>
                <p:spPr>
                  <a:xfrm>
                    <a:off x="1691680" y="4898138"/>
                    <a:ext cx="755079" cy="283026"/>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kumimoji="0" lang="it-IT"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pPr>
                            <m:e>
                              <m:acc>
                                <m:accPr>
                                  <m:chr m:val="⃗"/>
                                  <m:ctrlPr>
                                    <a:rPr kumimoji="0" lang="it-IT"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accPr>
                                <m:e>
                                  <m:r>
                                    <a:rPr kumimoji="0" lang="it-IT" sz="1200" b="0" i="1" u="none" strike="noStrike" kern="1200" cap="none" spc="0" normalizeH="0" baseline="0" noProof="0">
                                      <a:ln>
                                        <a:noFill/>
                                      </a:ln>
                                      <a:solidFill>
                                        <a:prstClr val="black"/>
                                      </a:solidFill>
                                      <a:effectLst/>
                                      <a:uLnTx/>
                                      <a:uFillTx/>
                                      <a:latin typeface="Cambria Math"/>
                                      <a:ea typeface="+mn-ea"/>
                                      <a:cs typeface="+mn-cs"/>
                                    </a:rPr>
                                    <m:t>𝑥</m:t>
                                  </m:r>
                                </m:e>
                              </m:acc>
                            </m:e>
                            <m:sup>
                              <m:r>
                                <a:rPr kumimoji="0" lang="it-IT" sz="1200" b="0" i="1" u="none" strike="noStrike" kern="1200" cap="none" spc="0" normalizeH="0" baseline="0" noProof="0">
                                  <a:ln>
                                    <a:noFill/>
                                  </a:ln>
                                  <a:solidFill>
                                    <a:prstClr val="black"/>
                                  </a:solidFill>
                                  <a:effectLst/>
                                  <a:uLnTx/>
                                  <a:uFillTx/>
                                  <a:latin typeface="Cambria Math"/>
                                  <a:ea typeface="+mn-ea"/>
                                  <a:cs typeface="+mn-cs"/>
                                </a:rPr>
                                <m:t>h𝑖𝑠𝑡</m:t>
                              </m:r>
                            </m:sup>
                          </m:sSup>
                          <m:d>
                            <m:dPr>
                              <m:ctrlPr>
                                <a:rPr kumimoji="0" lang="it-IT"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r>
                                <a:rPr kumimoji="0" lang="it-IT" sz="1200" b="0" i="1" u="none" strike="noStrike" kern="1200" cap="none" spc="0" normalizeH="0" baseline="0" noProof="0" smtClean="0">
                                  <a:ln>
                                    <a:noFill/>
                                  </a:ln>
                                  <a:solidFill>
                                    <a:prstClr val="black"/>
                                  </a:solidFill>
                                  <a:effectLst/>
                                  <a:uLnTx/>
                                  <a:uFillTx/>
                                  <a:latin typeface="Cambria Math"/>
                                  <a:ea typeface="+mn-ea"/>
                                  <a:cs typeface="+mn-cs"/>
                                </a:rPr>
                                <m:t>1</m:t>
                              </m:r>
                            </m:e>
                          </m:d>
                        </m:oMath>
                      </m:oMathPara>
                    </a14:m>
                    <a:endParaRPr kumimoji="0" lang="en-US" sz="1200" b="0" i="0" u="none" strike="noStrike" kern="1200" cap="none" spc="0" normalizeH="0" baseline="0" noProof="0" dirty="0">
                      <a:ln>
                        <a:noFill/>
                      </a:ln>
                      <a:solidFill>
                        <a:prstClr val="black"/>
                      </a:solidFill>
                      <a:effectLst/>
                      <a:uLnTx/>
                      <a:uFillTx/>
                      <a:latin typeface="Arial" panose="020B0604020202020204"/>
                      <a:ea typeface="+mn-ea"/>
                      <a:cs typeface="+mn-cs"/>
                    </a:endParaRPr>
                  </a:p>
                </p:txBody>
              </p:sp>
            </mc:Choice>
            <mc:Fallback xmlns="">
              <p:sp>
                <p:nvSpPr>
                  <p:cNvPr id="186" name="CasellaDiTesto 185"/>
                  <p:cNvSpPr txBox="1">
                    <a:spLocks noRot="1" noChangeAspect="1" noMove="1" noResize="1" noEditPoints="1" noAdjustHandles="1" noChangeArrowheads="1" noChangeShapeType="1" noTextEdit="1"/>
                  </p:cNvSpPr>
                  <p:nvPr/>
                </p:nvSpPr>
                <p:spPr>
                  <a:xfrm>
                    <a:off x="1691680" y="4898138"/>
                    <a:ext cx="755079" cy="283026"/>
                  </a:xfrm>
                  <a:prstGeom prst="rect">
                    <a:avLst/>
                  </a:prstGeom>
                  <a:blipFill rotWithShape="1">
                    <a:blip r:embed="rId19"/>
                    <a:stretch>
                      <a:fillRect/>
                    </a:stretch>
                  </a:blipFill>
                </p:spPr>
                <p:txBody>
                  <a:bodyPr/>
                  <a:lstStyle/>
                  <a:p>
                    <a:r>
                      <a:rPr lang="en-US">
                        <a:noFill/>
                      </a:rPr>
                      <a:t> </a:t>
                    </a:r>
                  </a:p>
                </p:txBody>
              </p:sp>
            </mc:Fallback>
          </mc:AlternateContent>
          <p:sp>
            <p:nvSpPr>
              <p:cNvPr id="97" name="Connettore 96"/>
              <p:cNvSpPr>
                <a:spLocks noChangeAspect="1"/>
              </p:cNvSpPr>
              <p:nvPr/>
            </p:nvSpPr>
            <p:spPr bwMode="auto">
              <a:xfrm rot="1800000">
                <a:off x="1457733" y="4981137"/>
                <a:ext cx="82231" cy="82231"/>
              </a:xfrm>
              <a:prstGeom prst="flowChartConnector">
                <a:avLst/>
              </a:prstGeom>
              <a:solidFill>
                <a:srgbClr val="FF0000"/>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Arial" charset="0"/>
                  <a:ea typeface="+mn-ea"/>
                  <a:cs typeface="+mn-cs"/>
                </a:endParaRPr>
              </a:p>
            </p:txBody>
          </p:sp>
          <p:sp>
            <p:nvSpPr>
              <p:cNvPr id="98" name="Connettore 97"/>
              <p:cNvSpPr>
                <a:spLocks noChangeAspect="1"/>
              </p:cNvSpPr>
              <p:nvPr/>
            </p:nvSpPr>
            <p:spPr bwMode="auto">
              <a:xfrm rot="1800000">
                <a:off x="1720369" y="5167305"/>
                <a:ext cx="82231" cy="82231"/>
              </a:xfrm>
              <a:prstGeom prst="flowChartConnector">
                <a:avLst/>
              </a:prstGeom>
              <a:solidFill>
                <a:srgbClr val="FF0000"/>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Arial" charset="0"/>
                  <a:ea typeface="+mn-ea"/>
                  <a:cs typeface="+mn-cs"/>
                </a:endParaRPr>
              </a:p>
            </p:txBody>
          </p:sp>
        </p:grpSp>
        <mc:AlternateContent xmlns:mc="http://schemas.openxmlformats.org/markup-compatibility/2006" xmlns:a14="http://schemas.microsoft.com/office/drawing/2010/main">
          <mc:Choice Requires="a14">
            <p:sp>
              <p:nvSpPr>
                <p:cNvPr id="90" name="CasellaDiTesto 89"/>
                <p:cNvSpPr txBox="1"/>
                <p:nvPr/>
              </p:nvSpPr>
              <p:spPr>
                <a:xfrm>
                  <a:off x="7812360" y="4725144"/>
                  <a:ext cx="755079" cy="283026"/>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kumimoji="0" lang="it-IT"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pPr>
                          <m:e>
                            <m:acc>
                              <m:accPr>
                                <m:chr m:val="⃗"/>
                                <m:ctrlPr>
                                  <a:rPr kumimoji="0" lang="it-IT"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accPr>
                              <m:e>
                                <m:r>
                                  <a:rPr kumimoji="0" lang="it-IT" sz="1200" b="0" i="1" u="none" strike="noStrike" kern="1200" cap="none" spc="0" normalizeH="0" baseline="0" noProof="0">
                                    <a:ln>
                                      <a:noFill/>
                                    </a:ln>
                                    <a:solidFill>
                                      <a:prstClr val="black"/>
                                    </a:solidFill>
                                    <a:effectLst/>
                                    <a:uLnTx/>
                                    <a:uFillTx/>
                                    <a:latin typeface="Cambria Math"/>
                                    <a:ea typeface="+mn-ea"/>
                                    <a:cs typeface="+mn-cs"/>
                                  </a:rPr>
                                  <m:t>𝑥</m:t>
                                </m:r>
                              </m:e>
                            </m:acc>
                          </m:e>
                          <m:sup>
                            <m:r>
                              <a:rPr kumimoji="0" lang="it-IT" sz="1200" b="0" i="1" u="none" strike="noStrike" kern="1200" cap="none" spc="0" normalizeH="0" baseline="0" noProof="0">
                                <a:ln>
                                  <a:noFill/>
                                </a:ln>
                                <a:solidFill>
                                  <a:prstClr val="black"/>
                                </a:solidFill>
                                <a:effectLst/>
                                <a:uLnTx/>
                                <a:uFillTx/>
                                <a:latin typeface="Cambria Math"/>
                                <a:ea typeface="+mn-ea"/>
                                <a:cs typeface="+mn-cs"/>
                              </a:rPr>
                              <m:t>h𝑖𝑠𝑡</m:t>
                            </m:r>
                          </m:sup>
                        </m:sSup>
                        <m:d>
                          <m:dPr>
                            <m:ctrlPr>
                              <a:rPr kumimoji="0" lang="it-IT"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r>
                              <a:rPr kumimoji="0" lang="it-IT" sz="1200" b="0" i="1" u="none" strike="noStrike" kern="1200" cap="none" spc="0" normalizeH="0" baseline="0" noProof="0" smtClean="0">
                                <a:ln>
                                  <a:noFill/>
                                </a:ln>
                                <a:solidFill>
                                  <a:prstClr val="black"/>
                                </a:solidFill>
                                <a:effectLst/>
                                <a:uLnTx/>
                                <a:uFillTx/>
                                <a:latin typeface="Cambria Math"/>
                                <a:ea typeface="+mn-ea"/>
                                <a:cs typeface="+mn-cs"/>
                              </a:rPr>
                              <m:t>2</m:t>
                            </m:r>
                          </m:e>
                        </m:d>
                      </m:oMath>
                    </m:oMathPara>
                  </a14:m>
                  <a:endParaRPr kumimoji="0" lang="en-US" sz="1200" b="0" i="0" u="none" strike="noStrike" kern="1200" cap="none" spc="0" normalizeH="0" baseline="0" noProof="0" dirty="0">
                    <a:ln>
                      <a:noFill/>
                    </a:ln>
                    <a:solidFill>
                      <a:prstClr val="black"/>
                    </a:solidFill>
                    <a:effectLst/>
                    <a:uLnTx/>
                    <a:uFillTx/>
                    <a:latin typeface="Arial" panose="020B0604020202020204"/>
                    <a:ea typeface="+mn-ea"/>
                    <a:cs typeface="+mn-cs"/>
                  </a:endParaRPr>
                </a:p>
              </p:txBody>
            </p:sp>
          </mc:Choice>
          <mc:Fallback xmlns="">
            <p:sp>
              <p:nvSpPr>
                <p:cNvPr id="101" name="CasellaDiTesto 100"/>
                <p:cNvSpPr txBox="1">
                  <a:spLocks noRot="1" noChangeAspect="1" noMove="1" noResize="1" noEditPoints="1" noAdjustHandles="1" noChangeArrowheads="1" noChangeShapeType="1" noTextEdit="1"/>
                </p:cNvSpPr>
                <p:nvPr/>
              </p:nvSpPr>
              <p:spPr>
                <a:xfrm>
                  <a:off x="7812360" y="4725144"/>
                  <a:ext cx="755079" cy="283026"/>
                </a:xfrm>
                <a:prstGeom prst="rect">
                  <a:avLst/>
                </a:prstGeom>
                <a:blipFill rotWithShape="1">
                  <a:blip r:embed="rId20"/>
                  <a:stretch>
                    <a:fillRect/>
                  </a:stretch>
                </a:blipFill>
              </p:spPr>
              <p:txBody>
                <a:bodyPr/>
                <a:lstStyle/>
                <a:p>
                  <a:r>
                    <a:rPr lang="en-US">
                      <a:noFill/>
                    </a:rPr>
                    <a:t> </a:t>
                  </a:r>
                </a:p>
              </p:txBody>
            </p:sp>
          </mc:Fallback>
        </mc:AlternateContent>
      </p:grpSp>
      <p:grpSp>
        <p:nvGrpSpPr>
          <p:cNvPr id="103" name="Gruppo 102"/>
          <p:cNvGrpSpPr/>
          <p:nvPr/>
        </p:nvGrpSpPr>
        <p:grpSpPr>
          <a:xfrm>
            <a:off x="5702497" y="1868687"/>
            <a:ext cx="2187373" cy="1872208"/>
            <a:chOff x="6943430" y="4019553"/>
            <a:chExt cx="2187373" cy="1872208"/>
          </a:xfrm>
        </p:grpSpPr>
        <p:grpSp>
          <p:nvGrpSpPr>
            <p:cNvPr id="104" name="Gruppo 103"/>
            <p:cNvGrpSpPr/>
            <p:nvPr/>
          </p:nvGrpSpPr>
          <p:grpSpPr>
            <a:xfrm>
              <a:off x="6943430" y="4019553"/>
              <a:ext cx="1877042" cy="1872208"/>
              <a:chOff x="6799414" y="3861048"/>
              <a:chExt cx="1877042" cy="1872208"/>
            </a:xfrm>
          </p:grpSpPr>
          <p:grpSp>
            <p:nvGrpSpPr>
              <p:cNvPr id="106" name="Gruppo 105"/>
              <p:cNvGrpSpPr>
                <a:grpSpLocks noChangeAspect="1"/>
              </p:cNvGrpSpPr>
              <p:nvPr/>
            </p:nvGrpSpPr>
            <p:grpSpPr>
              <a:xfrm>
                <a:off x="6799414" y="4013683"/>
                <a:ext cx="1719573" cy="1719573"/>
                <a:chOff x="7155547" y="3974620"/>
                <a:chExt cx="831273" cy="831273"/>
              </a:xfrm>
            </p:grpSpPr>
            <p:sp>
              <p:nvSpPr>
                <p:cNvPr id="121" name="Ovale 120"/>
                <p:cNvSpPr/>
                <p:nvPr/>
              </p:nvSpPr>
              <p:spPr bwMode="auto">
                <a:xfrm>
                  <a:off x="7471684" y="3974620"/>
                  <a:ext cx="199000" cy="831273"/>
                </a:xfrm>
                <a:prstGeom prst="ellipse">
                  <a:avLst/>
                </a:prstGeom>
                <a:noFill/>
                <a:ln w="19050" cap="flat" cmpd="sng" algn="ctr">
                  <a:solidFill>
                    <a:srgbClr val="F59201"/>
                  </a:solidFill>
                  <a:prstDash val="sysDash"/>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Arial" charset="0"/>
                    <a:ea typeface="+mn-ea"/>
                    <a:cs typeface="+mn-cs"/>
                  </a:endParaRPr>
                </a:p>
              </p:txBody>
            </p:sp>
            <p:sp>
              <p:nvSpPr>
                <p:cNvPr id="122" name="Ovale 121"/>
                <p:cNvSpPr/>
                <p:nvPr/>
              </p:nvSpPr>
              <p:spPr bwMode="auto">
                <a:xfrm rot="5400000">
                  <a:off x="7471684" y="3974620"/>
                  <a:ext cx="199000" cy="831273"/>
                </a:xfrm>
                <a:prstGeom prst="ellipse">
                  <a:avLst/>
                </a:prstGeom>
                <a:noFill/>
                <a:ln w="19050" cap="flat" cmpd="sng" algn="ctr">
                  <a:solidFill>
                    <a:srgbClr val="F59201"/>
                  </a:solidFill>
                  <a:prstDash val="sysDash"/>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Arial" charset="0"/>
                    <a:ea typeface="+mn-ea"/>
                    <a:cs typeface="+mn-cs"/>
                  </a:endParaRPr>
                </a:p>
              </p:txBody>
            </p:sp>
            <p:sp>
              <p:nvSpPr>
                <p:cNvPr id="123" name="Rettangolo 122"/>
                <p:cNvSpPr/>
                <p:nvPr/>
              </p:nvSpPr>
              <p:spPr bwMode="auto">
                <a:xfrm>
                  <a:off x="7472670" y="4291742"/>
                  <a:ext cx="197030" cy="197030"/>
                </a:xfrm>
                <a:prstGeom prst="rect">
                  <a:avLst/>
                </a:prstGeom>
                <a:noFill/>
                <a:ln w="19050" cap="flat" cmpd="sng" algn="ctr">
                  <a:solidFill>
                    <a:schemeClr val="bg1"/>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Arial" charset="0"/>
                    <a:ea typeface="+mn-ea"/>
                    <a:cs typeface="+mn-cs"/>
                  </a:endParaRPr>
                </a:p>
              </p:txBody>
            </p:sp>
          </p:grpSp>
          <p:grpSp>
            <p:nvGrpSpPr>
              <p:cNvPr id="107" name="Gruppo 106"/>
              <p:cNvGrpSpPr>
                <a:grpSpLocks noChangeAspect="1"/>
              </p:cNvGrpSpPr>
              <p:nvPr/>
            </p:nvGrpSpPr>
            <p:grpSpPr>
              <a:xfrm>
                <a:off x="7126917" y="4341186"/>
                <a:ext cx="1057148" cy="1057148"/>
                <a:chOff x="7155547" y="3974620"/>
                <a:chExt cx="831273" cy="831273"/>
              </a:xfrm>
            </p:grpSpPr>
            <p:sp>
              <p:nvSpPr>
                <p:cNvPr id="118" name="Ovale 117"/>
                <p:cNvSpPr/>
                <p:nvPr/>
              </p:nvSpPr>
              <p:spPr bwMode="auto">
                <a:xfrm>
                  <a:off x="7471684" y="3974620"/>
                  <a:ext cx="199000" cy="831273"/>
                </a:xfrm>
                <a:prstGeom prst="ellipse">
                  <a:avLst/>
                </a:prstGeom>
                <a:noFill/>
                <a:ln w="19050" cap="flat" cmpd="sng" algn="ctr">
                  <a:solidFill>
                    <a:srgbClr val="F59201"/>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Arial" charset="0"/>
                    <a:ea typeface="+mn-ea"/>
                    <a:cs typeface="+mn-cs"/>
                  </a:endParaRPr>
                </a:p>
              </p:txBody>
            </p:sp>
            <p:sp>
              <p:nvSpPr>
                <p:cNvPr id="119" name="Ovale 118"/>
                <p:cNvSpPr/>
                <p:nvPr/>
              </p:nvSpPr>
              <p:spPr bwMode="auto">
                <a:xfrm rot="5400000">
                  <a:off x="7471684" y="3974620"/>
                  <a:ext cx="199000" cy="831273"/>
                </a:xfrm>
                <a:prstGeom prst="ellipse">
                  <a:avLst/>
                </a:prstGeom>
                <a:noFill/>
                <a:ln w="19050" cap="flat" cmpd="sng" algn="ctr">
                  <a:solidFill>
                    <a:srgbClr val="F59201"/>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Arial" charset="0"/>
                    <a:ea typeface="+mn-ea"/>
                    <a:cs typeface="+mn-cs"/>
                  </a:endParaRPr>
                </a:p>
              </p:txBody>
            </p:sp>
            <p:sp>
              <p:nvSpPr>
                <p:cNvPr id="120" name="Rettangolo 119"/>
                <p:cNvSpPr/>
                <p:nvPr/>
              </p:nvSpPr>
              <p:spPr bwMode="auto">
                <a:xfrm>
                  <a:off x="7472670" y="4291742"/>
                  <a:ext cx="197030" cy="197030"/>
                </a:xfrm>
                <a:prstGeom prst="rect">
                  <a:avLst/>
                </a:prstGeom>
                <a:noFill/>
                <a:ln w="19050" cap="flat" cmpd="sng" algn="ctr">
                  <a:solidFill>
                    <a:schemeClr val="bg1"/>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Arial" charset="0"/>
                    <a:ea typeface="+mn-ea"/>
                    <a:cs typeface="+mn-cs"/>
                  </a:endParaRPr>
                </a:p>
              </p:txBody>
            </p:sp>
          </p:grpSp>
          <mc:AlternateContent xmlns:mc="http://schemas.openxmlformats.org/markup-compatibility/2006" xmlns:a14="http://schemas.microsoft.com/office/drawing/2010/main">
            <mc:Choice Requires="a14">
              <p:sp>
                <p:nvSpPr>
                  <p:cNvPr id="108" name="CasellaDiTesto 107"/>
                  <p:cNvSpPr txBox="1"/>
                  <p:nvPr/>
                </p:nvSpPr>
                <p:spPr>
                  <a:xfrm>
                    <a:off x="7452320" y="4873956"/>
                    <a:ext cx="518264" cy="283236"/>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kumimoji="0" lang="it-IT"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acc>
                                <m:accPr>
                                  <m:chr m:val="⃗"/>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accPr>
                                <m:e>
                                  <m:r>
                                    <a:rPr kumimoji="0" lang="it-IT" sz="1400" b="0" i="1" u="none" strike="noStrike" kern="1200" cap="none" spc="0" normalizeH="0" baseline="0" noProof="0">
                                      <a:ln>
                                        <a:noFill/>
                                      </a:ln>
                                      <a:solidFill>
                                        <a:prstClr val="black"/>
                                      </a:solidFill>
                                      <a:effectLst/>
                                      <a:uLnTx/>
                                      <a:uFillTx/>
                                      <a:latin typeface="Cambria Math"/>
                                      <a:ea typeface="+mn-ea"/>
                                      <a:cs typeface="+mn-cs"/>
                                    </a:rPr>
                                    <m:t>𝑥</m:t>
                                  </m:r>
                                </m:e>
                              </m:acc>
                            </m:e>
                            <m:sup>
                              <m:r>
                                <a:rPr kumimoji="0" lang="it-IT" sz="1400" b="0" i="1" u="none" strike="noStrike" kern="1200" cap="none" spc="0" normalizeH="0" baseline="0" noProof="0">
                                  <a:ln>
                                    <a:noFill/>
                                  </a:ln>
                                  <a:solidFill>
                                    <a:prstClr val="black"/>
                                  </a:solidFill>
                                  <a:effectLst/>
                                  <a:uLnTx/>
                                  <a:uFillTx/>
                                  <a:latin typeface="Cambria Math"/>
                                  <a:ea typeface="+mn-ea"/>
                                  <a:cs typeface="+mn-cs"/>
                                </a:rPr>
                                <m:t>𝑜𝑏𝑠</m:t>
                              </m:r>
                            </m:sup>
                          </m:sSup>
                        </m:oMath>
                      </m:oMathPara>
                    </a14:m>
                    <a:endParaRPr kumimoji="0" lang="en-US" sz="1400" b="0" i="0" u="none" strike="noStrike" kern="1200" cap="none" spc="0" normalizeH="0" baseline="0" noProof="0" dirty="0">
                      <a:ln>
                        <a:noFill/>
                      </a:ln>
                      <a:solidFill>
                        <a:prstClr val="black"/>
                      </a:solidFill>
                      <a:effectLst/>
                      <a:uLnTx/>
                      <a:uFillTx/>
                      <a:latin typeface="Arial" panose="020B0604020202020204"/>
                      <a:ea typeface="+mn-ea"/>
                      <a:cs typeface="+mn-cs"/>
                    </a:endParaRPr>
                  </a:p>
                </p:txBody>
              </p:sp>
            </mc:Choice>
            <mc:Fallback xmlns="">
              <p:sp>
                <p:nvSpPr>
                  <p:cNvPr id="165" name="CasellaDiTesto 164"/>
                  <p:cNvSpPr txBox="1">
                    <a:spLocks noRot="1" noChangeAspect="1" noMove="1" noResize="1" noEditPoints="1" noAdjustHandles="1" noChangeArrowheads="1" noChangeShapeType="1" noTextEdit="1"/>
                  </p:cNvSpPr>
                  <p:nvPr/>
                </p:nvSpPr>
                <p:spPr>
                  <a:xfrm>
                    <a:off x="7452320" y="4873956"/>
                    <a:ext cx="518264" cy="283236"/>
                  </a:xfrm>
                  <a:prstGeom prst="rect">
                    <a:avLst/>
                  </a:prstGeom>
                  <a:blipFill rotWithShape="1">
                    <a:blip r:embed="rId26"/>
                    <a:stretch>
                      <a:fillRect t="-8696"/>
                    </a:stretch>
                  </a:blipFill>
                </p:spPr>
                <p:txBody>
                  <a:bodyPr/>
                  <a:lstStyle/>
                  <a:p>
                    <a:r>
                      <a:rPr lang="en-US">
                        <a:noFill/>
                      </a:rPr>
                      <a:t> </a:t>
                    </a:r>
                  </a:p>
                </p:txBody>
              </p:sp>
            </mc:Fallback>
          </mc:AlternateContent>
          <p:grpSp>
            <p:nvGrpSpPr>
              <p:cNvPr id="109" name="Gruppo 108"/>
              <p:cNvGrpSpPr>
                <a:grpSpLocks noChangeAspect="1"/>
              </p:cNvGrpSpPr>
              <p:nvPr/>
            </p:nvGrpSpPr>
            <p:grpSpPr>
              <a:xfrm>
                <a:off x="7236296" y="3861048"/>
                <a:ext cx="1440160" cy="1201737"/>
                <a:chOff x="3344021" y="4204599"/>
                <a:chExt cx="2806463" cy="2341843"/>
              </a:xfrm>
            </p:grpSpPr>
            <p:cxnSp>
              <p:nvCxnSpPr>
                <p:cNvPr id="114" name="Connettore 2 113"/>
                <p:cNvCxnSpPr/>
                <p:nvPr/>
              </p:nvCxnSpPr>
              <p:spPr bwMode="auto">
                <a:xfrm>
                  <a:off x="4085967" y="6134770"/>
                  <a:ext cx="1619915" cy="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115" name="Connettore 2 114"/>
                <p:cNvCxnSpPr/>
                <p:nvPr/>
              </p:nvCxnSpPr>
              <p:spPr bwMode="auto">
                <a:xfrm rot="16200000">
                  <a:off x="3354609" y="5417039"/>
                  <a:ext cx="1619916" cy="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116" name="CasellaDiTesto 115"/>
                    <p:cNvSpPr txBox="1"/>
                    <p:nvPr/>
                  </p:nvSpPr>
                  <p:spPr>
                    <a:xfrm>
                      <a:off x="3344021" y="4204599"/>
                      <a:ext cx="556887" cy="405555"/>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it-IT"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it-IT" sz="1200" b="0" i="1" u="none" strike="noStrike" kern="1200" cap="none" spc="0" normalizeH="0" baseline="0" noProof="0" smtClean="0">
                                    <a:ln>
                                      <a:noFill/>
                                    </a:ln>
                                    <a:solidFill>
                                      <a:prstClr val="black"/>
                                    </a:solidFill>
                                    <a:effectLst/>
                                    <a:uLnTx/>
                                    <a:uFillTx/>
                                    <a:latin typeface="Cambria Math"/>
                                    <a:ea typeface="+mn-ea"/>
                                    <a:cs typeface="+mn-cs"/>
                                  </a:rPr>
                                  <m:t>𝑥</m:t>
                                </m:r>
                              </m:e>
                              <m:sub>
                                <m:r>
                                  <a:rPr kumimoji="0" lang="it-IT" sz="1200" b="0" i="1" u="none" strike="noStrike" kern="1200" cap="none" spc="0" normalizeH="0" baseline="0" noProof="0" smtClean="0">
                                    <a:ln>
                                      <a:noFill/>
                                    </a:ln>
                                    <a:solidFill>
                                      <a:prstClr val="black"/>
                                    </a:solidFill>
                                    <a:effectLst/>
                                    <a:uLnTx/>
                                    <a:uFillTx/>
                                    <a:latin typeface="Cambria Math"/>
                                    <a:ea typeface="+mn-ea"/>
                                    <a:cs typeface="+mn-cs"/>
                                  </a:rPr>
                                  <m:t>2</m:t>
                                </m:r>
                              </m:sub>
                            </m:sSub>
                          </m:oMath>
                        </m:oMathPara>
                      </a14:m>
                      <a:endParaRPr kumimoji="0" lang="en-US" sz="1200" b="0" i="0" u="none" strike="noStrike" kern="1200" cap="none" spc="0" normalizeH="0" baseline="0" noProof="0" dirty="0">
                        <a:ln>
                          <a:noFill/>
                        </a:ln>
                        <a:solidFill>
                          <a:prstClr val="black"/>
                        </a:solidFill>
                        <a:effectLst/>
                        <a:uLnTx/>
                        <a:uFillTx/>
                        <a:latin typeface="Arial" panose="020B0604020202020204"/>
                        <a:ea typeface="+mn-ea"/>
                        <a:cs typeface="+mn-cs"/>
                      </a:endParaRPr>
                    </a:p>
                  </p:txBody>
                </p:sp>
              </mc:Choice>
              <mc:Fallback xmlns="">
                <p:sp>
                  <p:nvSpPr>
                    <p:cNvPr id="163" name="CasellaDiTesto 162"/>
                    <p:cNvSpPr txBox="1">
                      <a:spLocks noRot="1" noChangeAspect="1" noMove="1" noResize="1" noEditPoints="1" noAdjustHandles="1" noChangeArrowheads="1" noChangeShapeType="1" noTextEdit="1"/>
                    </p:cNvSpPr>
                    <p:nvPr/>
                  </p:nvSpPr>
                  <p:spPr>
                    <a:xfrm>
                      <a:off x="3344021" y="4204599"/>
                      <a:ext cx="556887" cy="405555"/>
                    </a:xfrm>
                    <a:prstGeom prst="rect">
                      <a:avLst/>
                    </a:prstGeom>
                    <a:blipFill rotWithShape="1">
                      <a:blip r:embed="rId21"/>
                      <a:stretch>
                        <a:fillRect b="-2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7" name="CasellaDiTesto 116"/>
                    <p:cNvSpPr txBox="1"/>
                    <p:nvPr/>
                  </p:nvSpPr>
                  <p:spPr>
                    <a:xfrm>
                      <a:off x="5598855" y="6140887"/>
                      <a:ext cx="551629" cy="405555"/>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it-IT"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it-IT" sz="1200" b="0" i="1" u="none" strike="noStrike" kern="1200" cap="none" spc="0" normalizeH="0" baseline="0" noProof="0" smtClean="0">
                                    <a:ln>
                                      <a:noFill/>
                                    </a:ln>
                                    <a:solidFill>
                                      <a:prstClr val="black"/>
                                    </a:solidFill>
                                    <a:effectLst/>
                                    <a:uLnTx/>
                                    <a:uFillTx/>
                                    <a:latin typeface="Cambria Math"/>
                                    <a:ea typeface="+mn-ea"/>
                                    <a:cs typeface="+mn-cs"/>
                                  </a:rPr>
                                  <m:t>𝑥</m:t>
                                </m:r>
                              </m:e>
                              <m:sub>
                                <m:r>
                                  <a:rPr kumimoji="0" lang="it-IT" sz="1200" b="0" i="1" u="none" strike="noStrike" kern="1200" cap="none" spc="0" normalizeH="0" baseline="0" noProof="0" smtClean="0">
                                    <a:ln>
                                      <a:noFill/>
                                    </a:ln>
                                    <a:solidFill>
                                      <a:prstClr val="black"/>
                                    </a:solidFill>
                                    <a:effectLst/>
                                    <a:uLnTx/>
                                    <a:uFillTx/>
                                    <a:latin typeface="Cambria Math"/>
                                    <a:ea typeface="+mn-ea"/>
                                    <a:cs typeface="+mn-cs"/>
                                  </a:rPr>
                                  <m:t>1</m:t>
                                </m:r>
                              </m:sub>
                            </m:sSub>
                          </m:oMath>
                        </m:oMathPara>
                      </a14:m>
                      <a:endParaRPr kumimoji="0" lang="en-US" sz="1200" b="0" i="0" u="none" strike="noStrike" kern="1200" cap="none" spc="0" normalizeH="0" baseline="0" noProof="0" dirty="0">
                        <a:ln>
                          <a:noFill/>
                        </a:ln>
                        <a:solidFill>
                          <a:prstClr val="black"/>
                        </a:solidFill>
                        <a:effectLst/>
                        <a:uLnTx/>
                        <a:uFillTx/>
                        <a:latin typeface="Arial" panose="020B0604020202020204"/>
                        <a:ea typeface="+mn-ea"/>
                        <a:cs typeface="+mn-cs"/>
                      </a:endParaRPr>
                    </a:p>
                  </p:txBody>
                </p:sp>
              </mc:Choice>
              <mc:Fallback xmlns="">
                <p:sp>
                  <p:nvSpPr>
                    <p:cNvPr id="164" name="CasellaDiTesto 163"/>
                    <p:cNvSpPr txBox="1">
                      <a:spLocks noRot="1" noChangeAspect="1" noMove="1" noResize="1" noEditPoints="1" noAdjustHandles="1" noChangeArrowheads="1" noChangeShapeType="1" noTextEdit="1"/>
                    </p:cNvSpPr>
                    <p:nvPr/>
                  </p:nvSpPr>
                  <p:spPr>
                    <a:xfrm>
                      <a:off x="5598855" y="6140887"/>
                      <a:ext cx="551629" cy="405555"/>
                    </a:xfrm>
                    <a:prstGeom prst="rect">
                      <a:avLst/>
                    </a:prstGeom>
                    <a:blipFill rotWithShape="1">
                      <a:blip r:embed="rId27"/>
                      <a:stretch>
                        <a:fillRect b="-20000"/>
                      </a:stretch>
                    </a:blipFill>
                  </p:spPr>
                  <p:txBody>
                    <a:bodyPr/>
                    <a:lstStyle/>
                    <a:p>
                      <a:r>
                        <a:rPr lang="en-US">
                          <a:noFill/>
                        </a:rPr>
                        <a:t> </a:t>
                      </a:r>
                    </a:p>
                  </p:txBody>
                </p:sp>
              </mc:Fallback>
            </mc:AlternateContent>
          </p:grpSp>
          <p:sp>
            <p:nvSpPr>
              <p:cNvPr id="110" name="Triangolo isoscele 109"/>
              <p:cNvSpPr>
                <a:spLocks noChangeAspect="1"/>
              </p:cNvSpPr>
              <p:nvPr/>
            </p:nvSpPr>
            <p:spPr bwMode="auto">
              <a:xfrm>
                <a:off x="7590169" y="4760421"/>
                <a:ext cx="157667" cy="135920"/>
              </a:xfrm>
              <a:prstGeom prst="triangle">
                <a:avLst/>
              </a:prstGeom>
              <a:solidFill>
                <a:schemeClr val="accent2"/>
              </a:solidFill>
              <a:ln w="9525" cap="flat" cmpd="sng" algn="ctr">
                <a:solidFill>
                  <a:schemeClr val="accent2"/>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Arial" charset="0"/>
                  <a:ea typeface="+mn-ea"/>
                  <a:cs typeface="+mn-cs"/>
                </a:endParaRPr>
              </a:p>
            </p:txBody>
          </p:sp>
          <mc:AlternateContent xmlns:mc="http://schemas.openxmlformats.org/markup-compatibility/2006" xmlns:a14="http://schemas.microsoft.com/office/drawing/2010/main">
            <mc:Choice Requires="a14">
              <p:sp>
                <p:nvSpPr>
                  <p:cNvPr id="111" name="CasellaDiTesto 110"/>
                  <p:cNvSpPr txBox="1"/>
                  <p:nvPr/>
                </p:nvSpPr>
                <p:spPr>
                  <a:xfrm>
                    <a:off x="7777361" y="4330221"/>
                    <a:ext cx="755079" cy="283026"/>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kumimoji="0" lang="it-IT"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pPr>
                            <m:e>
                              <m:acc>
                                <m:accPr>
                                  <m:chr m:val="⃗"/>
                                  <m:ctrlPr>
                                    <a:rPr kumimoji="0" lang="it-IT"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accPr>
                                <m:e>
                                  <m:r>
                                    <a:rPr kumimoji="0" lang="it-IT" sz="1200" b="0" i="1" u="none" strike="noStrike" kern="1200" cap="none" spc="0" normalizeH="0" baseline="0" noProof="0">
                                      <a:ln>
                                        <a:noFill/>
                                      </a:ln>
                                      <a:solidFill>
                                        <a:prstClr val="black"/>
                                      </a:solidFill>
                                      <a:effectLst/>
                                      <a:uLnTx/>
                                      <a:uFillTx/>
                                      <a:latin typeface="Cambria Math"/>
                                      <a:ea typeface="+mn-ea"/>
                                      <a:cs typeface="+mn-cs"/>
                                    </a:rPr>
                                    <m:t>𝑥</m:t>
                                  </m:r>
                                </m:e>
                              </m:acc>
                            </m:e>
                            <m:sup>
                              <m:r>
                                <a:rPr kumimoji="0" lang="it-IT" sz="1200" b="0" i="1" u="none" strike="noStrike" kern="1200" cap="none" spc="0" normalizeH="0" baseline="0" noProof="0">
                                  <a:ln>
                                    <a:noFill/>
                                  </a:ln>
                                  <a:solidFill>
                                    <a:prstClr val="black"/>
                                  </a:solidFill>
                                  <a:effectLst/>
                                  <a:uLnTx/>
                                  <a:uFillTx/>
                                  <a:latin typeface="Cambria Math"/>
                                  <a:ea typeface="+mn-ea"/>
                                  <a:cs typeface="+mn-cs"/>
                                </a:rPr>
                                <m:t>h𝑖𝑠𝑡</m:t>
                              </m:r>
                            </m:sup>
                          </m:sSup>
                          <m:d>
                            <m:dPr>
                              <m:ctrlPr>
                                <a:rPr kumimoji="0" lang="it-IT"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r>
                                <a:rPr kumimoji="0" lang="it-IT" sz="1200" b="0" i="1" u="none" strike="noStrike" kern="1200" cap="none" spc="0" normalizeH="0" baseline="0" noProof="0" smtClean="0">
                                  <a:ln>
                                    <a:noFill/>
                                  </a:ln>
                                  <a:solidFill>
                                    <a:prstClr val="black"/>
                                  </a:solidFill>
                                  <a:effectLst/>
                                  <a:uLnTx/>
                                  <a:uFillTx/>
                                  <a:latin typeface="Cambria Math"/>
                                  <a:ea typeface="+mn-ea"/>
                                  <a:cs typeface="+mn-cs"/>
                                </a:rPr>
                                <m:t>2</m:t>
                              </m:r>
                            </m:e>
                          </m:d>
                        </m:oMath>
                      </m:oMathPara>
                    </a14:m>
                    <a:endParaRPr kumimoji="0" lang="en-US" sz="1200" b="0" i="0" u="none" strike="noStrike" kern="1200" cap="none" spc="0" normalizeH="0" baseline="0" noProof="0" dirty="0">
                      <a:ln>
                        <a:noFill/>
                      </a:ln>
                      <a:solidFill>
                        <a:prstClr val="black"/>
                      </a:solidFill>
                      <a:effectLst/>
                      <a:uLnTx/>
                      <a:uFillTx/>
                      <a:latin typeface="Arial" panose="020B0604020202020204"/>
                      <a:ea typeface="+mn-ea"/>
                      <a:cs typeface="+mn-cs"/>
                    </a:endParaRPr>
                  </a:p>
                </p:txBody>
              </p:sp>
            </mc:Choice>
            <mc:Fallback xmlns="">
              <p:sp>
                <p:nvSpPr>
                  <p:cNvPr id="176" name="CasellaDiTesto 175"/>
                  <p:cNvSpPr txBox="1">
                    <a:spLocks noRot="1" noChangeAspect="1" noMove="1" noResize="1" noEditPoints="1" noAdjustHandles="1" noChangeArrowheads="1" noChangeShapeType="1" noTextEdit="1"/>
                  </p:cNvSpPr>
                  <p:nvPr/>
                </p:nvSpPr>
                <p:spPr>
                  <a:xfrm>
                    <a:off x="7777361" y="4330221"/>
                    <a:ext cx="755079" cy="283026"/>
                  </a:xfrm>
                  <a:prstGeom prst="rect">
                    <a:avLst/>
                  </a:prstGeom>
                  <a:blipFill rotWithShape="1">
                    <a:blip r:embed="rId28"/>
                    <a:stretch>
                      <a:fillRect/>
                    </a:stretch>
                  </a:blipFill>
                </p:spPr>
                <p:txBody>
                  <a:bodyPr/>
                  <a:lstStyle/>
                  <a:p>
                    <a:r>
                      <a:rPr lang="en-US">
                        <a:noFill/>
                      </a:rPr>
                      <a:t> </a:t>
                    </a:r>
                  </a:p>
                </p:txBody>
              </p:sp>
            </mc:Fallback>
          </mc:AlternateContent>
          <p:sp>
            <p:nvSpPr>
              <p:cNvPr id="112" name="Connettore 111"/>
              <p:cNvSpPr>
                <a:spLocks noChangeAspect="1"/>
              </p:cNvSpPr>
              <p:nvPr/>
            </p:nvSpPr>
            <p:spPr bwMode="auto">
              <a:xfrm rot="1800000">
                <a:off x="8134040" y="4810408"/>
                <a:ext cx="82231" cy="82231"/>
              </a:xfrm>
              <a:prstGeom prst="flowChartConnector">
                <a:avLst/>
              </a:prstGeom>
              <a:solidFill>
                <a:srgbClr val="FF0000"/>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Arial" charset="0"/>
                  <a:ea typeface="+mn-ea"/>
                  <a:cs typeface="+mn-cs"/>
                </a:endParaRPr>
              </a:p>
            </p:txBody>
          </p:sp>
          <p:sp>
            <p:nvSpPr>
              <p:cNvPr id="113" name="Connettore 112"/>
              <p:cNvSpPr>
                <a:spLocks noChangeAspect="1"/>
              </p:cNvSpPr>
              <p:nvPr/>
            </p:nvSpPr>
            <p:spPr bwMode="auto">
              <a:xfrm rot="1800000">
                <a:off x="7871404" y="4624240"/>
                <a:ext cx="82231" cy="82231"/>
              </a:xfrm>
              <a:prstGeom prst="flowChartConnector">
                <a:avLst/>
              </a:prstGeom>
              <a:solidFill>
                <a:srgbClr val="FF0000"/>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Arial" charset="0"/>
                  <a:ea typeface="+mn-ea"/>
                  <a:cs typeface="+mn-cs"/>
                </a:endParaRPr>
              </a:p>
            </p:txBody>
          </p:sp>
        </p:grpSp>
        <mc:AlternateContent xmlns:mc="http://schemas.openxmlformats.org/markup-compatibility/2006" xmlns:a14="http://schemas.microsoft.com/office/drawing/2010/main">
          <mc:Choice Requires="a14">
            <p:sp>
              <p:nvSpPr>
                <p:cNvPr id="105" name="CasellaDiTesto 104"/>
                <p:cNvSpPr txBox="1"/>
                <p:nvPr/>
              </p:nvSpPr>
              <p:spPr>
                <a:xfrm>
                  <a:off x="8375724" y="4665836"/>
                  <a:ext cx="755079" cy="283026"/>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kumimoji="0" lang="it-IT"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pPr>
                          <m:e>
                            <m:acc>
                              <m:accPr>
                                <m:chr m:val="⃗"/>
                                <m:ctrlPr>
                                  <a:rPr kumimoji="0" lang="it-IT"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accPr>
                              <m:e>
                                <m:r>
                                  <a:rPr kumimoji="0" lang="it-IT" sz="1200" b="0" i="1" u="none" strike="noStrike" kern="1200" cap="none" spc="0" normalizeH="0" baseline="0" noProof="0">
                                    <a:ln>
                                      <a:noFill/>
                                    </a:ln>
                                    <a:solidFill>
                                      <a:prstClr val="black"/>
                                    </a:solidFill>
                                    <a:effectLst/>
                                    <a:uLnTx/>
                                    <a:uFillTx/>
                                    <a:latin typeface="Cambria Math"/>
                                    <a:ea typeface="+mn-ea"/>
                                    <a:cs typeface="+mn-cs"/>
                                  </a:rPr>
                                  <m:t>𝑥</m:t>
                                </m:r>
                              </m:e>
                            </m:acc>
                          </m:e>
                          <m:sup>
                            <m:r>
                              <a:rPr kumimoji="0" lang="it-IT" sz="1200" b="0" i="1" u="none" strike="noStrike" kern="1200" cap="none" spc="0" normalizeH="0" baseline="0" noProof="0">
                                <a:ln>
                                  <a:noFill/>
                                </a:ln>
                                <a:solidFill>
                                  <a:prstClr val="black"/>
                                </a:solidFill>
                                <a:effectLst/>
                                <a:uLnTx/>
                                <a:uFillTx/>
                                <a:latin typeface="Cambria Math"/>
                                <a:ea typeface="+mn-ea"/>
                                <a:cs typeface="+mn-cs"/>
                              </a:rPr>
                              <m:t>h𝑖𝑠𝑡</m:t>
                            </m:r>
                          </m:sup>
                        </m:sSup>
                        <m:d>
                          <m:dPr>
                            <m:ctrlPr>
                              <a:rPr kumimoji="0" lang="it-IT"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r>
                              <a:rPr kumimoji="0" lang="it-IT" sz="1200" b="0" i="1" u="none" strike="noStrike" kern="1200" cap="none" spc="0" normalizeH="0" baseline="0" noProof="0" smtClean="0">
                                <a:ln>
                                  <a:noFill/>
                                </a:ln>
                                <a:solidFill>
                                  <a:prstClr val="black"/>
                                </a:solidFill>
                                <a:effectLst/>
                                <a:uLnTx/>
                                <a:uFillTx/>
                                <a:latin typeface="Cambria Math"/>
                                <a:ea typeface="+mn-ea"/>
                                <a:cs typeface="+mn-cs"/>
                              </a:rPr>
                              <m:t>1</m:t>
                            </m:r>
                          </m:e>
                        </m:d>
                      </m:oMath>
                    </m:oMathPara>
                  </a14:m>
                  <a:endParaRPr kumimoji="0" lang="en-US" sz="1200" b="0" i="0" u="none" strike="noStrike" kern="1200" cap="none" spc="0" normalizeH="0" baseline="0" noProof="0" dirty="0">
                    <a:ln>
                      <a:noFill/>
                    </a:ln>
                    <a:solidFill>
                      <a:prstClr val="black"/>
                    </a:solidFill>
                    <a:effectLst/>
                    <a:uLnTx/>
                    <a:uFillTx/>
                    <a:latin typeface="Arial" panose="020B0604020202020204"/>
                    <a:ea typeface="+mn-ea"/>
                    <a:cs typeface="+mn-cs"/>
                  </a:endParaRPr>
                </a:p>
              </p:txBody>
            </p:sp>
          </mc:Choice>
          <mc:Fallback xmlns="">
            <p:sp>
              <p:nvSpPr>
                <p:cNvPr id="177" name="CasellaDiTesto 176"/>
                <p:cNvSpPr txBox="1">
                  <a:spLocks noRot="1" noChangeAspect="1" noMove="1" noResize="1" noEditPoints="1" noAdjustHandles="1" noChangeArrowheads="1" noChangeShapeType="1" noTextEdit="1"/>
                </p:cNvSpPr>
                <p:nvPr/>
              </p:nvSpPr>
              <p:spPr>
                <a:xfrm>
                  <a:off x="8375724" y="4665836"/>
                  <a:ext cx="755079" cy="283026"/>
                </a:xfrm>
                <a:prstGeom prst="rect">
                  <a:avLst/>
                </a:prstGeom>
                <a:blipFill rotWithShape="1">
                  <a:blip r:embed="rId29"/>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773321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8"/>
                                        </p:tgtEl>
                                        <p:attrNameLst>
                                          <p:attrName>style.visibility</p:attrName>
                                        </p:attrNameLst>
                                      </p:cBhvr>
                                      <p:to>
                                        <p:strVal val="visible"/>
                                      </p:to>
                                    </p:set>
                                    <p:animEffect transition="in" filter="fade">
                                      <p:cBhvr>
                                        <p:cTn id="7" dur="500"/>
                                        <p:tgtEl>
                                          <p:spTgt spid="88"/>
                                        </p:tgtEl>
                                      </p:cBhvr>
                                    </p:animEffect>
                                  </p:childTnLst>
                                </p:cTn>
                              </p:par>
                              <p:par>
                                <p:cTn id="8" presetID="10" presetClass="entr" presetSubtype="0" fill="hold" nodeType="withEffect">
                                  <p:stCondLst>
                                    <p:cond delay="0"/>
                                  </p:stCondLst>
                                  <p:childTnLst>
                                    <p:set>
                                      <p:cBhvr>
                                        <p:cTn id="9" dur="1" fill="hold">
                                          <p:stCondLst>
                                            <p:cond delay="0"/>
                                          </p:stCondLst>
                                        </p:cTn>
                                        <p:tgtEl>
                                          <p:spTgt spid="103"/>
                                        </p:tgtEl>
                                        <p:attrNameLst>
                                          <p:attrName>style.visibility</p:attrName>
                                        </p:attrNameLst>
                                      </p:cBhvr>
                                      <p:to>
                                        <p:strVal val="visible"/>
                                      </p:to>
                                    </p:set>
                                    <p:animEffect transition="in" filter="fade">
                                      <p:cBhvr>
                                        <p:cTn id="10" dur="500"/>
                                        <p:tgtEl>
                                          <p:spTgt spid="1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5D93D34-1056-4A71-8D66-8C890C90CE57}"/>
              </a:ext>
            </a:extLst>
          </p:cNvPr>
          <p:cNvSpPr>
            <a:spLocks noGrp="1"/>
          </p:cNvSpPr>
          <p:nvPr>
            <p:ph type="title"/>
          </p:nvPr>
        </p:nvSpPr>
        <p:spPr/>
        <p:txBody>
          <a:bodyPr/>
          <a:lstStyle/>
          <a:p>
            <a:r>
              <a:rPr lang="it-IT" dirty="0"/>
              <a:t>Fault </a:t>
            </a:r>
            <a:r>
              <a:rPr lang="it-IT" dirty="0" err="1"/>
              <a:t>Detection</a:t>
            </a:r>
            <a:r>
              <a:rPr lang="it-IT" dirty="0"/>
              <a:t> - Challenges</a:t>
            </a:r>
          </a:p>
        </p:txBody>
      </p:sp>
      <p:sp>
        <p:nvSpPr>
          <p:cNvPr id="4" name="Segnaposto contenuto 3">
            <a:extLst>
              <a:ext uri="{FF2B5EF4-FFF2-40B4-BE49-F238E27FC236}">
                <a16:creationId xmlns:a16="http://schemas.microsoft.com/office/drawing/2014/main" id="{999A93A0-D1D9-4743-AE0B-1B714600C853}"/>
              </a:ext>
            </a:extLst>
          </p:cNvPr>
          <p:cNvSpPr>
            <a:spLocks noGrp="1"/>
          </p:cNvSpPr>
          <p:nvPr>
            <p:ph idx="1"/>
          </p:nvPr>
        </p:nvSpPr>
        <p:spPr/>
        <p:txBody>
          <a:bodyPr/>
          <a:lstStyle/>
          <a:p>
            <a:r>
              <a:rPr lang="it-IT" dirty="0" err="1"/>
              <a:t>Hundreds</a:t>
            </a:r>
            <a:r>
              <a:rPr lang="it-IT" dirty="0"/>
              <a:t> of </a:t>
            </a:r>
            <a:r>
              <a:rPr lang="it-IT" dirty="0" err="1"/>
              <a:t>Signals</a:t>
            </a:r>
            <a:r>
              <a:rPr lang="it-IT" dirty="0"/>
              <a:t> are </a:t>
            </a:r>
            <a:r>
              <a:rPr lang="it-IT" dirty="0" err="1"/>
              <a:t>Monitored</a:t>
            </a:r>
            <a:endParaRPr lang="it-IT" dirty="0"/>
          </a:p>
          <a:p>
            <a:r>
              <a:rPr lang="it-IT" dirty="0" err="1"/>
              <a:t>Evolving</a:t>
            </a:r>
            <a:r>
              <a:rPr lang="it-IT" dirty="0"/>
              <a:t> Environment</a:t>
            </a:r>
          </a:p>
          <a:p>
            <a:r>
              <a:rPr lang="it-IT" dirty="0" err="1"/>
              <a:t>Robustness</a:t>
            </a:r>
            <a:endParaRPr lang="it-IT" dirty="0"/>
          </a:p>
          <a:p>
            <a:r>
              <a:rPr lang="it-IT" dirty="0"/>
              <a:t>…</a:t>
            </a:r>
          </a:p>
        </p:txBody>
      </p:sp>
      <p:sp>
        <p:nvSpPr>
          <p:cNvPr id="3" name="Segnaposto numero diapositiva 2">
            <a:extLst>
              <a:ext uri="{FF2B5EF4-FFF2-40B4-BE49-F238E27FC236}">
                <a16:creationId xmlns:a16="http://schemas.microsoft.com/office/drawing/2014/main" id="{E60E6053-5C46-4664-BF68-424CCACD2B7F}"/>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CF46B70-BEEE-447A-8354-9995F2AD6C56}" type="slidenum">
              <a:rPr kumimoji="0" lang="en-US" sz="1200" b="0" i="0" u="none" strike="noStrike" kern="1200" cap="none" spc="0" normalizeH="0" baseline="0" noProof="0" smtClean="0">
                <a:ln>
                  <a:noFill/>
                </a:ln>
                <a:solidFill>
                  <a:srgbClr val="E7E6E6">
                    <a:lumMod val="90000"/>
                  </a:srgbClr>
                </a:solidFill>
                <a:effectLst/>
                <a:uLnTx/>
                <a:uFillTx/>
                <a:latin typeface="Arial" panose="020B0604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117</a:t>
            </a:fld>
            <a:endParaRPr kumimoji="0" lang="en-US" sz="1200" b="0" i="0" u="none" strike="noStrike" kern="1200" cap="none" spc="0" normalizeH="0" baseline="0" noProof="0">
              <a:ln>
                <a:noFill/>
              </a:ln>
              <a:solidFill>
                <a:srgbClr val="E7E6E6">
                  <a:lumMod val="90000"/>
                </a:srgb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39289384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testo 2"/>
          <p:cNvSpPr>
            <a:spLocks noGrp="1"/>
          </p:cNvSpPr>
          <p:nvPr>
            <p:ph idx="1"/>
          </p:nvPr>
        </p:nvSpPr>
        <p:spPr>
          <a:xfrm>
            <a:off x="457200" y="1348008"/>
            <a:ext cx="8229600" cy="5620352"/>
          </a:xfrm>
        </p:spPr>
        <p:txBody>
          <a:bodyPr>
            <a:normAutofit/>
          </a:bodyPr>
          <a:lstStyle/>
          <a:p>
            <a:pPr marL="342900" indent="-342900"/>
            <a:r>
              <a:rPr lang="en-US" dirty="0"/>
              <a:t>Limit-based</a:t>
            </a:r>
          </a:p>
          <a:p>
            <a:pPr marL="342900" indent="-342900"/>
            <a:r>
              <a:rPr lang="en-US" dirty="0"/>
              <a:t>Model-based</a:t>
            </a:r>
          </a:p>
          <a:p>
            <a:pPr marL="342900" indent="-342900"/>
            <a:r>
              <a:rPr lang="en-US" dirty="0"/>
              <a:t>Data-driven</a:t>
            </a:r>
          </a:p>
          <a:p>
            <a:pPr marL="800100" lvl="1"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p:txBody>
      </p:sp>
      <p:sp>
        <p:nvSpPr>
          <p:cNvPr id="4" name="Titolo 3">
            <a:extLst>
              <a:ext uri="{FF2B5EF4-FFF2-40B4-BE49-F238E27FC236}">
                <a16:creationId xmlns:a16="http://schemas.microsoft.com/office/drawing/2014/main" id="{E535D85A-9CCC-47E8-B7C4-9BA70C25E782}"/>
              </a:ext>
            </a:extLst>
          </p:cNvPr>
          <p:cNvSpPr>
            <a:spLocks noGrp="1"/>
          </p:cNvSpPr>
          <p:nvPr>
            <p:ph type="title"/>
          </p:nvPr>
        </p:nvSpPr>
        <p:spPr/>
        <p:txBody>
          <a:bodyPr/>
          <a:lstStyle/>
          <a:p>
            <a:r>
              <a:rPr lang="it-IT" dirty="0"/>
              <a:t>Fault </a:t>
            </a:r>
            <a:r>
              <a:rPr lang="it-IT" dirty="0" err="1"/>
              <a:t>Detection</a:t>
            </a:r>
            <a:r>
              <a:rPr lang="it-IT" dirty="0"/>
              <a:t>: </a:t>
            </a:r>
            <a:r>
              <a:rPr lang="it-IT" dirty="0" err="1"/>
              <a:t>Approaches</a:t>
            </a:r>
            <a:endParaRPr lang="it-IT" dirty="0"/>
          </a:p>
        </p:txBody>
      </p:sp>
      <p:sp>
        <p:nvSpPr>
          <p:cNvPr id="5" name="Rettangolo 4">
            <a:extLst>
              <a:ext uri="{FF2B5EF4-FFF2-40B4-BE49-F238E27FC236}">
                <a16:creationId xmlns:a16="http://schemas.microsoft.com/office/drawing/2014/main" id="{128F2D0E-3EC2-4FC9-8831-05CE203F3E12}"/>
              </a:ext>
            </a:extLst>
          </p:cNvPr>
          <p:cNvSpPr/>
          <p:nvPr/>
        </p:nvSpPr>
        <p:spPr>
          <a:xfrm>
            <a:off x="457200" y="1761548"/>
            <a:ext cx="2805545" cy="102321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33249660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a:extLst>
              <a:ext uri="{FF2B5EF4-FFF2-40B4-BE49-F238E27FC236}">
                <a16:creationId xmlns:a16="http://schemas.microsoft.com/office/drawing/2014/main" id="{E535D85A-9CCC-47E8-B7C4-9BA70C25E782}"/>
              </a:ext>
            </a:extLst>
          </p:cNvPr>
          <p:cNvSpPr>
            <a:spLocks noGrp="1"/>
          </p:cNvSpPr>
          <p:nvPr>
            <p:ph type="title"/>
          </p:nvPr>
        </p:nvSpPr>
        <p:spPr/>
        <p:txBody>
          <a:bodyPr>
            <a:normAutofit fontScale="90000"/>
          </a:bodyPr>
          <a:lstStyle/>
          <a:p>
            <a:r>
              <a:rPr lang="it-IT" dirty="0"/>
              <a:t>Model-</a:t>
            </a:r>
            <a:r>
              <a:rPr lang="it-IT" dirty="0" err="1"/>
              <a:t>based</a:t>
            </a:r>
            <a:r>
              <a:rPr lang="it-IT" dirty="0"/>
              <a:t> &amp; Data-</a:t>
            </a:r>
            <a:r>
              <a:rPr lang="it-IT" dirty="0" err="1"/>
              <a:t>driven</a:t>
            </a:r>
            <a:r>
              <a:rPr lang="it-IT" dirty="0"/>
              <a:t> fault </a:t>
            </a:r>
            <a:r>
              <a:rPr lang="it-IT" dirty="0" err="1"/>
              <a:t>detection</a:t>
            </a:r>
            <a:r>
              <a:rPr lang="it-IT" dirty="0"/>
              <a:t>: </a:t>
            </a:r>
            <a:r>
              <a:rPr lang="it-IT" dirty="0" err="1"/>
              <a:t>basic</a:t>
            </a:r>
            <a:r>
              <a:rPr lang="it-IT" dirty="0"/>
              <a:t> idea</a:t>
            </a:r>
          </a:p>
        </p:txBody>
      </p:sp>
      <p:sp>
        <p:nvSpPr>
          <p:cNvPr id="7" name="Ovale 6">
            <a:extLst>
              <a:ext uri="{FF2B5EF4-FFF2-40B4-BE49-F238E27FC236}">
                <a16:creationId xmlns:a16="http://schemas.microsoft.com/office/drawing/2014/main" id="{E5B01CD3-123E-49B0-8683-A13DA2ED3EA3}"/>
              </a:ext>
            </a:extLst>
          </p:cNvPr>
          <p:cNvSpPr/>
          <p:nvPr/>
        </p:nvSpPr>
        <p:spPr>
          <a:xfrm>
            <a:off x="2943400" y="5173826"/>
            <a:ext cx="1966340" cy="1029426"/>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8" name="CasellaDiTesto 55">
            <a:extLst>
              <a:ext uri="{FF2B5EF4-FFF2-40B4-BE49-F238E27FC236}">
                <a16:creationId xmlns:a16="http://schemas.microsoft.com/office/drawing/2014/main" id="{6C5D948D-759C-498A-8D32-BBF4BE560F49}"/>
              </a:ext>
            </a:extLst>
          </p:cNvPr>
          <p:cNvSpPr txBox="1">
            <a:spLocks noChangeArrowheads="1"/>
          </p:cNvSpPr>
          <p:nvPr/>
        </p:nvSpPr>
        <p:spPr bwMode="auto">
          <a:xfrm>
            <a:off x="149121" y="2373296"/>
            <a:ext cx="2724246" cy="2042460"/>
          </a:xfrm>
          <a:prstGeom prst="rect">
            <a:avLst/>
          </a:prstGeom>
          <a:noFill/>
          <a:ln w="25400">
            <a:solidFill>
              <a:schemeClr val="tx1"/>
            </a:solidFill>
            <a:miter lim="800000"/>
            <a:headEnd/>
            <a:tailEnd/>
          </a:ln>
        </p:spPr>
        <p:txBody>
          <a:bodyPr wrap="square" lIns="72000" tIns="72000" rIns="72000" bIns="72000" anchor="ctr">
            <a:noAutofit/>
          </a:bodyPr>
          <a:lstStyle/>
          <a:p>
            <a:pPr algn="ctr" eaLnBrk="1" hangingPunct="1"/>
            <a:r>
              <a:rPr lang="it-IT" sz="1400" dirty="0">
                <a:solidFill>
                  <a:srgbClr val="000000"/>
                </a:solidFill>
                <a:latin typeface="Arial" pitchFamily="34" charset="0"/>
                <a:cs typeface="Arial" pitchFamily="34" charset="0"/>
              </a:rPr>
              <a:t>MODEL OF THE</a:t>
            </a:r>
          </a:p>
          <a:p>
            <a:pPr algn="ctr" eaLnBrk="1" hangingPunct="1"/>
            <a:r>
              <a:rPr lang="it-IT" sz="1400" dirty="0">
                <a:solidFill>
                  <a:srgbClr val="000000"/>
                </a:solidFill>
                <a:latin typeface="Arial" pitchFamily="34" charset="0"/>
                <a:cs typeface="Arial" pitchFamily="34" charset="0"/>
              </a:rPr>
              <a:t>EQUIPMENT BEHAVIOR</a:t>
            </a:r>
          </a:p>
          <a:p>
            <a:pPr algn="ctr" eaLnBrk="1" hangingPunct="1"/>
            <a:r>
              <a:rPr lang="it-IT" sz="1400" dirty="0">
                <a:solidFill>
                  <a:srgbClr val="000000"/>
                </a:solidFill>
                <a:latin typeface="Arial" pitchFamily="34" charset="0"/>
                <a:cs typeface="Arial" pitchFamily="34" charset="0"/>
              </a:rPr>
              <a:t>IN NORMAL CONDITION</a:t>
            </a:r>
          </a:p>
          <a:p>
            <a:pPr eaLnBrk="1" hangingPunct="1"/>
            <a:endParaRPr lang="it-IT" sz="1400" b="1" i="1" dirty="0">
              <a:solidFill>
                <a:srgbClr val="FF0000"/>
              </a:solidFill>
              <a:latin typeface="Calibri" panose="020F0502020204030204" pitchFamily="34" charset="0"/>
              <a:cs typeface="Arial" pitchFamily="34" charset="0"/>
            </a:endParaRPr>
          </a:p>
          <a:p>
            <a:pPr algn="ctr" eaLnBrk="1" hangingPunct="1"/>
            <a:endParaRPr lang="it-IT" sz="800" dirty="0">
              <a:solidFill>
                <a:srgbClr val="000000"/>
              </a:solidFill>
              <a:latin typeface="Arial" pitchFamily="34" charset="0"/>
              <a:cs typeface="Arial" pitchFamily="34" charset="0"/>
            </a:endParaRPr>
          </a:p>
        </p:txBody>
      </p:sp>
      <p:cxnSp>
        <p:nvCxnSpPr>
          <p:cNvPr id="9" name="Connettore 2 8">
            <a:extLst>
              <a:ext uri="{FF2B5EF4-FFF2-40B4-BE49-F238E27FC236}">
                <a16:creationId xmlns:a16="http://schemas.microsoft.com/office/drawing/2014/main" id="{76F8412D-9767-4B51-9E11-35444AE407F5}"/>
              </a:ext>
            </a:extLst>
          </p:cNvPr>
          <p:cNvCxnSpPr/>
          <p:nvPr/>
        </p:nvCxnSpPr>
        <p:spPr bwMode="auto">
          <a:xfrm>
            <a:off x="2843808" y="3234681"/>
            <a:ext cx="1008112" cy="0"/>
          </a:xfrm>
          <a:prstGeom prst="straightConnector1">
            <a:avLst/>
          </a:prstGeom>
          <a:noFill/>
          <a:ln w="9525" cap="flat" cmpd="sng" algn="ctr">
            <a:solidFill>
              <a:srgbClr val="008000"/>
            </a:solidFill>
            <a:prstDash val="solid"/>
            <a:round/>
            <a:headEnd type="none" w="med" len="med"/>
            <a:tailEnd type="triangle"/>
          </a:ln>
          <a:effectLst/>
        </p:spPr>
      </p:cxnSp>
      <p:cxnSp>
        <p:nvCxnSpPr>
          <p:cNvPr id="10" name="Connettore 2 9">
            <a:extLst>
              <a:ext uri="{FF2B5EF4-FFF2-40B4-BE49-F238E27FC236}">
                <a16:creationId xmlns:a16="http://schemas.microsoft.com/office/drawing/2014/main" id="{1A1D5542-2E41-4DE7-A7BD-5A10B30EB048}"/>
              </a:ext>
            </a:extLst>
          </p:cNvPr>
          <p:cNvCxnSpPr/>
          <p:nvPr/>
        </p:nvCxnSpPr>
        <p:spPr bwMode="auto">
          <a:xfrm>
            <a:off x="2843808" y="4207276"/>
            <a:ext cx="1008112" cy="0"/>
          </a:xfrm>
          <a:prstGeom prst="straightConnector1">
            <a:avLst/>
          </a:prstGeom>
          <a:noFill/>
          <a:ln w="9525" cap="flat" cmpd="sng" algn="ctr">
            <a:solidFill>
              <a:srgbClr val="008000"/>
            </a:solidFill>
            <a:prstDash val="solid"/>
            <a:round/>
            <a:headEnd type="none" w="med" len="med"/>
            <a:tailEnd type="triangle"/>
          </a:ln>
          <a:effectLst/>
        </p:spPr>
      </p:cxnSp>
      <p:cxnSp>
        <p:nvCxnSpPr>
          <p:cNvPr id="11" name="Connettore 2 10">
            <a:extLst>
              <a:ext uri="{FF2B5EF4-FFF2-40B4-BE49-F238E27FC236}">
                <a16:creationId xmlns:a16="http://schemas.microsoft.com/office/drawing/2014/main" id="{6CFC28D9-64E8-4FF1-AF3F-83F9250C3BF4}"/>
              </a:ext>
            </a:extLst>
          </p:cNvPr>
          <p:cNvCxnSpPr/>
          <p:nvPr/>
        </p:nvCxnSpPr>
        <p:spPr bwMode="auto">
          <a:xfrm flipH="1">
            <a:off x="6070052" y="3234681"/>
            <a:ext cx="1008112" cy="0"/>
          </a:xfrm>
          <a:prstGeom prst="straightConnector1">
            <a:avLst/>
          </a:prstGeom>
          <a:noFill/>
          <a:ln w="9525" cap="flat" cmpd="sng" algn="ctr">
            <a:solidFill>
              <a:schemeClr val="tx1"/>
            </a:solidFill>
            <a:prstDash val="solid"/>
            <a:round/>
            <a:headEnd type="none" w="med" len="med"/>
            <a:tailEnd type="triangle"/>
          </a:ln>
          <a:effectLst/>
        </p:spPr>
      </p:cxnSp>
      <p:cxnSp>
        <p:nvCxnSpPr>
          <p:cNvPr id="12" name="Connettore 2 11">
            <a:extLst>
              <a:ext uri="{FF2B5EF4-FFF2-40B4-BE49-F238E27FC236}">
                <a16:creationId xmlns:a16="http://schemas.microsoft.com/office/drawing/2014/main" id="{122E3266-55A2-4230-ABAD-D707558968D7}"/>
              </a:ext>
            </a:extLst>
          </p:cNvPr>
          <p:cNvCxnSpPr/>
          <p:nvPr/>
        </p:nvCxnSpPr>
        <p:spPr bwMode="auto">
          <a:xfrm flipH="1">
            <a:off x="6156176" y="4207276"/>
            <a:ext cx="1008112" cy="0"/>
          </a:xfrm>
          <a:prstGeom prst="straightConnector1">
            <a:avLst/>
          </a:prstGeom>
          <a:noFill/>
          <a:ln w="9525" cap="flat" cmpd="sng" algn="ctr">
            <a:solidFill>
              <a:schemeClr val="tx1"/>
            </a:solidFill>
            <a:prstDash val="solid"/>
            <a:round/>
            <a:headEnd type="none" w="med" len="med"/>
            <a:tailEnd type="triangle"/>
          </a:ln>
          <a:effectLst/>
        </p:spPr>
      </p:cxnSp>
      <p:sp>
        <p:nvSpPr>
          <p:cNvPr id="13" name="CasellaDiTesto 12">
            <a:extLst>
              <a:ext uri="{FF2B5EF4-FFF2-40B4-BE49-F238E27FC236}">
                <a16:creationId xmlns:a16="http://schemas.microsoft.com/office/drawing/2014/main" id="{67B76618-DEBA-48FA-90F9-8A79FC8075DE}"/>
              </a:ext>
            </a:extLst>
          </p:cNvPr>
          <p:cNvSpPr txBox="1"/>
          <p:nvPr/>
        </p:nvSpPr>
        <p:spPr>
          <a:xfrm>
            <a:off x="2144263" y="1571201"/>
            <a:ext cx="2795144" cy="707886"/>
          </a:xfrm>
          <a:prstGeom prst="rect">
            <a:avLst/>
          </a:prstGeom>
          <a:noFill/>
        </p:spPr>
        <p:txBody>
          <a:bodyPr wrap="square" rtlCol="0">
            <a:spAutoFit/>
          </a:bodyPr>
          <a:lstStyle/>
          <a:p>
            <a:pPr algn="ctr" eaLnBrk="1" hangingPunct="1"/>
            <a:r>
              <a:rPr lang="it-IT" sz="2000" dirty="0" err="1">
                <a:solidFill>
                  <a:srgbClr val="008000"/>
                </a:solidFill>
                <a:latin typeface="Calibri" panose="020F0502020204030204" pitchFamily="34" charset="0"/>
                <a:cs typeface="Arial" pitchFamily="34" charset="0"/>
              </a:rPr>
              <a:t>Signal</a:t>
            </a:r>
            <a:endParaRPr lang="it-IT" sz="2000" dirty="0">
              <a:solidFill>
                <a:srgbClr val="008000"/>
              </a:solidFill>
              <a:latin typeface="Calibri" panose="020F0502020204030204" pitchFamily="34" charset="0"/>
              <a:cs typeface="Arial" pitchFamily="34" charset="0"/>
            </a:endParaRPr>
          </a:p>
          <a:p>
            <a:pPr algn="ctr" eaLnBrk="1" hangingPunct="1"/>
            <a:r>
              <a:rPr lang="it-IT" sz="2000" dirty="0" err="1">
                <a:solidFill>
                  <a:srgbClr val="008000"/>
                </a:solidFill>
                <a:latin typeface="Calibri" panose="020F0502020204030204" pitchFamily="34" charset="0"/>
                <a:cs typeface="Arial" pitchFamily="34" charset="0"/>
              </a:rPr>
              <a:t>reconstructions</a:t>
            </a:r>
            <a:endParaRPr lang="it-IT" sz="2000" dirty="0">
              <a:solidFill>
                <a:srgbClr val="008000"/>
              </a:solidFill>
              <a:latin typeface="Calibri" panose="020F0502020204030204" pitchFamily="34" charset="0"/>
              <a:cs typeface="Arial" pitchFamily="34" charset="0"/>
            </a:endParaRPr>
          </a:p>
        </p:txBody>
      </p:sp>
      <p:sp>
        <p:nvSpPr>
          <p:cNvPr id="14" name="CasellaDiTesto 13">
            <a:extLst>
              <a:ext uri="{FF2B5EF4-FFF2-40B4-BE49-F238E27FC236}">
                <a16:creationId xmlns:a16="http://schemas.microsoft.com/office/drawing/2014/main" id="{7E5E1004-FF00-47C5-BBE0-5E8243F9787E}"/>
              </a:ext>
            </a:extLst>
          </p:cNvPr>
          <p:cNvSpPr txBox="1"/>
          <p:nvPr/>
        </p:nvSpPr>
        <p:spPr>
          <a:xfrm>
            <a:off x="5659508" y="1591296"/>
            <a:ext cx="1872209" cy="707886"/>
          </a:xfrm>
          <a:prstGeom prst="rect">
            <a:avLst/>
          </a:prstGeom>
          <a:noFill/>
        </p:spPr>
        <p:txBody>
          <a:bodyPr wrap="square" rtlCol="0">
            <a:spAutoFit/>
          </a:bodyPr>
          <a:lstStyle/>
          <a:p>
            <a:pPr algn="ctr" eaLnBrk="1" hangingPunct="1"/>
            <a:r>
              <a:rPr lang="it-IT" sz="2000" dirty="0">
                <a:solidFill>
                  <a:srgbClr val="FF0000"/>
                </a:solidFill>
                <a:latin typeface="Calibri" panose="020F0502020204030204" pitchFamily="34" charset="0"/>
                <a:cs typeface="Arial" pitchFamily="34" charset="0"/>
              </a:rPr>
              <a:t>Real</a:t>
            </a:r>
          </a:p>
          <a:p>
            <a:pPr algn="ctr" eaLnBrk="1" hangingPunct="1"/>
            <a:r>
              <a:rPr lang="it-IT" sz="2000" dirty="0" err="1">
                <a:solidFill>
                  <a:srgbClr val="FF0000"/>
                </a:solidFill>
                <a:latin typeface="Calibri" panose="020F0502020204030204" pitchFamily="34" charset="0"/>
                <a:cs typeface="Arial" pitchFamily="34" charset="0"/>
              </a:rPr>
              <a:t>measurements</a:t>
            </a:r>
            <a:endParaRPr lang="it-IT" sz="2000" dirty="0">
              <a:solidFill>
                <a:srgbClr val="FF0000"/>
              </a:solidFill>
              <a:latin typeface="Calibri" panose="020F0502020204030204" pitchFamily="34" charset="0"/>
              <a:cs typeface="Arial" pitchFamily="34" charset="0"/>
            </a:endParaRPr>
          </a:p>
        </p:txBody>
      </p:sp>
      <p:pic>
        <p:nvPicPr>
          <p:cNvPr id="15" name="Picture 4" descr="Pressurizer_Diag">
            <a:extLst>
              <a:ext uri="{FF2B5EF4-FFF2-40B4-BE49-F238E27FC236}">
                <a16:creationId xmlns:a16="http://schemas.microsoft.com/office/drawing/2014/main" id="{363FE54D-AAC2-41C4-8B44-8A22FB117DC0}"/>
              </a:ext>
            </a:extLst>
          </p:cNvPr>
          <p:cNvPicPr>
            <a:picLocks noChangeAspect="1" noChangeArrowheads="1"/>
          </p:cNvPicPr>
          <p:nvPr/>
        </p:nvPicPr>
        <p:blipFill>
          <a:blip r:embed="rId3" cstate="print"/>
          <a:srcRect r="40620"/>
          <a:stretch>
            <a:fillRect/>
          </a:stretch>
        </p:blipFill>
        <p:spPr bwMode="auto">
          <a:xfrm>
            <a:off x="7074910" y="2628086"/>
            <a:ext cx="1666328" cy="1857722"/>
          </a:xfrm>
          <a:prstGeom prst="rect">
            <a:avLst/>
          </a:prstGeom>
          <a:noFill/>
          <a:ln w="9525">
            <a:noFill/>
            <a:miter lim="800000"/>
            <a:headEnd/>
            <a:tailEnd/>
          </a:ln>
        </p:spPr>
      </p:pic>
      <p:pic>
        <p:nvPicPr>
          <p:cNvPr id="16" name="Picture 103">
            <a:extLst>
              <a:ext uri="{FF2B5EF4-FFF2-40B4-BE49-F238E27FC236}">
                <a16:creationId xmlns:a16="http://schemas.microsoft.com/office/drawing/2014/main" id="{5E5D32E9-7305-492B-978A-D11CDC9C397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13759" b="18423"/>
          <a:stretch>
            <a:fillRect/>
          </a:stretch>
        </p:blipFill>
        <p:spPr bwMode="auto">
          <a:xfrm>
            <a:off x="6228184" y="3440992"/>
            <a:ext cx="903288" cy="636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104">
            <a:extLst>
              <a:ext uri="{FF2B5EF4-FFF2-40B4-BE49-F238E27FC236}">
                <a16:creationId xmlns:a16="http://schemas.microsoft.com/office/drawing/2014/main" id="{3CEA8538-68F8-450E-A0AA-9CEA2208175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13759" b="21056"/>
          <a:stretch>
            <a:fillRect/>
          </a:stretch>
        </p:blipFill>
        <p:spPr bwMode="auto">
          <a:xfrm>
            <a:off x="6188992" y="2527721"/>
            <a:ext cx="903288" cy="61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105">
            <a:extLst>
              <a:ext uri="{FF2B5EF4-FFF2-40B4-BE49-F238E27FC236}">
                <a16:creationId xmlns:a16="http://schemas.microsoft.com/office/drawing/2014/main" id="{8CD9B4C7-95F9-4693-98B7-9676DFFDEE7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l="13759" b="15791"/>
          <a:stretch>
            <a:fillRect/>
          </a:stretch>
        </p:blipFill>
        <p:spPr bwMode="auto">
          <a:xfrm>
            <a:off x="3059832" y="2514601"/>
            <a:ext cx="903287"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106">
            <a:extLst>
              <a:ext uri="{FF2B5EF4-FFF2-40B4-BE49-F238E27FC236}">
                <a16:creationId xmlns:a16="http://schemas.microsoft.com/office/drawing/2014/main" id="{329622BB-5FFC-4559-A84C-43017713BCB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l="13759" b="15791"/>
          <a:stretch>
            <a:fillRect/>
          </a:stretch>
        </p:blipFill>
        <p:spPr bwMode="auto">
          <a:xfrm>
            <a:off x="3059832" y="3446856"/>
            <a:ext cx="903287"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Rettangolo 144">
            <a:extLst>
              <a:ext uri="{FF2B5EF4-FFF2-40B4-BE49-F238E27FC236}">
                <a16:creationId xmlns:a16="http://schemas.microsoft.com/office/drawing/2014/main" id="{E49EFFD8-2CD4-4E2D-B9F3-079B7F6EC9D6}"/>
              </a:ext>
            </a:extLst>
          </p:cNvPr>
          <p:cNvSpPr/>
          <p:nvPr/>
        </p:nvSpPr>
        <p:spPr>
          <a:xfrm>
            <a:off x="3925686" y="2663752"/>
            <a:ext cx="2117533" cy="1554480"/>
          </a:xfrm>
          <a:prstGeom prst="flowChartDecision">
            <a:avLst/>
          </a:prstGeom>
          <a:ln w="38100">
            <a:solidFill>
              <a:schemeClr val="bg1">
                <a:lumMod val="50000"/>
              </a:schemeClr>
            </a:solidFill>
          </a:ln>
        </p:spPr>
        <p:txBody>
          <a:bodyPr wrap="square">
            <a:noAutofit/>
          </a:bodyPr>
          <a:lstStyle/>
          <a:p>
            <a:pPr algn="ctr" eaLnBrk="1" hangingPunct="1"/>
            <a:r>
              <a:rPr lang="it-IT" sz="2800" b="1" dirty="0">
                <a:solidFill>
                  <a:schemeClr val="tx2"/>
                </a:solidFill>
                <a:latin typeface="Arial" pitchFamily="34" charset="0"/>
                <a:cs typeface="Arial" pitchFamily="34" charset="0"/>
              </a:rPr>
              <a:t>= ?</a:t>
            </a:r>
          </a:p>
          <a:p>
            <a:pPr algn="ctr" eaLnBrk="1" hangingPunct="1"/>
            <a:r>
              <a:rPr lang="it-IT" sz="1600" dirty="0">
                <a:solidFill>
                  <a:schemeClr val="tx2"/>
                </a:solidFill>
                <a:latin typeface="Arial" pitchFamily="34" charset="0"/>
                <a:cs typeface="Arial" pitchFamily="34" charset="0"/>
              </a:rPr>
              <a:t>Statistical Test</a:t>
            </a:r>
          </a:p>
        </p:txBody>
      </p:sp>
      <p:sp>
        <p:nvSpPr>
          <p:cNvPr id="21" name="CasellaDiTesto 20">
            <a:extLst>
              <a:ext uri="{FF2B5EF4-FFF2-40B4-BE49-F238E27FC236}">
                <a16:creationId xmlns:a16="http://schemas.microsoft.com/office/drawing/2014/main" id="{38BE6CB9-B2F3-45FE-A4EE-2407F24E5B52}"/>
              </a:ext>
            </a:extLst>
          </p:cNvPr>
          <p:cNvSpPr txBox="1"/>
          <p:nvPr/>
        </p:nvSpPr>
        <p:spPr>
          <a:xfrm>
            <a:off x="3390355" y="5286799"/>
            <a:ext cx="1159292" cy="646331"/>
          </a:xfrm>
          <a:prstGeom prst="rect">
            <a:avLst/>
          </a:prstGeom>
          <a:noFill/>
        </p:spPr>
        <p:txBody>
          <a:bodyPr wrap="none" rtlCol="0">
            <a:spAutoFit/>
          </a:bodyPr>
          <a:lstStyle/>
          <a:p>
            <a:pPr algn="ctr" eaLnBrk="1" hangingPunct="1"/>
            <a:r>
              <a:rPr lang="it-IT" dirty="0" err="1">
                <a:solidFill>
                  <a:srgbClr val="000000"/>
                </a:solidFill>
                <a:latin typeface="Arial" pitchFamily="34" charset="0"/>
                <a:cs typeface="Arial" pitchFamily="34" charset="0"/>
              </a:rPr>
              <a:t>Normal</a:t>
            </a:r>
            <a:r>
              <a:rPr lang="it-IT" dirty="0">
                <a:solidFill>
                  <a:srgbClr val="000000"/>
                </a:solidFill>
                <a:latin typeface="Arial" pitchFamily="34" charset="0"/>
                <a:cs typeface="Arial" pitchFamily="34" charset="0"/>
              </a:rPr>
              <a:t> </a:t>
            </a:r>
          </a:p>
          <a:p>
            <a:pPr algn="ctr" eaLnBrk="1" hangingPunct="1"/>
            <a:r>
              <a:rPr lang="it-IT" dirty="0" err="1">
                <a:solidFill>
                  <a:srgbClr val="000000"/>
                </a:solidFill>
                <a:latin typeface="Arial" pitchFamily="34" charset="0"/>
                <a:cs typeface="Arial" pitchFamily="34" charset="0"/>
              </a:rPr>
              <a:t>Condition</a:t>
            </a:r>
            <a:endParaRPr lang="it-IT" dirty="0">
              <a:solidFill>
                <a:srgbClr val="000000"/>
              </a:solidFill>
              <a:latin typeface="Arial" pitchFamily="34" charset="0"/>
              <a:cs typeface="Arial" pitchFamily="34" charset="0"/>
            </a:endParaRPr>
          </a:p>
        </p:txBody>
      </p:sp>
      <p:sp>
        <p:nvSpPr>
          <p:cNvPr id="22" name="Ovale 21">
            <a:extLst>
              <a:ext uri="{FF2B5EF4-FFF2-40B4-BE49-F238E27FC236}">
                <a16:creationId xmlns:a16="http://schemas.microsoft.com/office/drawing/2014/main" id="{D0C12289-D142-4678-8C9F-E20DAAEEBBC5}"/>
              </a:ext>
            </a:extLst>
          </p:cNvPr>
          <p:cNvSpPr/>
          <p:nvPr/>
        </p:nvSpPr>
        <p:spPr>
          <a:xfrm>
            <a:off x="5317686" y="5153731"/>
            <a:ext cx="1966340" cy="1029426"/>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3" name="CasellaDiTesto 22">
            <a:extLst>
              <a:ext uri="{FF2B5EF4-FFF2-40B4-BE49-F238E27FC236}">
                <a16:creationId xmlns:a16="http://schemas.microsoft.com/office/drawing/2014/main" id="{34272222-0EE7-43C0-A448-7DE036275743}"/>
              </a:ext>
            </a:extLst>
          </p:cNvPr>
          <p:cNvSpPr txBox="1"/>
          <p:nvPr/>
        </p:nvSpPr>
        <p:spPr>
          <a:xfrm>
            <a:off x="5744337" y="5266704"/>
            <a:ext cx="1236236" cy="646331"/>
          </a:xfrm>
          <a:prstGeom prst="rect">
            <a:avLst/>
          </a:prstGeom>
          <a:noFill/>
        </p:spPr>
        <p:txBody>
          <a:bodyPr wrap="none" rtlCol="0">
            <a:spAutoFit/>
          </a:bodyPr>
          <a:lstStyle/>
          <a:p>
            <a:pPr algn="ctr" eaLnBrk="1" hangingPunct="1"/>
            <a:r>
              <a:rPr lang="it-IT" dirty="0" err="1">
                <a:solidFill>
                  <a:srgbClr val="000000"/>
                </a:solidFill>
                <a:latin typeface="Arial" pitchFamily="34" charset="0"/>
                <a:cs typeface="Arial" pitchFamily="34" charset="0"/>
              </a:rPr>
              <a:t>Abnormal</a:t>
            </a:r>
            <a:r>
              <a:rPr lang="it-IT" dirty="0">
                <a:solidFill>
                  <a:srgbClr val="000000"/>
                </a:solidFill>
                <a:latin typeface="Arial" pitchFamily="34" charset="0"/>
                <a:cs typeface="Arial" pitchFamily="34" charset="0"/>
              </a:rPr>
              <a:t> </a:t>
            </a:r>
          </a:p>
          <a:p>
            <a:pPr algn="ctr" eaLnBrk="1" hangingPunct="1"/>
            <a:r>
              <a:rPr lang="it-IT" dirty="0" err="1">
                <a:solidFill>
                  <a:srgbClr val="000000"/>
                </a:solidFill>
                <a:latin typeface="Arial" pitchFamily="34" charset="0"/>
                <a:cs typeface="Arial" pitchFamily="34" charset="0"/>
              </a:rPr>
              <a:t>Condition</a:t>
            </a:r>
            <a:endParaRPr lang="it-IT" dirty="0">
              <a:solidFill>
                <a:srgbClr val="000000"/>
              </a:solidFill>
              <a:latin typeface="Arial" pitchFamily="34" charset="0"/>
              <a:cs typeface="Arial" pitchFamily="34" charset="0"/>
            </a:endParaRPr>
          </a:p>
        </p:txBody>
      </p:sp>
      <p:cxnSp>
        <p:nvCxnSpPr>
          <p:cNvPr id="24" name="Connettore 2 23">
            <a:extLst>
              <a:ext uri="{FF2B5EF4-FFF2-40B4-BE49-F238E27FC236}">
                <a16:creationId xmlns:a16="http://schemas.microsoft.com/office/drawing/2014/main" id="{B3627758-BFEB-4A30-A791-6AC3113AA796}"/>
              </a:ext>
            </a:extLst>
          </p:cNvPr>
          <p:cNvCxnSpPr>
            <a:stCxn id="20" idx="2"/>
            <a:endCxn id="7" idx="0"/>
          </p:cNvCxnSpPr>
          <p:nvPr/>
        </p:nvCxnSpPr>
        <p:spPr>
          <a:xfrm flipH="1">
            <a:off x="3926570" y="4218232"/>
            <a:ext cx="1057883" cy="955594"/>
          </a:xfrm>
          <a:prstGeom prst="straightConnector1">
            <a:avLst/>
          </a:prstGeom>
          <a:ln w="47625">
            <a:tailEnd type="stealth"/>
          </a:ln>
        </p:spPr>
        <p:style>
          <a:lnRef idx="1">
            <a:schemeClr val="accent1"/>
          </a:lnRef>
          <a:fillRef idx="0">
            <a:schemeClr val="accent1"/>
          </a:fillRef>
          <a:effectRef idx="0">
            <a:schemeClr val="accent1"/>
          </a:effectRef>
          <a:fontRef idx="minor">
            <a:schemeClr val="tx1"/>
          </a:fontRef>
        </p:style>
      </p:cxnSp>
      <p:cxnSp>
        <p:nvCxnSpPr>
          <p:cNvPr id="25" name="Connettore 2 24">
            <a:extLst>
              <a:ext uri="{FF2B5EF4-FFF2-40B4-BE49-F238E27FC236}">
                <a16:creationId xmlns:a16="http://schemas.microsoft.com/office/drawing/2014/main" id="{050434E9-8EED-4249-9E9D-BC1DBF30DDBE}"/>
              </a:ext>
            </a:extLst>
          </p:cNvPr>
          <p:cNvCxnSpPr>
            <a:cxnSpLocks/>
            <a:stCxn id="20" idx="2"/>
            <a:endCxn id="22" idx="0"/>
          </p:cNvCxnSpPr>
          <p:nvPr/>
        </p:nvCxnSpPr>
        <p:spPr>
          <a:xfrm>
            <a:off x="4984453" y="4218232"/>
            <a:ext cx="1316403" cy="935499"/>
          </a:xfrm>
          <a:prstGeom prst="straightConnector1">
            <a:avLst/>
          </a:prstGeom>
          <a:ln w="47625">
            <a:tailEnd type="stealth"/>
          </a:ln>
        </p:spPr>
        <p:style>
          <a:lnRef idx="1">
            <a:schemeClr val="accent1"/>
          </a:lnRef>
          <a:fillRef idx="0">
            <a:schemeClr val="accent1"/>
          </a:fillRef>
          <a:effectRef idx="0">
            <a:schemeClr val="accent1"/>
          </a:effectRef>
          <a:fontRef idx="minor">
            <a:schemeClr val="tx1"/>
          </a:fontRef>
        </p:style>
      </p:cxnSp>
      <p:sp>
        <p:nvSpPr>
          <p:cNvPr id="26" name="CasellaDiTesto 25">
            <a:extLst>
              <a:ext uri="{FF2B5EF4-FFF2-40B4-BE49-F238E27FC236}">
                <a16:creationId xmlns:a16="http://schemas.microsoft.com/office/drawing/2014/main" id="{65E18E4A-568F-4423-9125-005812EF581E}"/>
              </a:ext>
            </a:extLst>
          </p:cNvPr>
          <p:cNvSpPr txBox="1"/>
          <p:nvPr/>
        </p:nvSpPr>
        <p:spPr>
          <a:xfrm rot="1982665">
            <a:off x="7287704" y="3362606"/>
            <a:ext cx="1377300" cy="369332"/>
          </a:xfrm>
          <a:prstGeom prst="rect">
            <a:avLst/>
          </a:prstGeom>
          <a:noFill/>
        </p:spPr>
        <p:txBody>
          <a:bodyPr wrap="none" rtlCol="0">
            <a:spAutoFit/>
          </a:bodyPr>
          <a:lstStyle/>
          <a:p>
            <a:r>
              <a:rPr lang="it-IT" b="1" dirty="0" err="1">
                <a:solidFill>
                  <a:srgbClr val="FF0000"/>
                </a:solidFill>
              </a:rPr>
              <a:t>Equipment</a:t>
            </a:r>
            <a:endParaRPr lang="it-IT" b="1" dirty="0">
              <a:solidFill>
                <a:srgbClr val="FF0000"/>
              </a:solidFill>
            </a:endParaRPr>
          </a:p>
        </p:txBody>
      </p:sp>
    </p:spTree>
    <p:extLst>
      <p:ext uri="{BB962C8B-B14F-4D97-AF65-F5344CB8AC3E}">
        <p14:creationId xmlns:p14="http://schemas.microsoft.com/office/powerpoint/2010/main" val="7154025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testo 2"/>
          <p:cNvSpPr>
            <a:spLocks noGrp="1"/>
          </p:cNvSpPr>
          <p:nvPr>
            <p:ph idx="1"/>
          </p:nvPr>
        </p:nvSpPr>
        <p:spPr>
          <a:xfrm>
            <a:off x="457200" y="1348008"/>
            <a:ext cx="8229600" cy="5620352"/>
          </a:xfrm>
        </p:spPr>
        <p:txBody>
          <a:bodyPr>
            <a:normAutofit/>
          </a:bodyPr>
          <a:lstStyle/>
          <a:p>
            <a:pPr marL="342900" indent="-342900"/>
            <a:r>
              <a:rPr lang="en-US" dirty="0"/>
              <a:t>Limit-based</a:t>
            </a:r>
          </a:p>
          <a:p>
            <a:pPr marL="342900" indent="-342900"/>
            <a:r>
              <a:rPr lang="en-US" dirty="0"/>
              <a:t>Model-based</a:t>
            </a:r>
          </a:p>
          <a:p>
            <a:pPr marL="342900" indent="-342900"/>
            <a:r>
              <a:rPr lang="en-US" dirty="0"/>
              <a:t>Data-driven</a:t>
            </a:r>
          </a:p>
          <a:p>
            <a:pPr marL="800100" lvl="1"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p:txBody>
      </p:sp>
      <p:sp>
        <p:nvSpPr>
          <p:cNvPr id="4" name="Titolo 3">
            <a:extLst>
              <a:ext uri="{FF2B5EF4-FFF2-40B4-BE49-F238E27FC236}">
                <a16:creationId xmlns:a16="http://schemas.microsoft.com/office/drawing/2014/main" id="{E535D85A-9CCC-47E8-B7C4-9BA70C25E782}"/>
              </a:ext>
            </a:extLst>
          </p:cNvPr>
          <p:cNvSpPr>
            <a:spLocks noGrp="1"/>
          </p:cNvSpPr>
          <p:nvPr>
            <p:ph type="title"/>
          </p:nvPr>
        </p:nvSpPr>
        <p:spPr/>
        <p:txBody>
          <a:bodyPr/>
          <a:lstStyle/>
          <a:p>
            <a:r>
              <a:rPr lang="it-IT" dirty="0"/>
              <a:t>Fault </a:t>
            </a:r>
            <a:r>
              <a:rPr lang="it-IT" dirty="0" err="1"/>
              <a:t>Detection</a:t>
            </a:r>
            <a:r>
              <a:rPr lang="it-IT" dirty="0"/>
              <a:t>: </a:t>
            </a:r>
            <a:r>
              <a:rPr lang="it-IT" dirty="0" err="1"/>
              <a:t>Approaches</a:t>
            </a:r>
            <a:endParaRPr lang="it-IT" dirty="0"/>
          </a:p>
        </p:txBody>
      </p:sp>
      <p:sp>
        <p:nvSpPr>
          <p:cNvPr id="5" name="Rettangolo 4">
            <a:extLst>
              <a:ext uri="{FF2B5EF4-FFF2-40B4-BE49-F238E27FC236}">
                <a16:creationId xmlns:a16="http://schemas.microsoft.com/office/drawing/2014/main" id="{128F2D0E-3EC2-4FC9-8831-05CE203F3E12}"/>
              </a:ext>
            </a:extLst>
          </p:cNvPr>
          <p:cNvSpPr/>
          <p:nvPr/>
        </p:nvSpPr>
        <p:spPr>
          <a:xfrm>
            <a:off x="457200" y="1761548"/>
            <a:ext cx="2805545" cy="46210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9851189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719138" y="116632"/>
            <a:ext cx="7237238" cy="838200"/>
          </a:xfrm>
        </p:spPr>
        <p:txBody>
          <a:bodyPr>
            <a:normAutofit/>
          </a:bodyPr>
          <a:lstStyle/>
          <a:p>
            <a:r>
              <a:rPr lang="en-US" dirty="0"/>
              <a:t>Model-based fault detection: data &amp; information</a:t>
            </a:r>
            <a:br>
              <a:rPr lang="en-US" dirty="0"/>
            </a:br>
            <a:endParaRPr lang="en-US" dirty="0"/>
          </a:p>
        </p:txBody>
      </p:sp>
      <p:sp>
        <p:nvSpPr>
          <p:cNvPr id="7" name="Segnaposto contenuto 6"/>
          <p:cNvSpPr>
            <a:spLocks noGrp="1"/>
          </p:cNvSpPr>
          <p:nvPr>
            <p:ph idx="1"/>
          </p:nvPr>
        </p:nvSpPr>
        <p:spPr>
          <a:xfrm>
            <a:off x="899592" y="1066800"/>
            <a:ext cx="8049146" cy="1127077"/>
          </a:xfrm>
        </p:spPr>
        <p:txBody>
          <a:bodyPr>
            <a:normAutofit/>
          </a:bodyPr>
          <a:lstStyle/>
          <a:p>
            <a:pPr>
              <a:buFont typeface="Arial" panose="020B0604020202020204" pitchFamily="34" charset="0"/>
              <a:buChar char="•"/>
            </a:pPr>
            <a:r>
              <a:rPr lang="it-IT" dirty="0" err="1">
                <a:latin typeface="Calibri" panose="020F0502020204030204" pitchFamily="34" charset="0"/>
              </a:rPr>
              <a:t>Physics-based</a:t>
            </a:r>
            <a:r>
              <a:rPr lang="it-IT" dirty="0">
                <a:latin typeface="Calibri" panose="020F0502020204030204" pitchFamily="34" charset="0"/>
              </a:rPr>
              <a:t> model of the </a:t>
            </a:r>
            <a:r>
              <a:rPr lang="it-IT" dirty="0" err="1">
                <a:latin typeface="Calibri" panose="020F0502020204030204" pitchFamily="34" charset="0"/>
              </a:rPr>
              <a:t>process</a:t>
            </a:r>
            <a:r>
              <a:rPr lang="it-IT" dirty="0">
                <a:latin typeface="Calibri" panose="020F0502020204030204" pitchFamily="34" charset="0"/>
              </a:rPr>
              <a:t> (</a:t>
            </a:r>
            <a:r>
              <a:rPr lang="it-IT" dirty="0" err="1">
                <a:latin typeface="Calibri" panose="020F0502020204030204" pitchFamily="34" charset="0"/>
              </a:rPr>
              <a:t>used</a:t>
            </a:r>
            <a:r>
              <a:rPr lang="it-IT" dirty="0">
                <a:latin typeface="Calibri" panose="020F0502020204030204" pitchFamily="34" charset="0"/>
              </a:rPr>
              <a:t> to </a:t>
            </a:r>
            <a:r>
              <a:rPr lang="it-IT" dirty="0" err="1">
                <a:latin typeface="Calibri" panose="020F0502020204030204" pitchFamily="34" charset="0"/>
              </a:rPr>
              <a:t>reproduce</a:t>
            </a:r>
            <a:r>
              <a:rPr lang="it-IT" dirty="0">
                <a:latin typeface="Calibri" panose="020F0502020204030204" pitchFamily="34" charset="0"/>
              </a:rPr>
              <a:t> the </a:t>
            </a:r>
            <a:r>
              <a:rPr lang="it-IT" dirty="0" err="1">
                <a:latin typeface="Calibri" panose="020F0502020204030204" pitchFamily="34" charset="0"/>
              </a:rPr>
              <a:t>expected</a:t>
            </a:r>
            <a:r>
              <a:rPr lang="it-IT" dirty="0">
                <a:latin typeface="Calibri" panose="020F0502020204030204" pitchFamily="34" charset="0"/>
              </a:rPr>
              <a:t> </a:t>
            </a:r>
            <a:r>
              <a:rPr lang="it-IT" dirty="0" err="1">
                <a:latin typeface="Calibri" panose="020F0502020204030204" pitchFamily="34" charset="0"/>
              </a:rPr>
              <a:t>behavior</a:t>
            </a:r>
            <a:r>
              <a:rPr lang="it-IT" dirty="0">
                <a:latin typeface="Calibri" panose="020F0502020204030204" pitchFamily="34" charset="0"/>
              </a:rPr>
              <a:t> of the </a:t>
            </a:r>
            <a:r>
              <a:rPr lang="it-IT" dirty="0" err="1">
                <a:latin typeface="Calibri" panose="020F0502020204030204" pitchFamily="34" charset="0"/>
              </a:rPr>
              <a:t>signals</a:t>
            </a:r>
            <a:r>
              <a:rPr lang="it-IT" dirty="0">
                <a:latin typeface="Calibri" panose="020F0502020204030204" pitchFamily="34" charset="0"/>
              </a:rPr>
              <a:t> in </a:t>
            </a:r>
            <a:r>
              <a:rPr lang="it-IT" dirty="0" err="1">
                <a:latin typeface="Calibri" panose="020F0502020204030204" pitchFamily="34" charset="0"/>
              </a:rPr>
              <a:t>normal</a:t>
            </a:r>
            <a:r>
              <a:rPr lang="it-IT" dirty="0">
                <a:latin typeface="Calibri" panose="020F0502020204030204" pitchFamily="34" charset="0"/>
              </a:rPr>
              <a:t> </a:t>
            </a:r>
            <a:r>
              <a:rPr lang="it-IT" dirty="0" err="1">
                <a:latin typeface="Calibri" panose="020F0502020204030204" pitchFamily="34" charset="0"/>
              </a:rPr>
              <a:t>condition</a:t>
            </a:r>
            <a:r>
              <a:rPr lang="it-IT" dirty="0">
                <a:latin typeface="Calibri" panose="020F0502020204030204" pitchFamily="34" charset="0"/>
              </a:rPr>
              <a:t>)</a:t>
            </a:r>
          </a:p>
          <a:p>
            <a:pPr>
              <a:buFont typeface="Arial" panose="020B0604020202020204" pitchFamily="34" charset="0"/>
              <a:buChar char="•"/>
            </a:pPr>
            <a:endParaRPr lang="it-IT" dirty="0">
              <a:latin typeface="Calibri" panose="020F0502020204030204" pitchFamily="34" charset="0"/>
            </a:endParaRPr>
          </a:p>
        </p:txBody>
      </p:sp>
      <p:sp>
        <p:nvSpPr>
          <p:cNvPr id="135" name="CasellaDiTesto 55"/>
          <p:cNvSpPr txBox="1">
            <a:spLocks noChangeArrowheads="1"/>
          </p:cNvSpPr>
          <p:nvPr/>
        </p:nvSpPr>
        <p:spPr bwMode="auto">
          <a:xfrm>
            <a:off x="239179" y="3302685"/>
            <a:ext cx="2736304" cy="2088000"/>
          </a:xfrm>
          <a:prstGeom prst="rect">
            <a:avLst/>
          </a:prstGeom>
          <a:noFill/>
          <a:ln w="25400">
            <a:solidFill>
              <a:schemeClr val="tx1"/>
            </a:solidFill>
            <a:miter lim="800000"/>
            <a:headEnd/>
            <a:tailEnd/>
          </a:ln>
        </p:spPr>
        <p:txBody>
          <a:bodyPr wrap="square" lIns="72000" tIns="72000" rIns="72000" bIns="72000" anchor="t">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it-IT" sz="1600" b="0" i="0" u="none" strike="noStrike" kern="1200" cap="none" spc="0" normalizeH="0" baseline="0" noProof="0" dirty="0" err="1">
                <a:ln>
                  <a:noFill/>
                </a:ln>
                <a:solidFill>
                  <a:srgbClr val="000000"/>
                </a:solidFill>
                <a:effectLst/>
                <a:uLnTx/>
                <a:uFillTx/>
                <a:latin typeface="Arial" pitchFamily="34" charset="0"/>
                <a:ea typeface="+mn-ea"/>
                <a:cs typeface="Arial" pitchFamily="34" charset="0"/>
              </a:rPr>
              <a:t>Pressurizer</a:t>
            </a:r>
            <a:r>
              <a:rPr kumimoji="0" lang="it-IT" sz="1600" b="0" i="0" u="none" strike="noStrike" kern="1200" cap="none" spc="0" normalizeH="0" baseline="0" noProof="0" dirty="0">
                <a:ln>
                  <a:noFill/>
                </a:ln>
                <a:solidFill>
                  <a:srgbClr val="000000"/>
                </a:solidFill>
                <a:effectLst/>
                <a:uLnTx/>
                <a:uFillTx/>
                <a:latin typeface="Arial" pitchFamily="34" charset="0"/>
                <a:ea typeface="+mn-ea"/>
                <a:cs typeface="Arial" pitchFamily="34" charset="0"/>
              </a:rPr>
              <a:t> model</a:t>
            </a:r>
            <a:endParaRPr kumimoji="0" lang="it-IT" sz="800" b="0" i="0" u="none" strike="noStrike" kern="1200" cap="none" spc="0" normalizeH="0" baseline="0" noProof="0" dirty="0">
              <a:ln>
                <a:noFill/>
              </a:ln>
              <a:solidFill>
                <a:srgbClr val="000000"/>
              </a:solidFill>
              <a:effectLst/>
              <a:uLnTx/>
              <a:uFillTx/>
              <a:latin typeface="Arial" pitchFamily="34" charset="0"/>
              <a:ea typeface="+mn-ea"/>
              <a:cs typeface="Arial" pitchFamily="34" charset="0"/>
            </a:endParaRPr>
          </a:p>
        </p:txBody>
      </p:sp>
      <p:cxnSp>
        <p:nvCxnSpPr>
          <p:cNvPr id="139" name="Connettore 2 138"/>
          <p:cNvCxnSpPr/>
          <p:nvPr/>
        </p:nvCxnSpPr>
        <p:spPr bwMode="auto">
          <a:xfrm>
            <a:off x="2975483" y="4149080"/>
            <a:ext cx="1008112" cy="0"/>
          </a:xfrm>
          <a:prstGeom prst="straightConnector1">
            <a:avLst/>
          </a:prstGeom>
          <a:noFill/>
          <a:ln w="9525" cap="flat" cmpd="sng" algn="ctr">
            <a:solidFill>
              <a:schemeClr val="accent2"/>
            </a:solidFill>
            <a:prstDash val="solid"/>
            <a:round/>
            <a:headEnd type="none" w="med" len="med"/>
            <a:tailEnd type="triangle"/>
          </a:ln>
          <a:effectLst/>
        </p:spPr>
      </p:cxnSp>
      <p:cxnSp>
        <p:nvCxnSpPr>
          <p:cNvPr id="140" name="Connettore 2 139"/>
          <p:cNvCxnSpPr/>
          <p:nvPr/>
        </p:nvCxnSpPr>
        <p:spPr bwMode="auto">
          <a:xfrm>
            <a:off x="3044846" y="5121675"/>
            <a:ext cx="1008112" cy="0"/>
          </a:xfrm>
          <a:prstGeom prst="straightConnector1">
            <a:avLst/>
          </a:prstGeom>
          <a:noFill/>
          <a:ln w="9525" cap="flat" cmpd="sng" algn="ctr">
            <a:solidFill>
              <a:schemeClr val="accent2"/>
            </a:solidFill>
            <a:prstDash val="solid"/>
            <a:round/>
            <a:headEnd type="none" w="med" len="med"/>
            <a:tailEnd type="triangle"/>
          </a:ln>
          <a:effectLst/>
        </p:spPr>
      </p:cxnSp>
      <p:sp>
        <p:nvSpPr>
          <p:cNvPr id="148" name="CasellaDiTesto 147"/>
          <p:cNvSpPr txBox="1"/>
          <p:nvPr/>
        </p:nvSpPr>
        <p:spPr>
          <a:xfrm>
            <a:off x="2144263" y="2485600"/>
            <a:ext cx="2795144" cy="707886"/>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it-IT" sz="2000" b="0" i="0" u="none" strike="noStrike" kern="1200" cap="none" spc="0" normalizeH="0" baseline="0" noProof="0" dirty="0" err="1">
                <a:ln>
                  <a:noFill/>
                </a:ln>
                <a:solidFill>
                  <a:srgbClr val="3333CC"/>
                </a:solidFill>
                <a:effectLst/>
                <a:uLnTx/>
                <a:uFillTx/>
                <a:latin typeface="Calibri" panose="020F0502020204030204" pitchFamily="34" charset="0"/>
                <a:ea typeface="+mn-ea"/>
                <a:cs typeface="Arial" pitchFamily="34" charset="0"/>
              </a:rPr>
              <a:t>Signal</a:t>
            </a:r>
            <a:endParaRPr kumimoji="0" lang="it-IT" sz="2000" b="0" i="0" u="none" strike="noStrike" kern="1200" cap="none" spc="0" normalizeH="0" baseline="0" noProof="0" dirty="0">
              <a:ln>
                <a:noFill/>
              </a:ln>
              <a:solidFill>
                <a:srgbClr val="3333CC"/>
              </a:solidFill>
              <a:effectLst/>
              <a:uLnTx/>
              <a:uFillTx/>
              <a:latin typeface="Calibri" panose="020F0502020204030204" pitchFamily="34" charset="0"/>
              <a:ea typeface="+mn-ea"/>
              <a:cs typeface="Arial" pitchFamily="34" charset="0"/>
            </a:endParaRP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it-IT" sz="2000" b="0" i="0" u="none" strike="noStrike" kern="1200" cap="none" spc="0" normalizeH="0" baseline="0" noProof="0" dirty="0" err="1">
                <a:ln>
                  <a:noFill/>
                </a:ln>
                <a:solidFill>
                  <a:srgbClr val="3333CC"/>
                </a:solidFill>
                <a:effectLst/>
                <a:uLnTx/>
                <a:uFillTx/>
                <a:latin typeface="Calibri" panose="020F0502020204030204" pitchFamily="34" charset="0"/>
                <a:ea typeface="+mn-ea"/>
                <a:cs typeface="Arial" pitchFamily="34" charset="0"/>
              </a:rPr>
              <a:t>reconstructions</a:t>
            </a:r>
            <a:endParaRPr kumimoji="0" lang="it-IT" sz="2000" b="0" i="0" u="none" strike="noStrike" kern="1200" cap="none" spc="0" normalizeH="0" baseline="0" noProof="0" dirty="0">
              <a:ln>
                <a:noFill/>
              </a:ln>
              <a:solidFill>
                <a:srgbClr val="3333CC"/>
              </a:solidFill>
              <a:effectLst/>
              <a:uLnTx/>
              <a:uFillTx/>
              <a:latin typeface="Calibri" panose="020F0502020204030204" pitchFamily="34" charset="0"/>
              <a:ea typeface="+mn-ea"/>
              <a:cs typeface="Arial" pitchFamily="34" charset="0"/>
            </a:endParaRPr>
          </a:p>
        </p:txBody>
      </p:sp>
      <p:pic>
        <p:nvPicPr>
          <p:cNvPr id="19" name="Immagine 18"/>
          <p:cNvPicPr>
            <a:picLocks noChangeAspect="1"/>
          </p:cNvPicPr>
          <p:nvPr/>
        </p:nvPicPr>
        <p:blipFill rotWithShape="1">
          <a:blip r:embed="rId3"/>
          <a:srcRect l="41145" t="23422" r="37271" b="19486"/>
          <a:stretch/>
        </p:blipFill>
        <p:spPr>
          <a:xfrm>
            <a:off x="1098485" y="3714601"/>
            <a:ext cx="1017692" cy="1513491"/>
          </a:xfrm>
          <a:prstGeom prst="rect">
            <a:avLst/>
          </a:prstGeom>
        </p:spPr>
      </p:pic>
      <p:sp>
        <p:nvSpPr>
          <p:cNvPr id="21" name="Rettangolo 20"/>
          <p:cNvSpPr/>
          <p:nvPr/>
        </p:nvSpPr>
        <p:spPr>
          <a:xfrm>
            <a:off x="-324544" y="2132856"/>
            <a:ext cx="1930337" cy="461665"/>
          </a:xfrm>
          <a:prstGeom prst="rect">
            <a:avLst/>
          </a:prstGeom>
        </p:spPr>
        <p:txBody>
          <a:bodyPr wrap="none">
            <a:spAutoFit/>
          </a:bodyPr>
          <a:lstStyle/>
          <a:p>
            <a:pPr marL="457200" marR="0" lvl="1" indent="0" algn="l" defTabSz="914400" rtl="0" eaLnBrk="1" fontAlgn="base" latinLnBrk="0" hangingPunct="1">
              <a:lnSpc>
                <a:spcPct val="100000"/>
              </a:lnSpc>
              <a:spcBef>
                <a:spcPct val="0"/>
              </a:spcBef>
              <a:spcAft>
                <a:spcPct val="0"/>
              </a:spcAft>
              <a:buClrTx/>
              <a:buSzTx/>
              <a:buFontTx/>
              <a:buNone/>
              <a:tabLst/>
              <a:defRPr/>
            </a:pPr>
            <a:r>
              <a:rPr kumimoji="0" lang="en-US" altLang="it-IT" sz="2400" b="0" i="0" u="none" strike="noStrike" kern="1200" cap="none" spc="0" normalizeH="0" baseline="0" noProof="0" dirty="0">
                <a:ln>
                  <a:noFill/>
                </a:ln>
                <a:solidFill>
                  <a:srgbClr val="00B050"/>
                </a:solidFill>
                <a:effectLst/>
                <a:uLnTx/>
                <a:uFillTx/>
                <a:latin typeface="Arial" pitchFamily="34" charset="0"/>
                <a:ea typeface="+mn-ea"/>
                <a:cs typeface="Arial" pitchFamily="34" charset="0"/>
              </a:rPr>
              <a:t>Example:</a:t>
            </a:r>
          </a:p>
        </p:txBody>
      </p:sp>
      <p:pic>
        <p:nvPicPr>
          <p:cNvPr id="24" name="Picture 105"/>
          <p:cNvPicPr>
            <a:picLocks noChangeAspect="1" noChangeArrowheads="1"/>
          </p:cNvPicPr>
          <p:nvPr/>
        </p:nvPicPr>
        <p:blipFill>
          <a:blip r:embed="rId4">
            <a:extLst>
              <a:ext uri="{28A0092B-C50C-407E-A947-70E740481C1C}">
                <a14:useLocalDpi xmlns:a14="http://schemas.microsoft.com/office/drawing/2010/main" val="0"/>
              </a:ext>
            </a:extLst>
          </a:blip>
          <a:srcRect l="13759" b="15791"/>
          <a:stretch>
            <a:fillRect/>
          </a:stretch>
        </p:blipFill>
        <p:spPr bwMode="auto">
          <a:xfrm>
            <a:off x="3059832" y="3429000"/>
            <a:ext cx="903287"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Picture 106"/>
          <p:cNvPicPr>
            <a:picLocks noChangeAspect="1" noChangeArrowheads="1"/>
          </p:cNvPicPr>
          <p:nvPr/>
        </p:nvPicPr>
        <p:blipFill>
          <a:blip r:embed="rId5">
            <a:extLst>
              <a:ext uri="{28A0092B-C50C-407E-A947-70E740481C1C}">
                <a14:useLocalDpi xmlns:a14="http://schemas.microsoft.com/office/drawing/2010/main" val="0"/>
              </a:ext>
            </a:extLst>
          </a:blip>
          <a:srcRect l="13759" b="15791"/>
          <a:stretch>
            <a:fillRect/>
          </a:stretch>
        </p:blipFill>
        <p:spPr bwMode="auto">
          <a:xfrm>
            <a:off x="3059832" y="4361255"/>
            <a:ext cx="903287"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egnaposto numero diapositiva 2"/>
          <p:cNvSpPr>
            <a:spLocks noGrp="1"/>
          </p:cNvSpPr>
          <p:nvPr>
            <p:ph type="sldNum" sz="quarter" idx="4294967295"/>
          </p:nvPr>
        </p:nvSpPr>
        <p:spPr>
          <a:xfrm>
            <a:off x="7737475" y="152400"/>
            <a:ext cx="1362075" cy="244475"/>
          </a:xfrm>
          <a:prstGeom prst="rect">
            <a:avLst/>
          </a:prstGeom>
        </p:spPr>
        <p:txBody>
          <a:bodyPr/>
          <a:lstStyle/>
          <a:p>
            <a:pPr marL="0" marR="0" lvl="0" indent="0" algn="r" defTabSz="914400" rtl="0" eaLnBrk="0" fontAlgn="base" latinLnBrk="0" hangingPunct="0">
              <a:lnSpc>
                <a:spcPct val="100000"/>
              </a:lnSpc>
              <a:spcBef>
                <a:spcPct val="20000"/>
              </a:spcBef>
              <a:spcAft>
                <a:spcPct val="0"/>
              </a:spcAft>
              <a:buClrTx/>
              <a:buSzTx/>
              <a:buFontTx/>
              <a:buNone/>
              <a:tabLst/>
              <a:defRPr/>
            </a:pPr>
            <a:fld id="{1FCCE63E-20C6-405A-ADEF-DD0656920657}" type="slidenum">
              <a:rPr kumimoji="0" lang="it-IT" sz="1600" b="1" i="0" u="none" strike="noStrike" kern="1200" cap="none" spc="0" normalizeH="0" baseline="0" noProof="0" smtClean="0">
                <a:ln>
                  <a:noFill/>
                </a:ln>
                <a:solidFill>
                  <a:srgbClr val="FF9900"/>
                </a:solidFill>
                <a:effectLst/>
                <a:uLnTx/>
                <a:uFillTx/>
                <a:latin typeface="Arial" charset="0"/>
                <a:ea typeface="+mn-ea"/>
                <a:cs typeface="+mn-cs"/>
              </a:rPr>
              <a:pPr marL="0" marR="0" lvl="0" indent="0" algn="r" defTabSz="914400" rtl="0" eaLnBrk="0" fontAlgn="base" latinLnBrk="0" hangingPunct="0">
                <a:lnSpc>
                  <a:spcPct val="100000"/>
                </a:lnSpc>
                <a:spcBef>
                  <a:spcPct val="20000"/>
                </a:spcBef>
                <a:spcAft>
                  <a:spcPct val="0"/>
                </a:spcAft>
                <a:buClrTx/>
                <a:buSzTx/>
                <a:buFontTx/>
                <a:buNone/>
                <a:tabLst/>
                <a:defRPr/>
              </a:pPr>
              <a:t>15</a:t>
            </a:fld>
            <a:endParaRPr kumimoji="0" lang="it-IT" sz="1600" b="1" i="0" u="none" strike="noStrike" kern="1200" cap="none" spc="0" normalizeH="0" baseline="0" noProof="0">
              <a:ln>
                <a:noFill/>
              </a:ln>
              <a:solidFill>
                <a:srgbClr val="FF9900"/>
              </a:solidFill>
              <a:effectLst/>
              <a:uLnTx/>
              <a:uFillTx/>
              <a:latin typeface="Arial" charset="0"/>
              <a:ea typeface="+mn-ea"/>
              <a:cs typeface="+mn-cs"/>
            </a:endParaRPr>
          </a:p>
        </p:txBody>
      </p:sp>
    </p:spTree>
    <p:extLst>
      <p:ext uri="{BB962C8B-B14F-4D97-AF65-F5344CB8AC3E}">
        <p14:creationId xmlns:p14="http://schemas.microsoft.com/office/powerpoint/2010/main" val="42880111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719138" y="116632"/>
            <a:ext cx="7237238" cy="838200"/>
          </a:xfrm>
        </p:spPr>
        <p:txBody>
          <a:bodyPr/>
          <a:lstStyle/>
          <a:p>
            <a:r>
              <a:rPr lang="en-US" dirty="0"/>
              <a:t>Model-based fault detection: limitations</a:t>
            </a:r>
            <a:br>
              <a:rPr lang="en-US" dirty="0"/>
            </a:br>
            <a:endParaRPr lang="en-US" dirty="0"/>
          </a:p>
        </p:txBody>
      </p:sp>
      <p:sp>
        <p:nvSpPr>
          <p:cNvPr id="146" name="AutoShape 9"/>
          <p:cNvSpPr>
            <a:spLocks noChangeAspect="1" noChangeArrowheads="1"/>
          </p:cNvSpPr>
          <p:nvPr/>
        </p:nvSpPr>
        <p:spPr bwMode="auto">
          <a:xfrm>
            <a:off x="4610700" y="5131268"/>
            <a:ext cx="1610009" cy="196305"/>
          </a:xfrm>
          <a:prstGeom prst="downArrow">
            <a:avLst>
              <a:gd name="adj1" fmla="val 54898"/>
              <a:gd name="adj2" fmla="val 100000"/>
            </a:avLst>
          </a:prstGeom>
          <a:solidFill>
            <a:srgbClr val="00B050"/>
          </a:solidFill>
          <a:ln w="9525">
            <a:solidFill>
              <a:srgbClr val="00B050"/>
            </a:solidFill>
            <a:miter lim="800000"/>
            <a:headEnd/>
            <a:tailEnd/>
          </a:ln>
        </p:spPr>
        <p:txBody>
          <a:bodyPr wrap="none" anchor="ctr"/>
          <a:lstStyle/>
          <a:p>
            <a:pPr marL="0" marR="0" lvl="0" indent="0" algn="ctr" defTabSz="914400" rtl="0" eaLnBrk="0" fontAlgn="auto" latinLnBrk="0" hangingPunct="0">
              <a:lnSpc>
                <a:spcPct val="100000"/>
              </a:lnSpc>
              <a:spcBef>
                <a:spcPct val="20000"/>
              </a:spcBef>
              <a:spcAft>
                <a:spcPts val="0"/>
              </a:spcAft>
              <a:buClrTx/>
              <a:buSzTx/>
              <a:buFontTx/>
              <a:buNone/>
              <a:tabLst/>
              <a:defRPr/>
            </a:pPr>
            <a:endParaRPr kumimoji="0" lang="it-IT" sz="1800" b="0" i="0" u="none" strike="noStrike" kern="0" cap="none" spc="0" normalizeH="0" baseline="0" noProof="0" dirty="0">
              <a:ln>
                <a:noFill/>
              </a:ln>
              <a:solidFill>
                <a:sysClr val="windowText" lastClr="000000"/>
              </a:solidFill>
              <a:effectLst/>
              <a:uLnTx/>
              <a:uFillTx/>
              <a:latin typeface="Arial" pitchFamily="34" charset="0"/>
              <a:ea typeface="+mn-ea"/>
              <a:cs typeface="Arial" pitchFamily="34" charset="0"/>
            </a:endParaRPr>
          </a:p>
        </p:txBody>
      </p:sp>
      <p:sp>
        <p:nvSpPr>
          <p:cNvPr id="147" name="CasellaDiTesto 146"/>
          <p:cNvSpPr txBox="1"/>
          <p:nvPr/>
        </p:nvSpPr>
        <p:spPr>
          <a:xfrm>
            <a:off x="3984032" y="5432744"/>
            <a:ext cx="2892138" cy="461665"/>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it-IT" sz="2400" b="0" i="0" u="none" strike="noStrike" kern="1200" cap="none" spc="0" normalizeH="0" baseline="0" noProof="0" dirty="0" err="1">
                <a:ln>
                  <a:noFill/>
                </a:ln>
                <a:solidFill>
                  <a:srgbClr val="000000"/>
                </a:solidFill>
                <a:effectLst/>
                <a:uLnTx/>
                <a:uFillTx/>
                <a:latin typeface="Arial" pitchFamily="34" charset="0"/>
                <a:ea typeface="+mn-ea"/>
                <a:cs typeface="Arial" pitchFamily="34" charset="0"/>
              </a:rPr>
              <a:t>Abnormal</a:t>
            </a:r>
            <a:r>
              <a:rPr kumimoji="0" lang="it-IT" sz="2400" b="0" i="0" u="none" strike="noStrike" kern="1200" cap="none" spc="0" normalizeH="0" baseline="0" noProof="0" dirty="0">
                <a:ln>
                  <a:noFill/>
                </a:ln>
                <a:solidFill>
                  <a:srgbClr val="000000"/>
                </a:solidFill>
                <a:effectLst/>
                <a:uLnTx/>
                <a:uFillTx/>
                <a:latin typeface="Arial" pitchFamily="34" charset="0"/>
                <a:ea typeface="+mn-ea"/>
                <a:cs typeface="Arial" pitchFamily="34" charset="0"/>
              </a:rPr>
              <a:t> </a:t>
            </a:r>
            <a:r>
              <a:rPr kumimoji="0" lang="it-IT" sz="2400" b="0" i="0" u="none" strike="noStrike" kern="1200" cap="none" spc="0" normalizeH="0" baseline="0" noProof="0" dirty="0" err="1">
                <a:ln>
                  <a:noFill/>
                </a:ln>
                <a:solidFill>
                  <a:srgbClr val="000000"/>
                </a:solidFill>
                <a:effectLst/>
                <a:uLnTx/>
                <a:uFillTx/>
                <a:latin typeface="Arial" pitchFamily="34" charset="0"/>
                <a:ea typeface="+mn-ea"/>
                <a:cs typeface="Arial" pitchFamily="34" charset="0"/>
              </a:rPr>
              <a:t>Condition</a:t>
            </a:r>
            <a:endParaRPr kumimoji="0" lang="it-IT" sz="2400" b="0" i="0" u="none" strike="noStrike" kern="1200" cap="none" spc="0" normalizeH="0" baseline="0" noProof="0" dirty="0">
              <a:ln>
                <a:noFill/>
              </a:ln>
              <a:solidFill>
                <a:srgbClr val="000000"/>
              </a:solidFill>
              <a:effectLst/>
              <a:uLnTx/>
              <a:uFillTx/>
              <a:latin typeface="Arial" pitchFamily="34" charset="0"/>
              <a:ea typeface="+mn-ea"/>
              <a:cs typeface="Arial" pitchFamily="34" charset="0"/>
            </a:endParaRPr>
          </a:p>
        </p:txBody>
      </p:sp>
      <p:sp>
        <p:nvSpPr>
          <p:cNvPr id="26" name="Rettangolo 25"/>
          <p:cNvSpPr/>
          <p:nvPr/>
        </p:nvSpPr>
        <p:spPr>
          <a:xfrm>
            <a:off x="216453" y="5151967"/>
            <a:ext cx="3339793" cy="1323439"/>
          </a:xfrm>
          <a:prstGeom prst="rect">
            <a:avLst/>
          </a:prstGeom>
          <a:ln>
            <a:solidFill>
              <a:srgbClr val="C00000"/>
            </a:solidFill>
          </a:ln>
        </p:spPr>
        <p:txBody>
          <a:bodyPr wrap="square">
            <a:spAutoFit/>
          </a:bodyPr>
          <a:lstStyle/>
          <a:p>
            <a:pPr marL="457200" marR="0" lvl="1" indent="0" algn="l" defTabSz="914400" rtl="0" eaLnBrk="1" fontAlgn="base" latinLnBrk="0" hangingPunct="1">
              <a:lnSpc>
                <a:spcPct val="100000"/>
              </a:lnSpc>
              <a:spcBef>
                <a:spcPct val="0"/>
              </a:spcBef>
              <a:spcAft>
                <a:spcPct val="0"/>
              </a:spcAft>
              <a:buClrTx/>
              <a:buSzTx/>
              <a:buFont typeface="Wingdings" panose="05000000000000000000" pitchFamily="2" charset="2"/>
              <a:buChar char="Ø"/>
              <a:tabLst/>
              <a:defRPr/>
            </a:pPr>
            <a:r>
              <a:rPr kumimoji="0" lang="it-IT" sz="2000" b="0" i="0" u="none" strike="noStrike" kern="1200" cap="none" spc="0" normalizeH="0" baseline="0" noProof="0" dirty="0">
                <a:ln>
                  <a:noFill/>
                </a:ln>
                <a:solidFill>
                  <a:srgbClr val="000000"/>
                </a:solidFill>
                <a:effectLst/>
                <a:uLnTx/>
                <a:uFillTx/>
                <a:latin typeface="Calibri" panose="020F0502020204030204" pitchFamily="34" charset="0"/>
                <a:ea typeface="+mn-ea"/>
                <a:cs typeface="Arial" pitchFamily="34" charset="0"/>
              </a:rPr>
              <a:t> </a:t>
            </a:r>
            <a:r>
              <a:rPr kumimoji="0" lang="it-IT" sz="2000" b="0" i="0" u="none" strike="noStrike" kern="1200" cap="none" spc="0" normalizeH="0" baseline="0" noProof="0" dirty="0" err="1">
                <a:ln>
                  <a:noFill/>
                </a:ln>
                <a:solidFill>
                  <a:srgbClr val="000000"/>
                </a:solidFill>
                <a:effectLst/>
                <a:uLnTx/>
                <a:uFillTx/>
                <a:latin typeface="Calibri" panose="020F0502020204030204" pitchFamily="34" charset="0"/>
                <a:ea typeface="+mn-ea"/>
                <a:cs typeface="Arial" pitchFamily="34" charset="0"/>
              </a:rPr>
              <a:t>Typically</a:t>
            </a:r>
            <a:r>
              <a:rPr kumimoji="0" lang="it-IT" sz="2000" b="0" i="0" u="none" strike="noStrike" kern="1200" cap="none" spc="0" normalizeH="0" baseline="0" noProof="0" dirty="0">
                <a:ln>
                  <a:noFill/>
                </a:ln>
                <a:solidFill>
                  <a:srgbClr val="000000"/>
                </a:solidFill>
                <a:effectLst/>
                <a:uLnTx/>
                <a:uFillTx/>
                <a:latin typeface="Calibri" panose="020F0502020204030204" pitchFamily="34" charset="0"/>
                <a:ea typeface="+mn-ea"/>
                <a:cs typeface="Arial" pitchFamily="34" charset="0"/>
              </a:rPr>
              <a:t> </a:t>
            </a:r>
            <a:r>
              <a:rPr kumimoji="0" lang="it-IT" sz="2000" b="0" i="0" u="none" strike="noStrike" kern="1200" cap="none" spc="0" normalizeH="0" baseline="0" noProof="0" dirty="0" err="1">
                <a:ln>
                  <a:noFill/>
                </a:ln>
                <a:solidFill>
                  <a:srgbClr val="000000"/>
                </a:solidFill>
                <a:effectLst/>
                <a:uLnTx/>
                <a:uFillTx/>
                <a:latin typeface="Calibri" panose="020F0502020204030204" pitchFamily="34" charset="0"/>
                <a:ea typeface="+mn-ea"/>
                <a:cs typeface="Arial" pitchFamily="34" charset="0"/>
              </a:rPr>
              <a:t>not</a:t>
            </a:r>
            <a:r>
              <a:rPr kumimoji="0" lang="it-IT" sz="2000" b="0" i="0" u="none" strike="noStrike" kern="1200" cap="none" spc="0" normalizeH="0" baseline="0" noProof="0" dirty="0">
                <a:ln>
                  <a:noFill/>
                </a:ln>
                <a:solidFill>
                  <a:srgbClr val="000000"/>
                </a:solidFill>
                <a:effectLst/>
                <a:uLnTx/>
                <a:uFillTx/>
                <a:latin typeface="Calibri" panose="020F0502020204030204" pitchFamily="34" charset="0"/>
                <a:ea typeface="+mn-ea"/>
                <a:cs typeface="Arial" pitchFamily="34" charset="0"/>
              </a:rPr>
              <a:t> </a:t>
            </a:r>
            <a:r>
              <a:rPr kumimoji="0" lang="it-IT" sz="2000" b="0" i="0" u="none" strike="noStrike" kern="1200" cap="none" spc="0" normalizeH="0" baseline="0" noProof="0" dirty="0" err="1">
                <a:ln>
                  <a:noFill/>
                </a:ln>
                <a:solidFill>
                  <a:srgbClr val="000000"/>
                </a:solidFill>
                <a:effectLst/>
                <a:uLnTx/>
                <a:uFillTx/>
                <a:latin typeface="Calibri" panose="020F0502020204030204" pitchFamily="34" charset="0"/>
                <a:ea typeface="+mn-ea"/>
                <a:cs typeface="Arial" pitchFamily="34" charset="0"/>
              </a:rPr>
              <a:t>available</a:t>
            </a:r>
            <a:r>
              <a:rPr kumimoji="0" lang="it-IT" sz="2000" b="0" i="0" u="none" strike="noStrike" kern="1200" cap="none" spc="0" normalizeH="0" baseline="0" noProof="0" dirty="0">
                <a:ln>
                  <a:noFill/>
                </a:ln>
                <a:solidFill>
                  <a:srgbClr val="000000"/>
                </a:solidFill>
                <a:effectLst/>
                <a:uLnTx/>
                <a:uFillTx/>
                <a:latin typeface="Calibri" panose="020F0502020204030204" pitchFamily="34" charset="0"/>
                <a:ea typeface="+mn-ea"/>
                <a:cs typeface="Arial" pitchFamily="34" charset="0"/>
              </a:rPr>
              <a:t> for </a:t>
            </a:r>
            <a:r>
              <a:rPr kumimoji="0" lang="it-IT" sz="2000" b="0" i="0" u="none" strike="noStrike" kern="1200" cap="none" spc="0" normalizeH="0" baseline="0" noProof="0" dirty="0" err="1">
                <a:ln>
                  <a:noFill/>
                </a:ln>
                <a:solidFill>
                  <a:srgbClr val="000000"/>
                </a:solidFill>
                <a:effectLst/>
                <a:uLnTx/>
                <a:uFillTx/>
                <a:latin typeface="Calibri" panose="020F0502020204030204" pitchFamily="34" charset="0"/>
                <a:ea typeface="+mn-ea"/>
                <a:cs typeface="Arial" pitchFamily="34" charset="0"/>
              </a:rPr>
              <a:t>complex</a:t>
            </a:r>
            <a:r>
              <a:rPr kumimoji="0" lang="it-IT" sz="2000" b="0" i="0" u="none" strike="noStrike" kern="1200" cap="none" spc="0" normalizeH="0" baseline="0" noProof="0" dirty="0">
                <a:ln>
                  <a:noFill/>
                </a:ln>
                <a:solidFill>
                  <a:srgbClr val="000000"/>
                </a:solidFill>
                <a:effectLst/>
                <a:uLnTx/>
                <a:uFillTx/>
                <a:latin typeface="Calibri" panose="020F0502020204030204" pitchFamily="34" charset="0"/>
                <a:ea typeface="+mn-ea"/>
                <a:cs typeface="Arial" pitchFamily="34" charset="0"/>
              </a:rPr>
              <a:t> systems</a:t>
            </a:r>
          </a:p>
          <a:p>
            <a:pPr marL="457200" marR="0" lvl="1" indent="0" algn="l" defTabSz="914400" rtl="0" eaLnBrk="1" fontAlgn="base" latinLnBrk="0" hangingPunct="1">
              <a:lnSpc>
                <a:spcPct val="100000"/>
              </a:lnSpc>
              <a:spcBef>
                <a:spcPct val="0"/>
              </a:spcBef>
              <a:spcAft>
                <a:spcPct val="0"/>
              </a:spcAft>
              <a:buClrTx/>
              <a:buSzTx/>
              <a:buFont typeface="Wingdings" panose="05000000000000000000" pitchFamily="2" charset="2"/>
              <a:buChar char="Ø"/>
              <a:tabLst/>
              <a:defRPr/>
            </a:pPr>
            <a:r>
              <a:rPr kumimoji="0" lang="it-IT" sz="2000" b="0" i="0" u="none" strike="noStrike" kern="1200" cap="none" spc="0" normalizeH="0" baseline="0" noProof="0" dirty="0">
                <a:ln>
                  <a:noFill/>
                </a:ln>
                <a:solidFill>
                  <a:srgbClr val="000000"/>
                </a:solidFill>
                <a:effectLst/>
                <a:uLnTx/>
                <a:uFillTx/>
                <a:latin typeface="Calibri" panose="020F0502020204030204" pitchFamily="34" charset="0"/>
                <a:ea typeface="+mn-ea"/>
                <a:cs typeface="Arial" pitchFamily="34" charset="0"/>
              </a:rPr>
              <a:t>Long </a:t>
            </a:r>
            <a:r>
              <a:rPr kumimoji="0" lang="it-IT" sz="2000" b="0" i="0" u="none" strike="noStrike" kern="1200" cap="none" spc="0" normalizeH="0" baseline="0" noProof="0" dirty="0" err="1">
                <a:ln>
                  <a:noFill/>
                </a:ln>
                <a:solidFill>
                  <a:srgbClr val="000000"/>
                </a:solidFill>
                <a:effectLst/>
                <a:uLnTx/>
                <a:uFillTx/>
                <a:latin typeface="Calibri" panose="020F0502020204030204" pitchFamily="34" charset="0"/>
                <a:ea typeface="+mn-ea"/>
                <a:cs typeface="Arial" pitchFamily="34" charset="0"/>
              </a:rPr>
              <a:t>computational</a:t>
            </a:r>
            <a:r>
              <a:rPr kumimoji="0" lang="it-IT" sz="2000" b="0" i="0" u="none" strike="noStrike" kern="1200" cap="none" spc="0" normalizeH="0" baseline="0" noProof="0" dirty="0">
                <a:ln>
                  <a:noFill/>
                </a:ln>
                <a:solidFill>
                  <a:srgbClr val="000000"/>
                </a:solidFill>
                <a:effectLst/>
                <a:uLnTx/>
                <a:uFillTx/>
                <a:latin typeface="Calibri" panose="020F0502020204030204" pitchFamily="34" charset="0"/>
                <a:ea typeface="+mn-ea"/>
                <a:cs typeface="Arial" pitchFamily="34" charset="0"/>
              </a:rPr>
              <a:t> time</a:t>
            </a:r>
          </a:p>
        </p:txBody>
      </p:sp>
      <p:sp>
        <p:nvSpPr>
          <p:cNvPr id="3" name="Segnaposto numero diapositiva 2"/>
          <p:cNvSpPr>
            <a:spLocks noGrp="1"/>
          </p:cNvSpPr>
          <p:nvPr>
            <p:ph type="sldNum" sz="quarter" idx="4294967295"/>
          </p:nvPr>
        </p:nvSpPr>
        <p:spPr>
          <a:xfrm>
            <a:off x="7737475" y="152400"/>
            <a:ext cx="1362075" cy="244475"/>
          </a:xfrm>
          <a:prstGeom prst="rect">
            <a:avLst/>
          </a:prstGeom>
        </p:spPr>
        <p:txBody>
          <a:bodyPr/>
          <a:lstStyle/>
          <a:p>
            <a:pPr marL="0" marR="0" lvl="0" indent="0" algn="r" defTabSz="914400" rtl="0" eaLnBrk="0" fontAlgn="base" latinLnBrk="0" hangingPunct="0">
              <a:lnSpc>
                <a:spcPct val="100000"/>
              </a:lnSpc>
              <a:spcBef>
                <a:spcPct val="20000"/>
              </a:spcBef>
              <a:spcAft>
                <a:spcPct val="0"/>
              </a:spcAft>
              <a:buClrTx/>
              <a:buSzTx/>
              <a:buFontTx/>
              <a:buNone/>
              <a:tabLst/>
              <a:defRPr/>
            </a:pPr>
            <a:fld id="{1FCCE63E-20C6-405A-ADEF-DD0656920657}" type="slidenum">
              <a:rPr kumimoji="0" lang="it-IT" sz="1600" b="1" i="0" u="none" strike="noStrike" kern="1200" cap="none" spc="0" normalizeH="0" baseline="0" noProof="0" smtClean="0">
                <a:ln>
                  <a:noFill/>
                </a:ln>
                <a:solidFill>
                  <a:srgbClr val="FF9900"/>
                </a:solidFill>
                <a:effectLst/>
                <a:uLnTx/>
                <a:uFillTx/>
                <a:latin typeface="Arial" charset="0"/>
                <a:ea typeface="+mn-ea"/>
                <a:cs typeface="+mn-cs"/>
              </a:rPr>
              <a:pPr marL="0" marR="0" lvl="0" indent="0" algn="r" defTabSz="914400" rtl="0" eaLnBrk="0" fontAlgn="base" latinLnBrk="0" hangingPunct="0">
                <a:lnSpc>
                  <a:spcPct val="100000"/>
                </a:lnSpc>
                <a:spcBef>
                  <a:spcPct val="20000"/>
                </a:spcBef>
                <a:spcAft>
                  <a:spcPct val="0"/>
                </a:spcAft>
                <a:buClrTx/>
                <a:buSzTx/>
                <a:buFontTx/>
                <a:buNone/>
                <a:tabLst/>
                <a:defRPr/>
              </a:pPr>
              <a:t>16</a:t>
            </a:fld>
            <a:endParaRPr kumimoji="0" lang="it-IT" sz="1600" b="1" i="0" u="none" strike="noStrike" kern="1200" cap="none" spc="0" normalizeH="0" baseline="0" noProof="0">
              <a:ln>
                <a:noFill/>
              </a:ln>
              <a:solidFill>
                <a:srgbClr val="FF9900"/>
              </a:solidFill>
              <a:effectLst/>
              <a:uLnTx/>
              <a:uFillTx/>
              <a:latin typeface="Arial" charset="0"/>
              <a:ea typeface="+mn-ea"/>
              <a:cs typeface="+mn-cs"/>
            </a:endParaRPr>
          </a:p>
        </p:txBody>
      </p:sp>
      <p:sp>
        <p:nvSpPr>
          <p:cNvPr id="30" name="CasellaDiTesto 55"/>
          <p:cNvSpPr txBox="1">
            <a:spLocks noChangeArrowheads="1"/>
          </p:cNvSpPr>
          <p:nvPr/>
        </p:nvSpPr>
        <p:spPr bwMode="auto">
          <a:xfrm>
            <a:off x="519736" y="2959782"/>
            <a:ext cx="2736304" cy="2088000"/>
          </a:xfrm>
          <a:prstGeom prst="rect">
            <a:avLst/>
          </a:prstGeom>
          <a:noFill/>
          <a:ln w="25400">
            <a:solidFill>
              <a:schemeClr val="tx1"/>
            </a:solidFill>
            <a:miter lim="800000"/>
            <a:headEnd/>
            <a:tailEnd/>
          </a:ln>
        </p:spPr>
        <p:txBody>
          <a:bodyPr wrap="square" lIns="72000" tIns="72000" rIns="72000" bIns="72000" anchor="t">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it-IT" sz="1600" b="0" i="0" u="none" strike="noStrike" kern="1200" cap="none" spc="0" normalizeH="0" baseline="0" noProof="0" dirty="0" err="1">
                <a:ln>
                  <a:noFill/>
                </a:ln>
                <a:solidFill>
                  <a:srgbClr val="000000"/>
                </a:solidFill>
                <a:effectLst/>
                <a:uLnTx/>
                <a:uFillTx/>
                <a:latin typeface="Arial" pitchFamily="34" charset="0"/>
                <a:ea typeface="+mn-ea"/>
                <a:cs typeface="Arial" pitchFamily="34" charset="0"/>
              </a:rPr>
              <a:t>Pressurizer</a:t>
            </a:r>
            <a:r>
              <a:rPr kumimoji="0" lang="it-IT" sz="1600" b="0" i="0" u="none" strike="noStrike" kern="1200" cap="none" spc="0" normalizeH="0" baseline="0" noProof="0" dirty="0">
                <a:ln>
                  <a:noFill/>
                </a:ln>
                <a:solidFill>
                  <a:srgbClr val="000000"/>
                </a:solidFill>
                <a:effectLst/>
                <a:uLnTx/>
                <a:uFillTx/>
                <a:latin typeface="Arial" pitchFamily="34" charset="0"/>
                <a:ea typeface="+mn-ea"/>
                <a:cs typeface="Arial" pitchFamily="34" charset="0"/>
              </a:rPr>
              <a:t> model</a:t>
            </a:r>
            <a:endParaRPr kumimoji="0" lang="it-IT" sz="800" b="0" i="0" u="none" strike="noStrike" kern="1200" cap="none" spc="0" normalizeH="0" baseline="0" noProof="0" dirty="0">
              <a:ln>
                <a:noFill/>
              </a:ln>
              <a:solidFill>
                <a:srgbClr val="000000"/>
              </a:solidFill>
              <a:effectLst/>
              <a:uLnTx/>
              <a:uFillTx/>
              <a:latin typeface="Arial" pitchFamily="34" charset="0"/>
              <a:ea typeface="+mn-ea"/>
              <a:cs typeface="Arial" pitchFamily="34" charset="0"/>
            </a:endParaRPr>
          </a:p>
        </p:txBody>
      </p:sp>
      <p:cxnSp>
        <p:nvCxnSpPr>
          <p:cNvPr id="31" name="Connettore 2 30"/>
          <p:cNvCxnSpPr/>
          <p:nvPr/>
        </p:nvCxnSpPr>
        <p:spPr bwMode="auto">
          <a:xfrm>
            <a:off x="3256040" y="3806177"/>
            <a:ext cx="1008112" cy="0"/>
          </a:xfrm>
          <a:prstGeom prst="straightConnector1">
            <a:avLst/>
          </a:prstGeom>
          <a:noFill/>
          <a:ln w="9525" cap="flat" cmpd="sng" algn="ctr">
            <a:solidFill>
              <a:schemeClr val="accent2"/>
            </a:solidFill>
            <a:prstDash val="solid"/>
            <a:round/>
            <a:headEnd type="none" w="med" len="med"/>
            <a:tailEnd type="triangle"/>
          </a:ln>
          <a:effectLst/>
        </p:spPr>
      </p:cxnSp>
      <p:cxnSp>
        <p:nvCxnSpPr>
          <p:cNvPr id="32" name="Connettore 2 31"/>
          <p:cNvCxnSpPr/>
          <p:nvPr/>
        </p:nvCxnSpPr>
        <p:spPr bwMode="auto">
          <a:xfrm>
            <a:off x="3325403" y="4778772"/>
            <a:ext cx="1008112" cy="0"/>
          </a:xfrm>
          <a:prstGeom prst="straightConnector1">
            <a:avLst/>
          </a:prstGeom>
          <a:noFill/>
          <a:ln w="9525" cap="flat" cmpd="sng" algn="ctr">
            <a:solidFill>
              <a:schemeClr val="accent2"/>
            </a:solidFill>
            <a:prstDash val="solid"/>
            <a:round/>
            <a:headEnd type="none" w="med" len="med"/>
            <a:tailEnd type="triangle"/>
          </a:ln>
          <a:effectLst/>
        </p:spPr>
      </p:cxnSp>
      <p:cxnSp>
        <p:nvCxnSpPr>
          <p:cNvPr id="33" name="Connettore 2 32"/>
          <p:cNvCxnSpPr/>
          <p:nvPr/>
        </p:nvCxnSpPr>
        <p:spPr bwMode="auto">
          <a:xfrm flipH="1">
            <a:off x="6350609" y="3806177"/>
            <a:ext cx="1008112" cy="0"/>
          </a:xfrm>
          <a:prstGeom prst="straightConnector1">
            <a:avLst/>
          </a:prstGeom>
          <a:noFill/>
          <a:ln w="9525" cap="flat" cmpd="sng" algn="ctr">
            <a:solidFill>
              <a:schemeClr val="tx1"/>
            </a:solidFill>
            <a:prstDash val="solid"/>
            <a:round/>
            <a:headEnd type="none" w="med" len="med"/>
            <a:tailEnd type="triangle"/>
          </a:ln>
          <a:effectLst/>
        </p:spPr>
      </p:cxnSp>
      <p:cxnSp>
        <p:nvCxnSpPr>
          <p:cNvPr id="34" name="Connettore 2 33"/>
          <p:cNvCxnSpPr/>
          <p:nvPr/>
        </p:nvCxnSpPr>
        <p:spPr bwMode="auto">
          <a:xfrm flipH="1">
            <a:off x="6436733" y="4778772"/>
            <a:ext cx="1008112" cy="0"/>
          </a:xfrm>
          <a:prstGeom prst="straightConnector1">
            <a:avLst/>
          </a:prstGeom>
          <a:noFill/>
          <a:ln w="9525" cap="flat" cmpd="sng" algn="ctr">
            <a:solidFill>
              <a:schemeClr val="tx1"/>
            </a:solidFill>
            <a:prstDash val="solid"/>
            <a:round/>
            <a:headEnd type="none" w="med" len="med"/>
            <a:tailEnd type="triangle"/>
          </a:ln>
          <a:effectLst/>
        </p:spPr>
      </p:cxnSp>
      <p:sp>
        <p:nvSpPr>
          <p:cNvPr id="35" name="Rettangolo 34"/>
          <p:cNvSpPr/>
          <p:nvPr/>
        </p:nvSpPr>
        <p:spPr>
          <a:xfrm>
            <a:off x="4999536" y="3249790"/>
            <a:ext cx="861133" cy="156966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it-IT" sz="9600" b="0" i="0" u="none" strike="noStrike" kern="1200" cap="none" spc="0" normalizeH="0" baseline="0" noProof="0" dirty="0">
                <a:ln>
                  <a:noFill/>
                </a:ln>
                <a:solidFill>
                  <a:srgbClr val="000000"/>
                </a:solidFill>
                <a:effectLst/>
                <a:uLnTx/>
                <a:uFillTx/>
                <a:latin typeface="Arial" pitchFamily="34" charset="0"/>
                <a:ea typeface="+mn-ea"/>
                <a:cs typeface="Arial" pitchFamily="34" charset="0"/>
              </a:rPr>
              <a:t>≠</a:t>
            </a:r>
          </a:p>
        </p:txBody>
      </p:sp>
      <p:sp>
        <p:nvSpPr>
          <p:cNvPr id="36" name="AutoShape 9"/>
          <p:cNvSpPr>
            <a:spLocks noChangeAspect="1" noChangeArrowheads="1"/>
          </p:cNvSpPr>
          <p:nvPr/>
        </p:nvSpPr>
        <p:spPr bwMode="auto">
          <a:xfrm>
            <a:off x="4610700" y="5131268"/>
            <a:ext cx="1610009" cy="196305"/>
          </a:xfrm>
          <a:prstGeom prst="downArrow">
            <a:avLst>
              <a:gd name="adj1" fmla="val 54898"/>
              <a:gd name="adj2" fmla="val 100000"/>
            </a:avLst>
          </a:prstGeom>
          <a:solidFill>
            <a:srgbClr val="00B050"/>
          </a:solidFill>
          <a:ln w="9525">
            <a:solidFill>
              <a:srgbClr val="00B050"/>
            </a:solidFill>
            <a:miter lim="800000"/>
            <a:headEnd/>
            <a:tailEnd/>
          </a:ln>
        </p:spPr>
        <p:txBody>
          <a:bodyPr wrap="none" anchor="ctr"/>
          <a:lstStyle/>
          <a:p>
            <a:pPr marL="0" marR="0" lvl="0" indent="0" algn="ctr" defTabSz="914400" rtl="0" eaLnBrk="0" fontAlgn="auto" latinLnBrk="0" hangingPunct="0">
              <a:lnSpc>
                <a:spcPct val="100000"/>
              </a:lnSpc>
              <a:spcBef>
                <a:spcPct val="20000"/>
              </a:spcBef>
              <a:spcAft>
                <a:spcPts val="0"/>
              </a:spcAft>
              <a:buClrTx/>
              <a:buSzTx/>
              <a:buFontTx/>
              <a:buNone/>
              <a:tabLst/>
              <a:defRPr/>
            </a:pPr>
            <a:endParaRPr kumimoji="0" lang="it-IT" sz="1800" b="0" i="0" u="none" strike="noStrike" kern="0" cap="none" spc="0" normalizeH="0" baseline="0" noProof="0" dirty="0">
              <a:ln>
                <a:noFill/>
              </a:ln>
              <a:solidFill>
                <a:sysClr val="windowText" lastClr="000000"/>
              </a:solidFill>
              <a:effectLst/>
              <a:uLnTx/>
              <a:uFillTx/>
              <a:latin typeface="Arial" pitchFamily="34" charset="0"/>
              <a:ea typeface="+mn-ea"/>
              <a:cs typeface="Arial" pitchFamily="34" charset="0"/>
            </a:endParaRPr>
          </a:p>
        </p:txBody>
      </p:sp>
      <p:sp>
        <p:nvSpPr>
          <p:cNvPr id="37" name="CasellaDiTesto 36"/>
          <p:cNvSpPr txBox="1"/>
          <p:nvPr/>
        </p:nvSpPr>
        <p:spPr>
          <a:xfrm>
            <a:off x="2424820" y="2142697"/>
            <a:ext cx="2795144" cy="707886"/>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it-IT" sz="2000" b="0" i="0" u="none" strike="noStrike" kern="1200" cap="none" spc="0" normalizeH="0" baseline="0" noProof="0" dirty="0" err="1">
                <a:ln>
                  <a:noFill/>
                </a:ln>
                <a:solidFill>
                  <a:srgbClr val="3333CC"/>
                </a:solidFill>
                <a:effectLst/>
                <a:uLnTx/>
                <a:uFillTx/>
                <a:latin typeface="Calibri" panose="020F0502020204030204" pitchFamily="34" charset="0"/>
                <a:ea typeface="+mn-ea"/>
                <a:cs typeface="Arial" pitchFamily="34" charset="0"/>
              </a:rPr>
              <a:t>Signal</a:t>
            </a:r>
            <a:endParaRPr kumimoji="0" lang="it-IT" sz="2000" b="0" i="0" u="none" strike="noStrike" kern="1200" cap="none" spc="0" normalizeH="0" baseline="0" noProof="0" dirty="0">
              <a:ln>
                <a:noFill/>
              </a:ln>
              <a:solidFill>
                <a:srgbClr val="3333CC"/>
              </a:solidFill>
              <a:effectLst/>
              <a:uLnTx/>
              <a:uFillTx/>
              <a:latin typeface="Calibri" panose="020F0502020204030204" pitchFamily="34" charset="0"/>
              <a:ea typeface="+mn-ea"/>
              <a:cs typeface="Arial" pitchFamily="34" charset="0"/>
            </a:endParaRP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it-IT" sz="2000" b="0" i="0" u="none" strike="noStrike" kern="1200" cap="none" spc="0" normalizeH="0" baseline="0" noProof="0" dirty="0" err="1">
                <a:ln>
                  <a:noFill/>
                </a:ln>
                <a:solidFill>
                  <a:srgbClr val="3333CC"/>
                </a:solidFill>
                <a:effectLst/>
                <a:uLnTx/>
                <a:uFillTx/>
                <a:latin typeface="Calibri" panose="020F0502020204030204" pitchFamily="34" charset="0"/>
                <a:ea typeface="+mn-ea"/>
                <a:cs typeface="Arial" pitchFamily="34" charset="0"/>
              </a:rPr>
              <a:t>reconstructions</a:t>
            </a:r>
            <a:endParaRPr kumimoji="0" lang="it-IT" sz="2000" b="0" i="0" u="none" strike="noStrike" kern="1200" cap="none" spc="0" normalizeH="0" baseline="0" noProof="0" dirty="0">
              <a:ln>
                <a:noFill/>
              </a:ln>
              <a:solidFill>
                <a:srgbClr val="3333CC"/>
              </a:solidFill>
              <a:effectLst/>
              <a:uLnTx/>
              <a:uFillTx/>
              <a:latin typeface="Calibri" panose="020F0502020204030204" pitchFamily="34" charset="0"/>
              <a:ea typeface="+mn-ea"/>
              <a:cs typeface="Arial" pitchFamily="34" charset="0"/>
            </a:endParaRPr>
          </a:p>
        </p:txBody>
      </p:sp>
      <p:sp>
        <p:nvSpPr>
          <p:cNvPr id="38" name="CasellaDiTesto 37"/>
          <p:cNvSpPr txBox="1"/>
          <p:nvPr/>
        </p:nvSpPr>
        <p:spPr>
          <a:xfrm>
            <a:off x="5940065" y="2162792"/>
            <a:ext cx="1872209" cy="707886"/>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it-IT" sz="2000" b="0" i="0" u="none" strike="noStrike" kern="1200" cap="none" spc="0" normalizeH="0" baseline="0" noProof="0" dirty="0">
                <a:ln>
                  <a:noFill/>
                </a:ln>
                <a:solidFill>
                  <a:srgbClr val="FF0000"/>
                </a:solidFill>
                <a:effectLst/>
                <a:uLnTx/>
                <a:uFillTx/>
                <a:latin typeface="Calibri" panose="020F0502020204030204" pitchFamily="34" charset="0"/>
                <a:ea typeface="+mn-ea"/>
                <a:cs typeface="Arial" pitchFamily="34" charset="0"/>
              </a:rPr>
              <a:t>Real</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it-IT" sz="2000" b="0" i="0" u="none" strike="noStrike" kern="1200" cap="none" spc="0" normalizeH="0" baseline="0" noProof="0" dirty="0" err="1">
                <a:ln>
                  <a:noFill/>
                </a:ln>
                <a:solidFill>
                  <a:srgbClr val="FF0000"/>
                </a:solidFill>
                <a:effectLst/>
                <a:uLnTx/>
                <a:uFillTx/>
                <a:latin typeface="Calibri" panose="020F0502020204030204" pitchFamily="34" charset="0"/>
                <a:ea typeface="+mn-ea"/>
                <a:cs typeface="Arial" pitchFamily="34" charset="0"/>
              </a:rPr>
              <a:t>measurements</a:t>
            </a:r>
            <a:endParaRPr kumimoji="0" lang="it-IT" sz="2000" b="0" i="0" u="none" strike="noStrike" kern="1200" cap="none" spc="0" normalizeH="0" baseline="0" noProof="0" dirty="0">
              <a:ln>
                <a:noFill/>
              </a:ln>
              <a:solidFill>
                <a:srgbClr val="FF0000"/>
              </a:solidFill>
              <a:effectLst/>
              <a:uLnTx/>
              <a:uFillTx/>
              <a:latin typeface="Calibri" panose="020F0502020204030204" pitchFamily="34" charset="0"/>
              <a:ea typeface="+mn-ea"/>
              <a:cs typeface="Arial" pitchFamily="34" charset="0"/>
            </a:endParaRPr>
          </a:p>
        </p:txBody>
      </p:sp>
      <p:pic>
        <p:nvPicPr>
          <p:cNvPr id="39" name="Immagine 38"/>
          <p:cNvPicPr>
            <a:picLocks noChangeAspect="1"/>
          </p:cNvPicPr>
          <p:nvPr/>
        </p:nvPicPr>
        <p:blipFill rotWithShape="1">
          <a:blip r:embed="rId3"/>
          <a:srcRect l="41145" t="23422" r="37271" b="19486"/>
          <a:stretch/>
        </p:blipFill>
        <p:spPr>
          <a:xfrm>
            <a:off x="1379042" y="3371698"/>
            <a:ext cx="1017692" cy="1513491"/>
          </a:xfrm>
          <a:prstGeom prst="rect">
            <a:avLst/>
          </a:prstGeom>
        </p:spPr>
      </p:pic>
      <p:pic>
        <p:nvPicPr>
          <p:cNvPr id="40" name="Picture 4" descr="Pressurizer_Diag"/>
          <p:cNvPicPr>
            <a:picLocks noChangeAspect="1" noChangeArrowheads="1"/>
          </p:cNvPicPr>
          <p:nvPr/>
        </p:nvPicPr>
        <p:blipFill>
          <a:blip r:embed="rId4" cstate="print"/>
          <a:srcRect r="40620"/>
          <a:stretch>
            <a:fillRect/>
          </a:stretch>
        </p:blipFill>
        <p:spPr bwMode="auto">
          <a:xfrm>
            <a:off x="7355467" y="3199582"/>
            <a:ext cx="1666328" cy="1857722"/>
          </a:xfrm>
          <a:prstGeom prst="rect">
            <a:avLst/>
          </a:prstGeom>
          <a:noFill/>
          <a:ln w="9525">
            <a:noFill/>
            <a:miter lim="800000"/>
            <a:headEnd/>
            <a:tailEnd/>
          </a:ln>
        </p:spPr>
      </p:pic>
      <p:sp>
        <p:nvSpPr>
          <p:cNvPr id="41" name="Rettangolo 40"/>
          <p:cNvSpPr/>
          <p:nvPr/>
        </p:nvSpPr>
        <p:spPr>
          <a:xfrm>
            <a:off x="-43987" y="1789953"/>
            <a:ext cx="1930337" cy="461665"/>
          </a:xfrm>
          <a:prstGeom prst="rect">
            <a:avLst/>
          </a:prstGeom>
        </p:spPr>
        <p:txBody>
          <a:bodyPr wrap="none">
            <a:spAutoFit/>
          </a:bodyPr>
          <a:lstStyle/>
          <a:p>
            <a:pPr marL="457200" marR="0" lvl="1" indent="0" algn="l" defTabSz="914400" rtl="0" eaLnBrk="1" fontAlgn="base" latinLnBrk="0" hangingPunct="1">
              <a:lnSpc>
                <a:spcPct val="100000"/>
              </a:lnSpc>
              <a:spcBef>
                <a:spcPct val="0"/>
              </a:spcBef>
              <a:spcAft>
                <a:spcPct val="0"/>
              </a:spcAft>
              <a:buClrTx/>
              <a:buSzTx/>
              <a:buFontTx/>
              <a:buNone/>
              <a:tabLst/>
              <a:defRPr/>
            </a:pPr>
            <a:r>
              <a:rPr kumimoji="0" lang="en-US" altLang="it-IT" sz="2400" b="0" i="0" u="none" strike="noStrike" kern="1200" cap="none" spc="0" normalizeH="0" baseline="0" noProof="0" dirty="0">
                <a:ln>
                  <a:noFill/>
                </a:ln>
                <a:solidFill>
                  <a:srgbClr val="00B050"/>
                </a:solidFill>
                <a:effectLst/>
                <a:uLnTx/>
                <a:uFillTx/>
                <a:latin typeface="Arial" pitchFamily="34" charset="0"/>
                <a:ea typeface="+mn-ea"/>
                <a:cs typeface="Arial" pitchFamily="34" charset="0"/>
              </a:rPr>
              <a:t>Example:</a:t>
            </a:r>
          </a:p>
        </p:txBody>
      </p:sp>
      <p:pic>
        <p:nvPicPr>
          <p:cNvPr id="42" name="Picture 103"/>
          <p:cNvPicPr>
            <a:picLocks noChangeAspect="1" noChangeArrowheads="1"/>
          </p:cNvPicPr>
          <p:nvPr/>
        </p:nvPicPr>
        <p:blipFill>
          <a:blip r:embed="rId5">
            <a:extLst>
              <a:ext uri="{28A0092B-C50C-407E-A947-70E740481C1C}">
                <a14:useLocalDpi xmlns:a14="http://schemas.microsoft.com/office/drawing/2010/main" val="0"/>
              </a:ext>
            </a:extLst>
          </a:blip>
          <a:srcRect l="13759" b="18423"/>
          <a:stretch>
            <a:fillRect/>
          </a:stretch>
        </p:blipFill>
        <p:spPr bwMode="auto">
          <a:xfrm>
            <a:off x="6508741" y="4012488"/>
            <a:ext cx="903288" cy="636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 name="Picture 104"/>
          <p:cNvPicPr>
            <a:picLocks noChangeAspect="1" noChangeArrowheads="1"/>
          </p:cNvPicPr>
          <p:nvPr/>
        </p:nvPicPr>
        <p:blipFill>
          <a:blip r:embed="rId6">
            <a:extLst>
              <a:ext uri="{28A0092B-C50C-407E-A947-70E740481C1C}">
                <a14:useLocalDpi xmlns:a14="http://schemas.microsoft.com/office/drawing/2010/main" val="0"/>
              </a:ext>
            </a:extLst>
          </a:blip>
          <a:srcRect l="13759" b="21056"/>
          <a:stretch>
            <a:fillRect/>
          </a:stretch>
        </p:blipFill>
        <p:spPr bwMode="auto">
          <a:xfrm>
            <a:off x="6469549" y="3099217"/>
            <a:ext cx="903288" cy="61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 name="Picture 105"/>
          <p:cNvPicPr>
            <a:picLocks noChangeAspect="1" noChangeArrowheads="1"/>
          </p:cNvPicPr>
          <p:nvPr/>
        </p:nvPicPr>
        <p:blipFill>
          <a:blip r:embed="rId7">
            <a:extLst>
              <a:ext uri="{28A0092B-C50C-407E-A947-70E740481C1C}">
                <a14:useLocalDpi xmlns:a14="http://schemas.microsoft.com/office/drawing/2010/main" val="0"/>
              </a:ext>
            </a:extLst>
          </a:blip>
          <a:srcRect l="13759" b="15791"/>
          <a:stretch>
            <a:fillRect/>
          </a:stretch>
        </p:blipFill>
        <p:spPr bwMode="auto">
          <a:xfrm>
            <a:off x="3340389" y="3086097"/>
            <a:ext cx="903287"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 name="Picture 106"/>
          <p:cNvPicPr>
            <a:picLocks noChangeAspect="1" noChangeArrowheads="1"/>
          </p:cNvPicPr>
          <p:nvPr/>
        </p:nvPicPr>
        <p:blipFill>
          <a:blip r:embed="rId8">
            <a:extLst>
              <a:ext uri="{28A0092B-C50C-407E-A947-70E740481C1C}">
                <a14:useLocalDpi xmlns:a14="http://schemas.microsoft.com/office/drawing/2010/main" val="0"/>
              </a:ext>
            </a:extLst>
          </a:blip>
          <a:srcRect l="13759" b="15791"/>
          <a:stretch>
            <a:fillRect/>
          </a:stretch>
        </p:blipFill>
        <p:spPr bwMode="auto">
          <a:xfrm>
            <a:off x="3340389" y="4018352"/>
            <a:ext cx="903287"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 name="Segnaposto contenuto 6"/>
          <p:cNvSpPr>
            <a:spLocks noGrp="1"/>
          </p:cNvSpPr>
          <p:nvPr>
            <p:ph idx="1"/>
          </p:nvPr>
        </p:nvSpPr>
        <p:spPr>
          <a:xfrm>
            <a:off x="899592" y="1066800"/>
            <a:ext cx="8049146" cy="1127077"/>
          </a:xfrm>
        </p:spPr>
        <p:txBody>
          <a:bodyPr>
            <a:normAutofit/>
          </a:bodyPr>
          <a:lstStyle/>
          <a:p>
            <a:pPr>
              <a:buFont typeface="Arial" panose="020B0604020202020204" pitchFamily="34" charset="0"/>
              <a:buChar char="•"/>
            </a:pPr>
            <a:r>
              <a:rPr lang="it-IT" dirty="0" err="1">
                <a:latin typeface="Calibri" panose="020F0502020204030204" pitchFamily="34" charset="0"/>
              </a:rPr>
              <a:t>Physics-based</a:t>
            </a:r>
            <a:r>
              <a:rPr lang="it-IT" dirty="0">
                <a:latin typeface="Calibri" panose="020F0502020204030204" pitchFamily="34" charset="0"/>
              </a:rPr>
              <a:t> model of the </a:t>
            </a:r>
            <a:r>
              <a:rPr lang="it-IT" dirty="0" err="1">
                <a:latin typeface="Calibri" panose="020F0502020204030204" pitchFamily="34" charset="0"/>
              </a:rPr>
              <a:t>process</a:t>
            </a:r>
            <a:r>
              <a:rPr lang="it-IT" dirty="0">
                <a:latin typeface="Calibri" panose="020F0502020204030204" pitchFamily="34" charset="0"/>
              </a:rPr>
              <a:t> (</a:t>
            </a:r>
            <a:r>
              <a:rPr lang="it-IT" dirty="0" err="1">
                <a:latin typeface="Calibri" panose="020F0502020204030204" pitchFamily="34" charset="0"/>
              </a:rPr>
              <a:t>used</a:t>
            </a:r>
            <a:r>
              <a:rPr lang="it-IT" dirty="0">
                <a:latin typeface="Calibri" panose="020F0502020204030204" pitchFamily="34" charset="0"/>
              </a:rPr>
              <a:t> to </a:t>
            </a:r>
            <a:r>
              <a:rPr lang="it-IT" dirty="0" err="1">
                <a:latin typeface="Calibri" panose="020F0502020204030204" pitchFamily="34" charset="0"/>
              </a:rPr>
              <a:t>reproduce</a:t>
            </a:r>
            <a:r>
              <a:rPr lang="it-IT" dirty="0">
                <a:latin typeface="Calibri" panose="020F0502020204030204" pitchFamily="34" charset="0"/>
              </a:rPr>
              <a:t> the </a:t>
            </a:r>
            <a:r>
              <a:rPr lang="it-IT" dirty="0" err="1">
                <a:latin typeface="Calibri" panose="020F0502020204030204" pitchFamily="34" charset="0"/>
              </a:rPr>
              <a:t>expected</a:t>
            </a:r>
            <a:r>
              <a:rPr lang="it-IT" dirty="0">
                <a:latin typeface="Calibri" panose="020F0502020204030204" pitchFamily="34" charset="0"/>
              </a:rPr>
              <a:t> </a:t>
            </a:r>
            <a:r>
              <a:rPr lang="it-IT" dirty="0" err="1">
                <a:latin typeface="Calibri" panose="020F0502020204030204" pitchFamily="34" charset="0"/>
              </a:rPr>
              <a:t>behavior</a:t>
            </a:r>
            <a:r>
              <a:rPr lang="it-IT" dirty="0">
                <a:latin typeface="Calibri" panose="020F0502020204030204" pitchFamily="34" charset="0"/>
              </a:rPr>
              <a:t> of the </a:t>
            </a:r>
            <a:r>
              <a:rPr lang="it-IT" dirty="0" err="1">
                <a:latin typeface="Calibri" panose="020F0502020204030204" pitchFamily="34" charset="0"/>
              </a:rPr>
              <a:t>signals</a:t>
            </a:r>
            <a:r>
              <a:rPr lang="it-IT" dirty="0">
                <a:latin typeface="Calibri" panose="020F0502020204030204" pitchFamily="34" charset="0"/>
              </a:rPr>
              <a:t> in </a:t>
            </a:r>
            <a:r>
              <a:rPr lang="it-IT" dirty="0" err="1">
                <a:latin typeface="Calibri" panose="020F0502020204030204" pitchFamily="34" charset="0"/>
              </a:rPr>
              <a:t>normal</a:t>
            </a:r>
            <a:r>
              <a:rPr lang="it-IT" dirty="0">
                <a:latin typeface="Calibri" panose="020F0502020204030204" pitchFamily="34" charset="0"/>
              </a:rPr>
              <a:t> </a:t>
            </a:r>
            <a:r>
              <a:rPr lang="it-IT" dirty="0" err="1">
                <a:latin typeface="Calibri" panose="020F0502020204030204" pitchFamily="34" charset="0"/>
              </a:rPr>
              <a:t>condition</a:t>
            </a:r>
            <a:r>
              <a:rPr lang="it-IT" dirty="0">
                <a:latin typeface="Calibri" panose="020F0502020204030204" pitchFamily="34" charset="0"/>
              </a:rPr>
              <a:t>)</a:t>
            </a:r>
          </a:p>
          <a:p>
            <a:pPr>
              <a:buFont typeface="Arial" panose="020B0604020202020204" pitchFamily="34" charset="0"/>
              <a:buChar char="•"/>
            </a:pPr>
            <a:endParaRPr lang="it-IT" dirty="0">
              <a:latin typeface="Calibri" panose="020F0502020204030204" pitchFamily="34" charset="0"/>
            </a:endParaRPr>
          </a:p>
        </p:txBody>
      </p:sp>
    </p:spTree>
    <p:extLst>
      <p:ext uri="{BB962C8B-B14F-4D97-AF65-F5344CB8AC3E}">
        <p14:creationId xmlns:p14="http://schemas.microsoft.com/office/powerpoint/2010/main" val="24572126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testo 2"/>
          <p:cNvSpPr>
            <a:spLocks noGrp="1"/>
          </p:cNvSpPr>
          <p:nvPr>
            <p:ph idx="1"/>
          </p:nvPr>
        </p:nvSpPr>
        <p:spPr>
          <a:xfrm>
            <a:off x="457200" y="1348008"/>
            <a:ext cx="8229600" cy="5620352"/>
          </a:xfrm>
        </p:spPr>
        <p:txBody>
          <a:bodyPr>
            <a:normAutofit/>
          </a:bodyPr>
          <a:lstStyle/>
          <a:p>
            <a:pPr marL="342900" indent="-342900"/>
            <a:r>
              <a:rPr lang="en-US" dirty="0"/>
              <a:t>Limit-Based</a:t>
            </a:r>
          </a:p>
          <a:p>
            <a:pPr marL="342900" indent="-342900"/>
            <a:r>
              <a:rPr lang="en-US" dirty="0"/>
              <a:t>Model Based</a:t>
            </a:r>
          </a:p>
          <a:p>
            <a:pPr marL="342900" indent="-342900"/>
            <a:r>
              <a:rPr lang="en-US" dirty="0"/>
              <a:t>Data-driven</a:t>
            </a:r>
          </a:p>
          <a:p>
            <a:pPr marL="800100" lvl="1"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p:txBody>
      </p:sp>
      <p:sp>
        <p:nvSpPr>
          <p:cNvPr id="4" name="Titolo 3">
            <a:extLst>
              <a:ext uri="{FF2B5EF4-FFF2-40B4-BE49-F238E27FC236}">
                <a16:creationId xmlns:a16="http://schemas.microsoft.com/office/drawing/2014/main" id="{E535D85A-9CCC-47E8-B7C4-9BA70C25E782}"/>
              </a:ext>
            </a:extLst>
          </p:cNvPr>
          <p:cNvSpPr>
            <a:spLocks noGrp="1"/>
          </p:cNvSpPr>
          <p:nvPr>
            <p:ph type="title"/>
          </p:nvPr>
        </p:nvSpPr>
        <p:spPr/>
        <p:txBody>
          <a:bodyPr/>
          <a:lstStyle/>
          <a:p>
            <a:r>
              <a:rPr lang="it-IT" dirty="0"/>
              <a:t>Fault </a:t>
            </a:r>
            <a:r>
              <a:rPr lang="it-IT" dirty="0" err="1"/>
              <a:t>Detection</a:t>
            </a:r>
            <a:r>
              <a:rPr lang="it-IT" dirty="0"/>
              <a:t>: </a:t>
            </a:r>
            <a:r>
              <a:rPr lang="it-IT" dirty="0" err="1"/>
              <a:t>Approaches</a:t>
            </a:r>
            <a:endParaRPr lang="it-IT" dirty="0"/>
          </a:p>
        </p:txBody>
      </p:sp>
      <p:sp>
        <p:nvSpPr>
          <p:cNvPr id="5" name="Rettangolo 4">
            <a:extLst>
              <a:ext uri="{FF2B5EF4-FFF2-40B4-BE49-F238E27FC236}">
                <a16:creationId xmlns:a16="http://schemas.microsoft.com/office/drawing/2014/main" id="{128F2D0E-3EC2-4FC9-8831-05CE203F3E12}"/>
              </a:ext>
            </a:extLst>
          </p:cNvPr>
          <p:cNvSpPr/>
          <p:nvPr/>
        </p:nvSpPr>
        <p:spPr>
          <a:xfrm>
            <a:off x="457200" y="2208357"/>
            <a:ext cx="2806700" cy="5207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11880783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719138" y="116632"/>
            <a:ext cx="7237238" cy="838200"/>
          </a:xfrm>
        </p:spPr>
        <p:txBody>
          <a:bodyPr>
            <a:normAutofit/>
          </a:bodyPr>
          <a:lstStyle/>
          <a:p>
            <a:r>
              <a:rPr lang="en-US" dirty="0"/>
              <a:t>Data-driven fault detection: data &amp; information</a:t>
            </a:r>
            <a:br>
              <a:rPr lang="en-US" dirty="0"/>
            </a:br>
            <a:endParaRPr lang="en-US" dirty="0"/>
          </a:p>
        </p:txBody>
      </p:sp>
      <p:sp>
        <p:nvSpPr>
          <p:cNvPr id="7" name="Segnaposto contenuto 6"/>
          <p:cNvSpPr>
            <a:spLocks noGrp="1"/>
          </p:cNvSpPr>
          <p:nvPr>
            <p:ph idx="1"/>
          </p:nvPr>
        </p:nvSpPr>
        <p:spPr/>
        <p:txBody>
          <a:bodyPr/>
          <a:lstStyle/>
          <a:p>
            <a:pPr>
              <a:buFont typeface="Arial" panose="020B0604020202020204" pitchFamily="34" charset="0"/>
              <a:buChar char="•"/>
            </a:pPr>
            <a:r>
              <a:rPr lang="en-US" dirty="0">
                <a:latin typeface="Calibri" panose="020F0502020204030204" pitchFamily="34" charset="0"/>
              </a:rPr>
              <a:t>Historical signal measurements in normal operation</a:t>
            </a:r>
            <a:endParaRPr lang="it-IT" dirty="0">
              <a:latin typeface="Calibri" panose="020F0502020204030204" pitchFamily="34" charset="0"/>
            </a:endParaRPr>
          </a:p>
        </p:txBody>
      </p:sp>
      <p:sp>
        <p:nvSpPr>
          <p:cNvPr id="5" name="Line 3"/>
          <p:cNvSpPr>
            <a:spLocks noChangeShapeType="1"/>
          </p:cNvSpPr>
          <p:nvPr/>
        </p:nvSpPr>
        <p:spPr bwMode="auto">
          <a:xfrm flipV="1">
            <a:off x="5760983" y="3212976"/>
            <a:ext cx="0" cy="1313602"/>
          </a:xfrm>
          <a:prstGeom prst="line">
            <a:avLst/>
          </a:prstGeom>
          <a:noFill/>
          <a:ln w="9360">
            <a:solidFill>
              <a:srgbClr val="000000"/>
            </a:solidFill>
            <a:miter lim="800000"/>
            <a:headEnd/>
            <a:tailEnd type="triangle" w="med" len="me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mn-ea"/>
              <a:cs typeface="Arial" pitchFamily="34" charset="0"/>
            </a:endParaRPr>
          </a:p>
        </p:txBody>
      </p:sp>
      <p:sp>
        <p:nvSpPr>
          <p:cNvPr id="6" name="Line 4"/>
          <p:cNvSpPr>
            <a:spLocks noChangeShapeType="1"/>
          </p:cNvSpPr>
          <p:nvPr/>
        </p:nvSpPr>
        <p:spPr bwMode="auto">
          <a:xfrm>
            <a:off x="5760983" y="4525849"/>
            <a:ext cx="2167524" cy="730"/>
          </a:xfrm>
          <a:prstGeom prst="line">
            <a:avLst/>
          </a:prstGeom>
          <a:noFill/>
          <a:ln w="9360">
            <a:solidFill>
              <a:srgbClr val="000000"/>
            </a:solidFill>
            <a:miter lim="800000"/>
            <a:headEnd/>
            <a:tailEnd type="triangle" w="med" len="me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mn-ea"/>
              <a:cs typeface="Arial" pitchFamily="34" charset="0"/>
            </a:endParaRPr>
          </a:p>
        </p:txBody>
      </p:sp>
      <p:sp>
        <p:nvSpPr>
          <p:cNvPr id="8" name="Oval 9"/>
          <p:cNvSpPr>
            <a:spLocks noChangeArrowheads="1"/>
          </p:cNvSpPr>
          <p:nvPr/>
        </p:nvSpPr>
        <p:spPr bwMode="auto">
          <a:xfrm>
            <a:off x="6520108" y="3693195"/>
            <a:ext cx="44392" cy="42328"/>
          </a:xfrm>
          <a:prstGeom prst="ellipse">
            <a:avLst/>
          </a:prstGeom>
          <a:solidFill>
            <a:srgbClr val="000000"/>
          </a:solidFill>
          <a:ln w="9360">
            <a:solidFill>
              <a:srgbClr val="000000"/>
            </a:solidFill>
            <a:miter lim="800000"/>
            <a:headEnd/>
            <a:tailEnd/>
          </a:ln>
        </p:spPr>
        <p:txBody>
          <a:bodyPr wrap="none" anchor="ctr"/>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mn-ea"/>
              <a:cs typeface="Arial" pitchFamily="34" charset="0"/>
            </a:endParaRPr>
          </a:p>
        </p:txBody>
      </p:sp>
      <p:sp>
        <p:nvSpPr>
          <p:cNvPr id="9" name="Oval 10"/>
          <p:cNvSpPr>
            <a:spLocks noChangeArrowheads="1"/>
          </p:cNvSpPr>
          <p:nvPr/>
        </p:nvSpPr>
        <p:spPr bwMode="auto">
          <a:xfrm>
            <a:off x="6593584" y="3763255"/>
            <a:ext cx="44392" cy="42328"/>
          </a:xfrm>
          <a:prstGeom prst="ellipse">
            <a:avLst/>
          </a:prstGeom>
          <a:solidFill>
            <a:srgbClr val="000000"/>
          </a:solidFill>
          <a:ln w="9360">
            <a:solidFill>
              <a:srgbClr val="000000"/>
            </a:solidFill>
            <a:miter lim="800000"/>
            <a:headEnd/>
            <a:tailEnd/>
          </a:ln>
        </p:spPr>
        <p:txBody>
          <a:bodyPr wrap="none" anchor="ctr"/>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mn-ea"/>
              <a:cs typeface="Arial" pitchFamily="34" charset="0"/>
            </a:endParaRPr>
          </a:p>
        </p:txBody>
      </p:sp>
      <p:sp>
        <p:nvSpPr>
          <p:cNvPr id="10" name="Oval 11"/>
          <p:cNvSpPr>
            <a:spLocks noChangeArrowheads="1"/>
          </p:cNvSpPr>
          <p:nvPr/>
        </p:nvSpPr>
        <p:spPr bwMode="auto">
          <a:xfrm>
            <a:off x="6556846" y="3342892"/>
            <a:ext cx="44392" cy="42328"/>
          </a:xfrm>
          <a:prstGeom prst="ellipse">
            <a:avLst/>
          </a:prstGeom>
          <a:solidFill>
            <a:srgbClr val="000000"/>
          </a:solidFill>
          <a:ln w="9360">
            <a:solidFill>
              <a:srgbClr val="000000"/>
            </a:solidFill>
            <a:miter lim="800000"/>
            <a:headEnd/>
            <a:tailEnd/>
          </a:ln>
        </p:spPr>
        <p:txBody>
          <a:bodyPr wrap="none" anchor="ctr"/>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mn-ea"/>
              <a:cs typeface="Arial" pitchFamily="34" charset="0"/>
            </a:endParaRPr>
          </a:p>
        </p:txBody>
      </p:sp>
      <p:sp>
        <p:nvSpPr>
          <p:cNvPr id="11" name="Oval 12"/>
          <p:cNvSpPr>
            <a:spLocks noChangeArrowheads="1"/>
          </p:cNvSpPr>
          <p:nvPr/>
        </p:nvSpPr>
        <p:spPr bwMode="auto">
          <a:xfrm>
            <a:off x="6630321" y="3412953"/>
            <a:ext cx="44392" cy="42328"/>
          </a:xfrm>
          <a:prstGeom prst="ellipse">
            <a:avLst/>
          </a:prstGeom>
          <a:solidFill>
            <a:srgbClr val="000000"/>
          </a:solidFill>
          <a:ln w="9360">
            <a:solidFill>
              <a:srgbClr val="000000"/>
            </a:solidFill>
            <a:miter lim="800000"/>
            <a:headEnd/>
            <a:tailEnd/>
          </a:ln>
        </p:spPr>
        <p:txBody>
          <a:bodyPr wrap="none" anchor="ctr"/>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mn-ea"/>
              <a:cs typeface="Arial" pitchFamily="34" charset="0"/>
            </a:endParaRPr>
          </a:p>
        </p:txBody>
      </p:sp>
      <p:sp>
        <p:nvSpPr>
          <p:cNvPr id="12" name="Oval 13"/>
          <p:cNvSpPr>
            <a:spLocks noChangeArrowheads="1"/>
          </p:cNvSpPr>
          <p:nvPr/>
        </p:nvSpPr>
        <p:spPr bwMode="auto">
          <a:xfrm>
            <a:off x="6703797" y="3412953"/>
            <a:ext cx="44392" cy="42328"/>
          </a:xfrm>
          <a:prstGeom prst="ellipse">
            <a:avLst/>
          </a:prstGeom>
          <a:solidFill>
            <a:srgbClr val="000000"/>
          </a:solidFill>
          <a:ln w="9360">
            <a:solidFill>
              <a:srgbClr val="000000"/>
            </a:solidFill>
            <a:miter lim="800000"/>
            <a:headEnd/>
            <a:tailEnd/>
          </a:ln>
        </p:spPr>
        <p:txBody>
          <a:bodyPr wrap="none" anchor="ctr"/>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mn-ea"/>
              <a:cs typeface="Arial" pitchFamily="34" charset="0"/>
            </a:endParaRPr>
          </a:p>
        </p:txBody>
      </p:sp>
      <p:sp>
        <p:nvSpPr>
          <p:cNvPr id="13" name="Oval 14"/>
          <p:cNvSpPr>
            <a:spLocks noChangeArrowheads="1"/>
          </p:cNvSpPr>
          <p:nvPr/>
        </p:nvSpPr>
        <p:spPr bwMode="auto">
          <a:xfrm>
            <a:off x="6409895" y="3798286"/>
            <a:ext cx="44392" cy="42328"/>
          </a:xfrm>
          <a:prstGeom prst="ellipse">
            <a:avLst/>
          </a:prstGeom>
          <a:solidFill>
            <a:srgbClr val="000000"/>
          </a:solidFill>
          <a:ln w="9360">
            <a:solidFill>
              <a:srgbClr val="000000"/>
            </a:solidFill>
            <a:miter lim="800000"/>
            <a:headEnd/>
            <a:tailEnd/>
          </a:ln>
        </p:spPr>
        <p:txBody>
          <a:bodyPr wrap="none" anchor="ctr"/>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mn-ea"/>
              <a:cs typeface="Arial" pitchFamily="34" charset="0"/>
            </a:endParaRPr>
          </a:p>
        </p:txBody>
      </p:sp>
      <p:sp>
        <p:nvSpPr>
          <p:cNvPr id="14" name="Oval 15"/>
          <p:cNvSpPr>
            <a:spLocks noChangeArrowheads="1"/>
          </p:cNvSpPr>
          <p:nvPr/>
        </p:nvSpPr>
        <p:spPr bwMode="auto">
          <a:xfrm>
            <a:off x="6483371" y="3798286"/>
            <a:ext cx="44392" cy="42328"/>
          </a:xfrm>
          <a:prstGeom prst="ellipse">
            <a:avLst/>
          </a:prstGeom>
          <a:solidFill>
            <a:srgbClr val="000000"/>
          </a:solidFill>
          <a:ln w="9360">
            <a:solidFill>
              <a:srgbClr val="000000"/>
            </a:solidFill>
            <a:miter lim="800000"/>
            <a:headEnd/>
            <a:tailEnd/>
          </a:ln>
        </p:spPr>
        <p:txBody>
          <a:bodyPr wrap="none" anchor="ctr"/>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mn-ea"/>
              <a:cs typeface="Arial" pitchFamily="34" charset="0"/>
            </a:endParaRPr>
          </a:p>
        </p:txBody>
      </p:sp>
      <p:sp>
        <p:nvSpPr>
          <p:cNvPr id="15" name="Oval 16"/>
          <p:cNvSpPr>
            <a:spLocks noChangeArrowheads="1"/>
          </p:cNvSpPr>
          <p:nvPr/>
        </p:nvSpPr>
        <p:spPr bwMode="auto">
          <a:xfrm>
            <a:off x="6446633" y="3728226"/>
            <a:ext cx="44392" cy="42328"/>
          </a:xfrm>
          <a:prstGeom prst="ellipse">
            <a:avLst/>
          </a:prstGeom>
          <a:solidFill>
            <a:srgbClr val="000000"/>
          </a:solidFill>
          <a:ln w="9360">
            <a:solidFill>
              <a:srgbClr val="000000"/>
            </a:solidFill>
            <a:miter lim="800000"/>
            <a:headEnd/>
            <a:tailEnd/>
          </a:ln>
        </p:spPr>
        <p:txBody>
          <a:bodyPr wrap="none" anchor="ctr"/>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mn-ea"/>
              <a:cs typeface="Arial" pitchFamily="34" charset="0"/>
            </a:endParaRPr>
          </a:p>
        </p:txBody>
      </p:sp>
      <p:sp>
        <p:nvSpPr>
          <p:cNvPr id="16" name="Oval 17"/>
          <p:cNvSpPr>
            <a:spLocks noChangeArrowheads="1"/>
          </p:cNvSpPr>
          <p:nvPr/>
        </p:nvSpPr>
        <p:spPr bwMode="auto">
          <a:xfrm>
            <a:off x="6409895" y="3658165"/>
            <a:ext cx="44392" cy="42328"/>
          </a:xfrm>
          <a:prstGeom prst="ellipse">
            <a:avLst/>
          </a:prstGeom>
          <a:solidFill>
            <a:srgbClr val="000000"/>
          </a:solidFill>
          <a:ln w="9360">
            <a:solidFill>
              <a:srgbClr val="000000"/>
            </a:solidFill>
            <a:miter lim="800000"/>
            <a:headEnd/>
            <a:tailEnd/>
          </a:ln>
        </p:spPr>
        <p:txBody>
          <a:bodyPr wrap="none" anchor="ctr"/>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mn-ea"/>
              <a:cs typeface="Arial" pitchFamily="34" charset="0"/>
            </a:endParaRPr>
          </a:p>
        </p:txBody>
      </p:sp>
      <p:sp>
        <p:nvSpPr>
          <p:cNvPr id="17" name="Oval 18"/>
          <p:cNvSpPr>
            <a:spLocks noChangeArrowheads="1"/>
          </p:cNvSpPr>
          <p:nvPr/>
        </p:nvSpPr>
        <p:spPr bwMode="auto">
          <a:xfrm>
            <a:off x="6354788" y="3734064"/>
            <a:ext cx="44392" cy="42328"/>
          </a:xfrm>
          <a:prstGeom prst="ellipse">
            <a:avLst/>
          </a:prstGeom>
          <a:solidFill>
            <a:srgbClr val="000000"/>
          </a:solidFill>
          <a:ln w="9360">
            <a:solidFill>
              <a:srgbClr val="000000"/>
            </a:solidFill>
            <a:miter lim="800000"/>
            <a:headEnd/>
            <a:tailEnd/>
          </a:ln>
        </p:spPr>
        <p:txBody>
          <a:bodyPr wrap="none" anchor="ctr"/>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mn-ea"/>
              <a:cs typeface="Arial" pitchFamily="34" charset="0"/>
            </a:endParaRPr>
          </a:p>
        </p:txBody>
      </p:sp>
      <p:sp>
        <p:nvSpPr>
          <p:cNvPr id="18" name="Oval 19"/>
          <p:cNvSpPr>
            <a:spLocks noChangeArrowheads="1"/>
          </p:cNvSpPr>
          <p:nvPr/>
        </p:nvSpPr>
        <p:spPr bwMode="auto">
          <a:xfrm>
            <a:off x="6336420" y="3798286"/>
            <a:ext cx="44392" cy="42328"/>
          </a:xfrm>
          <a:prstGeom prst="ellipse">
            <a:avLst/>
          </a:prstGeom>
          <a:solidFill>
            <a:srgbClr val="000000"/>
          </a:solidFill>
          <a:ln w="9360">
            <a:solidFill>
              <a:srgbClr val="000000"/>
            </a:solidFill>
            <a:miter lim="800000"/>
            <a:headEnd/>
            <a:tailEnd/>
          </a:ln>
        </p:spPr>
        <p:txBody>
          <a:bodyPr wrap="none" anchor="ctr"/>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mn-ea"/>
              <a:cs typeface="Arial" pitchFamily="34" charset="0"/>
            </a:endParaRPr>
          </a:p>
        </p:txBody>
      </p:sp>
      <p:sp>
        <p:nvSpPr>
          <p:cNvPr id="19" name="Oval 20"/>
          <p:cNvSpPr>
            <a:spLocks noChangeArrowheads="1"/>
          </p:cNvSpPr>
          <p:nvPr/>
        </p:nvSpPr>
        <p:spPr bwMode="auto">
          <a:xfrm>
            <a:off x="6409895" y="3868347"/>
            <a:ext cx="44392" cy="42328"/>
          </a:xfrm>
          <a:prstGeom prst="ellipse">
            <a:avLst/>
          </a:prstGeom>
          <a:solidFill>
            <a:srgbClr val="000000"/>
          </a:solidFill>
          <a:ln w="9360">
            <a:solidFill>
              <a:srgbClr val="000000"/>
            </a:solidFill>
            <a:miter lim="800000"/>
            <a:headEnd/>
            <a:tailEnd/>
          </a:ln>
        </p:spPr>
        <p:txBody>
          <a:bodyPr wrap="none" anchor="ctr"/>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mn-ea"/>
              <a:cs typeface="Arial" pitchFamily="34" charset="0"/>
            </a:endParaRPr>
          </a:p>
        </p:txBody>
      </p:sp>
      <p:sp>
        <p:nvSpPr>
          <p:cNvPr id="20" name="Oval 21"/>
          <p:cNvSpPr>
            <a:spLocks noChangeArrowheads="1"/>
          </p:cNvSpPr>
          <p:nvPr/>
        </p:nvSpPr>
        <p:spPr bwMode="auto">
          <a:xfrm>
            <a:off x="6483371" y="3938407"/>
            <a:ext cx="44392" cy="42328"/>
          </a:xfrm>
          <a:prstGeom prst="ellipse">
            <a:avLst/>
          </a:prstGeom>
          <a:solidFill>
            <a:srgbClr val="000000"/>
          </a:solidFill>
          <a:ln w="9360">
            <a:solidFill>
              <a:srgbClr val="000000"/>
            </a:solidFill>
            <a:miter lim="800000"/>
            <a:headEnd/>
            <a:tailEnd/>
          </a:ln>
        </p:spPr>
        <p:txBody>
          <a:bodyPr wrap="none" anchor="ctr"/>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mn-ea"/>
              <a:cs typeface="Arial" pitchFamily="34" charset="0"/>
            </a:endParaRPr>
          </a:p>
        </p:txBody>
      </p:sp>
      <p:sp>
        <p:nvSpPr>
          <p:cNvPr id="21" name="Oval 22"/>
          <p:cNvSpPr>
            <a:spLocks noChangeArrowheads="1"/>
          </p:cNvSpPr>
          <p:nvPr/>
        </p:nvSpPr>
        <p:spPr bwMode="auto">
          <a:xfrm>
            <a:off x="6373158" y="3938407"/>
            <a:ext cx="44392" cy="42328"/>
          </a:xfrm>
          <a:prstGeom prst="ellipse">
            <a:avLst/>
          </a:prstGeom>
          <a:solidFill>
            <a:srgbClr val="000000"/>
          </a:solidFill>
          <a:ln w="9360">
            <a:solidFill>
              <a:srgbClr val="000000"/>
            </a:solidFill>
            <a:miter lim="800000"/>
            <a:headEnd/>
            <a:tailEnd/>
          </a:ln>
        </p:spPr>
        <p:txBody>
          <a:bodyPr wrap="none" anchor="ctr"/>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mn-ea"/>
              <a:cs typeface="Arial" pitchFamily="34" charset="0"/>
            </a:endParaRPr>
          </a:p>
        </p:txBody>
      </p:sp>
      <p:sp>
        <p:nvSpPr>
          <p:cNvPr id="22" name="Oval 23"/>
          <p:cNvSpPr>
            <a:spLocks noChangeArrowheads="1"/>
          </p:cNvSpPr>
          <p:nvPr/>
        </p:nvSpPr>
        <p:spPr bwMode="auto">
          <a:xfrm>
            <a:off x="6660936" y="3488852"/>
            <a:ext cx="44392" cy="42328"/>
          </a:xfrm>
          <a:prstGeom prst="ellipse">
            <a:avLst/>
          </a:prstGeom>
          <a:solidFill>
            <a:srgbClr val="000000"/>
          </a:solidFill>
          <a:ln w="9360">
            <a:solidFill>
              <a:srgbClr val="000000"/>
            </a:solidFill>
            <a:miter lim="800000"/>
            <a:headEnd/>
            <a:tailEnd/>
          </a:ln>
        </p:spPr>
        <p:txBody>
          <a:bodyPr wrap="none" anchor="ctr"/>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mn-ea"/>
              <a:cs typeface="Arial" pitchFamily="34" charset="0"/>
            </a:endParaRPr>
          </a:p>
        </p:txBody>
      </p:sp>
      <p:sp>
        <p:nvSpPr>
          <p:cNvPr id="23" name="Oval 24"/>
          <p:cNvSpPr>
            <a:spLocks noChangeArrowheads="1"/>
          </p:cNvSpPr>
          <p:nvPr/>
        </p:nvSpPr>
        <p:spPr bwMode="auto">
          <a:xfrm>
            <a:off x="6556846" y="3623134"/>
            <a:ext cx="44392" cy="42328"/>
          </a:xfrm>
          <a:prstGeom prst="ellipse">
            <a:avLst/>
          </a:prstGeom>
          <a:solidFill>
            <a:srgbClr val="000000"/>
          </a:solidFill>
          <a:ln w="9360">
            <a:solidFill>
              <a:srgbClr val="000000"/>
            </a:solidFill>
            <a:miter lim="800000"/>
            <a:headEnd/>
            <a:tailEnd/>
          </a:ln>
        </p:spPr>
        <p:txBody>
          <a:bodyPr wrap="none" anchor="ctr"/>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mn-ea"/>
              <a:cs typeface="Arial" pitchFamily="34" charset="0"/>
            </a:endParaRPr>
          </a:p>
        </p:txBody>
      </p:sp>
      <p:sp>
        <p:nvSpPr>
          <p:cNvPr id="24" name="Oval 25"/>
          <p:cNvSpPr>
            <a:spLocks noChangeArrowheads="1"/>
          </p:cNvSpPr>
          <p:nvPr/>
        </p:nvSpPr>
        <p:spPr bwMode="auto">
          <a:xfrm>
            <a:off x="6732880" y="3623134"/>
            <a:ext cx="44392" cy="42328"/>
          </a:xfrm>
          <a:prstGeom prst="ellipse">
            <a:avLst/>
          </a:prstGeom>
          <a:solidFill>
            <a:srgbClr val="000000"/>
          </a:solidFill>
          <a:ln w="9360">
            <a:solidFill>
              <a:srgbClr val="000000"/>
            </a:solidFill>
            <a:miter lim="800000"/>
            <a:headEnd/>
            <a:tailEnd/>
          </a:ln>
        </p:spPr>
        <p:txBody>
          <a:bodyPr wrap="none" anchor="ctr"/>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mn-ea"/>
              <a:cs typeface="Arial" pitchFamily="34" charset="0"/>
            </a:endParaRPr>
          </a:p>
        </p:txBody>
      </p:sp>
      <p:sp>
        <p:nvSpPr>
          <p:cNvPr id="25" name="Oval 26"/>
          <p:cNvSpPr>
            <a:spLocks noChangeArrowheads="1"/>
          </p:cNvSpPr>
          <p:nvPr/>
        </p:nvSpPr>
        <p:spPr bwMode="auto">
          <a:xfrm>
            <a:off x="6806356" y="3623134"/>
            <a:ext cx="44392" cy="42328"/>
          </a:xfrm>
          <a:prstGeom prst="ellipse">
            <a:avLst/>
          </a:prstGeom>
          <a:solidFill>
            <a:srgbClr val="000000"/>
          </a:solidFill>
          <a:ln w="9360">
            <a:solidFill>
              <a:srgbClr val="000000"/>
            </a:solidFill>
            <a:miter lim="800000"/>
            <a:headEnd/>
            <a:tailEnd/>
          </a:ln>
        </p:spPr>
        <p:txBody>
          <a:bodyPr wrap="none" anchor="ctr"/>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mn-ea"/>
              <a:cs typeface="Arial" pitchFamily="34" charset="0"/>
            </a:endParaRPr>
          </a:p>
        </p:txBody>
      </p:sp>
      <p:sp>
        <p:nvSpPr>
          <p:cNvPr id="26" name="Oval 27"/>
          <p:cNvSpPr>
            <a:spLocks noChangeArrowheads="1"/>
          </p:cNvSpPr>
          <p:nvPr/>
        </p:nvSpPr>
        <p:spPr bwMode="auto">
          <a:xfrm>
            <a:off x="6769618" y="3553074"/>
            <a:ext cx="44392" cy="42328"/>
          </a:xfrm>
          <a:prstGeom prst="ellipse">
            <a:avLst/>
          </a:prstGeom>
          <a:solidFill>
            <a:srgbClr val="000000"/>
          </a:solidFill>
          <a:ln w="9360">
            <a:solidFill>
              <a:srgbClr val="000000"/>
            </a:solidFill>
            <a:miter lim="800000"/>
            <a:headEnd/>
            <a:tailEnd/>
          </a:ln>
        </p:spPr>
        <p:txBody>
          <a:bodyPr wrap="none" anchor="ctr"/>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mn-ea"/>
              <a:cs typeface="Arial" pitchFamily="34" charset="0"/>
            </a:endParaRPr>
          </a:p>
        </p:txBody>
      </p:sp>
      <p:sp>
        <p:nvSpPr>
          <p:cNvPr id="27" name="Oval 28"/>
          <p:cNvSpPr>
            <a:spLocks noChangeArrowheads="1"/>
          </p:cNvSpPr>
          <p:nvPr/>
        </p:nvSpPr>
        <p:spPr bwMode="auto">
          <a:xfrm>
            <a:off x="6732880" y="3483013"/>
            <a:ext cx="44392" cy="42328"/>
          </a:xfrm>
          <a:prstGeom prst="ellipse">
            <a:avLst/>
          </a:prstGeom>
          <a:solidFill>
            <a:srgbClr val="000000"/>
          </a:solidFill>
          <a:ln w="9360">
            <a:solidFill>
              <a:srgbClr val="000000"/>
            </a:solidFill>
            <a:miter lim="800000"/>
            <a:headEnd/>
            <a:tailEnd/>
          </a:ln>
        </p:spPr>
        <p:txBody>
          <a:bodyPr wrap="none" anchor="ctr"/>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mn-ea"/>
              <a:cs typeface="Arial" pitchFamily="34" charset="0"/>
            </a:endParaRPr>
          </a:p>
        </p:txBody>
      </p:sp>
      <p:sp>
        <p:nvSpPr>
          <p:cNvPr id="28" name="Oval 29"/>
          <p:cNvSpPr>
            <a:spLocks noChangeArrowheads="1"/>
          </p:cNvSpPr>
          <p:nvPr/>
        </p:nvSpPr>
        <p:spPr bwMode="auto">
          <a:xfrm>
            <a:off x="6677774" y="3558912"/>
            <a:ext cx="44392" cy="42328"/>
          </a:xfrm>
          <a:prstGeom prst="ellipse">
            <a:avLst/>
          </a:prstGeom>
          <a:solidFill>
            <a:srgbClr val="000000"/>
          </a:solidFill>
          <a:ln w="9360">
            <a:solidFill>
              <a:srgbClr val="000000"/>
            </a:solidFill>
            <a:miter lim="800000"/>
            <a:headEnd/>
            <a:tailEnd/>
          </a:ln>
        </p:spPr>
        <p:txBody>
          <a:bodyPr wrap="none" anchor="ctr"/>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mn-ea"/>
              <a:cs typeface="Arial" pitchFamily="34" charset="0"/>
            </a:endParaRPr>
          </a:p>
        </p:txBody>
      </p:sp>
      <p:sp>
        <p:nvSpPr>
          <p:cNvPr id="29" name="Oval 30"/>
          <p:cNvSpPr>
            <a:spLocks noChangeArrowheads="1"/>
          </p:cNvSpPr>
          <p:nvPr/>
        </p:nvSpPr>
        <p:spPr bwMode="auto">
          <a:xfrm>
            <a:off x="6659405" y="3623134"/>
            <a:ext cx="44392" cy="42328"/>
          </a:xfrm>
          <a:prstGeom prst="ellipse">
            <a:avLst/>
          </a:prstGeom>
          <a:solidFill>
            <a:srgbClr val="000000"/>
          </a:solidFill>
          <a:ln w="9360">
            <a:solidFill>
              <a:srgbClr val="000000"/>
            </a:solidFill>
            <a:miter lim="800000"/>
            <a:headEnd/>
            <a:tailEnd/>
          </a:ln>
        </p:spPr>
        <p:txBody>
          <a:bodyPr wrap="none" anchor="ctr"/>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mn-ea"/>
              <a:cs typeface="Arial" pitchFamily="34" charset="0"/>
            </a:endParaRPr>
          </a:p>
        </p:txBody>
      </p:sp>
      <p:sp>
        <p:nvSpPr>
          <p:cNvPr id="30" name="Oval 31"/>
          <p:cNvSpPr>
            <a:spLocks noChangeArrowheads="1"/>
          </p:cNvSpPr>
          <p:nvPr/>
        </p:nvSpPr>
        <p:spPr bwMode="auto">
          <a:xfrm>
            <a:off x="6732880" y="3693195"/>
            <a:ext cx="44392" cy="42328"/>
          </a:xfrm>
          <a:prstGeom prst="ellipse">
            <a:avLst/>
          </a:prstGeom>
          <a:solidFill>
            <a:srgbClr val="000000"/>
          </a:solidFill>
          <a:ln w="9360">
            <a:solidFill>
              <a:srgbClr val="000000"/>
            </a:solidFill>
            <a:miter lim="800000"/>
            <a:headEnd/>
            <a:tailEnd/>
          </a:ln>
        </p:spPr>
        <p:txBody>
          <a:bodyPr wrap="none" anchor="ctr"/>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mn-ea"/>
              <a:cs typeface="Arial" pitchFamily="34" charset="0"/>
            </a:endParaRPr>
          </a:p>
        </p:txBody>
      </p:sp>
      <p:sp>
        <p:nvSpPr>
          <p:cNvPr id="31" name="Oval 32"/>
          <p:cNvSpPr>
            <a:spLocks noChangeArrowheads="1"/>
          </p:cNvSpPr>
          <p:nvPr/>
        </p:nvSpPr>
        <p:spPr bwMode="auto">
          <a:xfrm>
            <a:off x="6630321" y="3693195"/>
            <a:ext cx="44392" cy="42328"/>
          </a:xfrm>
          <a:prstGeom prst="ellipse">
            <a:avLst/>
          </a:prstGeom>
          <a:solidFill>
            <a:srgbClr val="000000"/>
          </a:solidFill>
          <a:ln w="9360">
            <a:solidFill>
              <a:srgbClr val="000000"/>
            </a:solidFill>
            <a:miter lim="800000"/>
            <a:headEnd/>
            <a:tailEnd/>
          </a:ln>
        </p:spPr>
        <p:txBody>
          <a:bodyPr wrap="none" anchor="ctr"/>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mn-ea"/>
              <a:cs typeface="Arial" pitchFamily="34" charset="0"/>
            </a:endParaRPr>
          </a:p>
        </p:txBody>
      </p:sp>
      <p:sp>
        <p:nvSpPr>
          <p:cNvPr id="32" name="Oval 33"/>
          <p:cNvSpPr>
            <a:spLocks noChangeArrowheads="1"/>
          </p:cNvSpPr>
          <p:nvPr/>
        </p:nvSpPr>
        <p:spPr bwMode="auto">
          <a:xfrm>
            <a:off x="6696143" y="3763255"/>
            <a:ext cx="44392" cy="42328"/>
          </a:xfrm>
          <a:prstGeom prst="ellipse">
            <a:avLst/>
          </a:prstGeom>
          <a:solidFill>
            <a:srgbClr val="000000"/>
          </a:solidFill>
          <a:ln w="9360">
            <a:solidFill>
              <a:srgbClr val="000000"/>
            </a:solidFill>
            <a:miter lim="800000"/>
            <a:headEnd/>
            <a:tailEnd/>
          </a:ln>
        </p:spPr>
        <p:txBody>
          <a:bodyPr wrap="none" anchor="ctr"/>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mn-ea"/>
              <a:cs typeface="Arial" pitchFamily="34" charset="0"/>
            </a:endParaRPr>
          </a:p>
        </p:txBody>
      </p:sp>
      <p:sp>
        <p:nvSpPr>
          <p:cNvPr id="33" name="Oval 34"/>
          <p:cNvSpPr>
            <a:spLocks noChangeArrowheads="1"/>
          </p:cNvSpPr>
          <p:nvPr/>
        </p:nvSpPr>
        <p:spPr bwMode="auto">
          <a:xfrm>
            <a:off x="6659405" y="3966139"/>
            <a:ext cx="44392" cy="42328"/>
          </a:xfrm>
          <a:prstGeom prst="ellipse">
            <a:avLst/>
          </a:prstGeom>
          <a:solidFill>
            <a:srgbClr val="000000"/>
          </a:solidFill>
          <a:ln w="9360">
            <a:solidFill>
              <a:srgbClr val="000000"/>
            </a:solidFill>
            <a:miter lim="800000"/>
            <a:headEnd/>
            <a:tailEnd/>
          </a:ln>
        </p:spPr>
        <p:txBody>
          <a:bodyPr wrap="none" anchor="ctr"/>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mn-ea"/>
              <a:cs typeface="Arial" pitchFamily="34" charset="0"/>
            </a:endParaRPr>
          </a:p>
        </p:txBody>
      </p:sp>
      <p:sp>
        <p:nvSpPr>
          <p:cNvPr id="34" name="Oval 35"/>
          <p:cNvSpPr>
            <a:spLocks noChangeArrowheads="1"/>
          </p:cNvSpPr>
          <p:nvPr/>
        </p:nvSpPr>
        <p:spPr bwMode="auto">
          <a:xfrm>
            <a:off x="6696143" y="3896078"/>
            <a:ext cx="44392" cy="42328"/>
          </a:xfrm>
          <a:prstGeom prst="ellipse">
            <a:avLst/>
          </a:prstGeom>
          <a:solidFill>
            <a:srgbClr val="000000"/>
          </a:solidFill>
          <a:ln w="9360">
            <a:solidFill>
              <a:srgbClr val="000000"/>
            </a:solidFill>
            <a:miter lim="800000"/>
            <a:headEnd/>
            <a:tailEnd/>
          </a:ln>
        </p:spPr>
        <p:txBody>
          <a:bodyPr wrap="none" anchor="ctr"/>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mn-ea"/>
              <a:cs typeface="Arial" pitchFamily="34" charset="0"/>
            </a:endParaRPr>
          </a:p>
        </p:txBody>
      </p:sp>
      <p:sp>
        <p:nvSpPr>
          <p:cNvPr id="35" name="Oval 36"/>
          <p:cNvSpPr>
            <a:spLocks noChangeArrowheads="1"/>
          </p:cNvSpPr>
          <p:nvPr/>
        </p:nvSpPr>
        <p:spPr bwMode="auto">
          <a:xfrm>
            <a:off x="6659405" y="3826018"/>
            <a:ext cx="44392" cy="42328"/>
          </a:xfrm>
          <a:prstGeom prst="ellipse">
            <a:avLst/>
          </a:prstGeom>
          <a:solidFill>
            <a:srgbClr val="000000"/>
          </a:solidFill>
          <a:ln w="9360">
            <a:solidFill>
              <a:srgbClr val="000000"/>
            </a:solidFill>
            <a:miter lim="800000"/>
            <a:headEnd/>
            <a:tailEnd/>
          </a:ln>
        </p:spPr>
        <p:txBody>
          <a:bodyPr wrap="none" anchor="ctr"/>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mn-ea"/>
              <a:cs typeface="Arial" pitchFamily="34" charset="0"/>
            </a:endParaRPr>
          </a:p>
        </p:txBody>
      </p:sp>
      <p:sp>
        <p:nvSpPr>
          <p:cNvPr id="36" name="Oval 37"/>
          <p:cNvSpPr>
            <a:spLocks noChangeArrowheads="1"/>
          </p:cNvSpPr>
          <p:nvPr/>
        </p:nvSpPr>
        <p:spPr bwMode="auto">
          <a:xfrm>
            <a:off x="6604299" y="3901917"/>
            <a:ext cx="44392" cy="42328"/>
          </a:xfrm>
          <a:prstGeom prst="ellipse">
            <a:avLst/>
          </a:prstGeom>
          <a:solidFill>
            <a:srgbClr val="000000"/>
          </a:solidFill>
          <a:ln w="9360">
            <a:solidFill>
              <a:srgbClr val="000000"/>
            </a:solidFill>
            <a:miter lim="800000"/>
            <a:headEnd/>
            <a:tailEnd/>
          </a:ln>
        </p:spPr>
        <p:txBody>
          <a:bodyPr wrap="none" anchor="ctr"/>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mn-ea"/>
              <a:cs typeface="Arial" pitchFamily="34" charset="0"/>
            </a:endParaRPr>
          </a:p>
        </p:txBody>
      </p:sp>
      <p:sp>
        <p:nvSpPr>
          <p:cNvPr id="37" name="Oval 38"/>
          <p:cNvSpPr>
            <a:spLocks noChangeArrowheads="1"/>
          </p:cNvSpPr>
          <p:nvPr/>
        </p:nvSpPr>
        <p:spPr bwMode="auto">
          <a:xfrm>
            <a:off x="6585930" y="3966139"/>
            <a:ext cx="44392" cy="42328"/>
          </a:xfrm>
          <a:prstGeom prst="ellipse">
            <a:avLst/>
          </a:prstGeom>
          <a:solidFill>
            <a:srgbClr val="000000"/>
          </a:solidFill>
          <a:ln w="9360">
            <a:solidFill>
              <a:srgbClr val="000000"/>
            </a:solidFill>
            <a:miter lim="800000"/>
            <a:headEnd/>
            <a:tailEnd/>
          </a:ln>
        </p:spPr>
        <p:txBody>
          <a:bodyPr wrap="none" anchor="ctr"/>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mn-ea"/>
              <a:cs typeface="Arial" pitchFamily="34" charset="0"/>
            </a:endParaRPr>
          </a:p>
        </p:txBody>
      </p:sp>
      <p:sp>
        <p:nvSpPr>
          <p:cNvPr id="38" name="Oval 39"/>
          <p:cNvSpPr>
            <a:spLocks noChangeArrowheads="1"/>
          </p:cNvSpPr>
          <p:nvPr/>
        </p:nvSpPr>
        <p:spPr bwMode="auto">
          <a:xfrm>
            <a:off x="6659405" y="4036199"/>
            <a:ext cx="44392" cy="42328"/>
          </a:xfrm>
          <a:prstGeom prst="ellipse">
            <a:avLst/>
          </a:prstGeom>
          <a:solidFill>
            <a:srgbClr val="000000"/>
          </a:solidFill>
          <a:ln w="9360">
            <a:solidFill>
              <a:srgbClr val="000000"/>
            </a:solidFill>
            <a:miter lim="800000"/>
            <a:headEnd/>
            <a:tailEnd/>
          </a:ln>
        </p:spPr>
        <p:txBody>
          <a:bodyPr wrap="none" anchor="ctr"/>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mn-ea"/>
              <a:cs typeface="Arial" pitchFamily="34" charset="0"/>
            </a:endParaRPr>
          </a:p>
        </p:txBody>
      </p:sp>
      <p:sp>
        <p:nvSpPr>
          <p:cNvPr id="39" name="Oval 40"/>
          <p:cNvSpPr>
            <a:spLocks noChangeArrowheads="1"/>
          </p:cNvSpPr>
          <p:nvPr/>
        </p:nvSpPr>
        <p:spPr bwMode="auto">
          <a:xfrm>
            <a:off x="6520108" y="3868347"/>
            <a:ext cx="44392" cy="42328"/>
          </a:xfrm>
          <a:prstGeom prst="ellipse">
            <a:avLst/>
          </a:prstGeom>
          <a:solidFill>
            <a:srgbClr val="000000"/>
          </a:solidFill>
          <a:ln w="9360">
            <a:solidFill>
              <a:srgbClr val="000000"/>
            </a:solidFill>
            <a:miter lim="800000"/>
            <a:headEnd/>
            <a:tailEnd/>
          </a:ln>
        </p:spPr>
        <p:txBody>
          <a:bodyPr wrap="none" anchor="ctr"/>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mn-ea"/>
              <a:cs typeface="Arial" pitchFamily="34" charset="0"/>
            </a:endParaRPr>
          </a:p>
        </p:txBody>
      </p:sp>
      <p:sp>
        <p:nvSpPr>
          <p:cNvPr id="40" name="Oval 41"/>
          <p:cNvSpPr>
            <a:spLocks noChangeArrowheads="1"/>
          </p:cNvSpPr>
          <p:nvPr/>
        </p:nvSpPr>
        <p:spPr bwMode="auto">
          <a:xfrm>
            <a:off x="7317276" y="4345557"/>
            <a:ext cx="44392" cy="42328"/>
          </a:xfrm>
          <a:prstGeom prst="ellipse">
            <a:avLst/>
          </a:prstGeom>
          <a:solidFill>
            <a:srgbClr val="000000"/>
          </a:solidFill>
          <a:ln w="9360">
            <a:solidFill>
              <a:srgbClr val="000000"/>
            </a:solidFill>
            <a:miter lim="800000"/>
            <a:headEnd/>
            <a:tailEnd/>
          </a:ln>
        </p:spPr>
        <p:txBody>
          <a:bodyPr wrap="none" anchor="ctr"/>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mn-ea"/>
              <a:cs typeface="Arial" pitchFamily="34" charset="0"/>
            </a:endParaRPr>
          </a:p>
        </p:txBody>
      </p:sp>
      <p:sp>
        <p:nvSpPr>
          <p:cNvPr id="41" name="Oval 42"/>
          <p:cNvSpPr>
            <a:spLocks noChangeArrowheads="1"/>
          </p:cNvSpPr>
          <p:nvPr/>
        </p:nvSpPr>
        <p:spPr bwMode="auto">
          <a:xfrm>
            <a:off x="7354014" y="4275496"/>
            <a:ext cx="44392" cy="42328"/>
          </a:xfrm>
          <a:prstGeom prst="ellipse">
            <a:avLst/>
          </a:prstGeom>
          <a:solidFill>
            <a:srgbClr val="000000"/>
          </a:solidFill>
          <a:ln w="9360">
            <a:solidFill>
              <a:srgbClr val="000000"/>
            </a:solidFill>
            <a:miter lim="800000"/>
            <a:headEnd/>
            <a:tailEnd/>
          </a:ln>
        </p:spPr>
        <p:txBody>
          <a:bodyPr wrap="none" anchor="ctr"/>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mn-ea"/>
              <a:cs typeface="Arial" pitchFamily="34" charset="0"/>
            </a:endParaRPr>
          </a:p>
        </p:txBody>
      </p:sp>
      <p:sp>
        <p:nvSpPr>
          <p:cNvPr id="42" name="Oval 43"/>
          <p:cNvSpPr>
            <a:spLocks noChangeArrowheads="1"/>
          </p:cNvSpPr>
          <p:nvPr/>
        </p:nvSpPr>
        <p:spPr bwMode="auto">
          <a:xfrm>
            <a:off x="7317276" y="4205435"/>
            <a:ext cx="44392" cy="42328"/>
          </a:xfrm>
          <a:prstGeom prst="ellipse">
            <a:avLst/>
          </a:prstGeom>
          <a:solidFill>
            <a:srgbClr val="000000"/>
          </a:solidFill>
          <a:ln w="9360">
            <a:solidFill>
              <a:srgbClr val="000000"/>
            </a:solidFill>
            <a:miter lim="800000"/>
            <a:headEnd/>
            <a:tailEnd/>
          </a:ln>
        </p:spPr>
        <p:txBody>
          <a:bodyPr wrap="none" anchor="ctr"/>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mn-ea"/>
              <a:cs typeface="Arial" pitchFamily="34" charset="0"/>
            </a:endParaRPr>
          </a:p>
        </p:txBody>
      </p:sp>
      <p:sp>
        <p:nvSpPr>
          <p:cNvPr id="43" name="Oval 44"/>
          <p:cNvSpPr>
            <a:spLocks noChangeArrowheads="1"/>
          </p:cNvSpPr>
          <p:nvPr/>
        </p:nvSpPr>
        <p:spPr bwMode="auto">
          <a:xfrm>
            <a:off x="7262169" y="4281335"/>
            <a:ext cx="44392" cy="42328"/>
          </a:xfrm>
          <a:prstGeom prst="ellipse">
            <a:avLst/>
          </a:prstGeom>
          <a:solidFill>
            <a:srgbClr val="000000"/>
          </a:solidFill>
          <a:ln w="9360">
            <a:solidFill>
              <a:srgbClr val="000000"/>
            </a:solidFill>
            <a:miter lim="800000"/>
            <a:headEnd/>
            <a:tailEnd/>
          </a:ln>
        </p:spPr>
        <p:txBody>
          <a:bodyPr wrap="none" anchor="ctr"/>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mn-ea"/>
              <a:cs typeface="Arial" pitchFamily="34" charset="0"/>
            </a:endParaRPr>
          </a:p>
        </p:txBody>
      </p:sp>
      <p:sp>
        <p:nvSpPr>
          <p:cNvPr id="44" name="Oval 45"/>
          <p:cNvSpPr>
            <a:spLocks noChangeArrowheads="1"/>
          </p:cNvSpPr>
          <p:nvPr/>
        </p:nvSpPr>
        <p:spPr bwMode="auto">
          <a:xfrm>
            <a:off x="7243801" y="4345557"/>
            <a:ext cx="44392" cy="42328"/>
          </a:xfrm>
          <a:prstGeom prst="ellipse">
            <a:avLst/>
          </a:prstGeom>
          <a:solidFill>
            <a:srgbClr val="000000"/>
          </a:solidFill>
          <a:ln w="9360">
            <a:solidFill>
              <a:srgbClr val="000000"/>
            </a:solidFill>
            <a:miter lim="800000"/>
            <a:headEnd/>
            <a:tailEnd/>
          </a:ln>
        </p:spPr>
        <p:txBody>
          <a:bodyPr wrap="none" anchor="ctr"/>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mn-ea"/>
              <a:cs typeface="Arial" pitchFamily="34" charset="0"/>
            </a:endParaRPr>
          </a:p>
        </p:txBody>
      </p:sp>
      <p:sp>
        <p:nvSpPr>
          <p:cNvPr id="45" name="Oval 46"/>
          <p:cNvSpPr>
            <a:spLocks noChangeArrowheads="1"/>
          </p:cNvSpPr>
          <p:nvPr/>
        </p:nvSpPr>
        <p:spPr bwMode="auto">
          <a:xfrm>
            <a:off x="7131222" y="4065319"/>
            <a:ext cx="44392" cy="42328"/>
          </a:xfrm>
          <a:prstGeom prst="ellipse">
            <a:avLst/>
          </a:prstGeom>
          <a:solidFill>
            <a:srgbClr val="000000"/>
          </a:solidFill>
          <a:ln w="9360">
            <a:solidFill>
              <a:srgbClr val="000000"/>
            </a:solidFill>
            <a:miter lim="800000"/>
            <a:headEnd/>
            <a:tailEnd/>
          </a:ln>
        </p:spPr>
        <p:txBody>
          <a:bodyPr wrap="none" anchor="ctr"/>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mn-ea"/>
              <a:cs typeface="Arial" pitchFamily="34" charset="0"/>
            </a:endParaRPr>
          </a:p>
        </p:txBody>
      </p:sp>
      <p:sp>
        <p:nvSpPr>
          <p:cNvPr id="46" name="Oval 47"/>
          <p:cNvSpPr>
            <a:spLocks noChangeArrowheads="1"/>
          </p:cNvSpPr>
          <p:nvPr/>
        </p:nvSpPr>
        <p:spPr bwMode="auto">
          <a:xfrm>
            <a:off x="6925527" y="4197363"/>
            <a:ext cx="44392" cy="42328"/>
          </a:xfrm>
          <a:prstGeom prst="ellipse">
            <a:avLst/>
          </a:prstGeom>
          <a:solidFill>
            <a:srgbClr val="000000"/>
          </a:solidFill>
          <a:ln w="9360">
            <a:solidFill>
              <a:srgbClr val="000000"/>
            </a:solidFill>
            <a:miter lim="800000"/>
            <a:headEnd/>
            <a:tailEnd/>
          </a:ln>
        </p:spPr>
        <p:txBody>
          <a:bodyPr wrap="none" anchor="ctr"/>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mn-ea"/>
              <a:cs typeface="Arial" pitchFamily="34" charset="0"/>
            </a:endParaRPr>
          </a:p>
        </p:txBody>
      </p:sp>
      <p:sp>
        <p:nvSpPr>
          <p:cNvPr id="47" name="Oval 48"/>
          <p:cNvSpPr>
            <a:spLocks noChangeArrowheads="1"/>
          </p:cNvSpPr>
          <p:nvPr/>
        </p:nvSpPr>
        <p:spPr bwMode="auto">
          <a:xfrm>
            <a:off x="6446633" y="4078528"/>
            <a:ext cx="44392" cy="42328"/>
          </a:xfrm>
          <a:prstGeom prst="ellipse">
            <a:avLst/>
          </a:prstGeom>
          <a:solidFill>
            <a:srgbClr val="000000"/>
          </a:solidFill>
          <a:ln w="9360">
            <a:solidFill>
              <a:srgbClr val="000000"/>
            </a:solidFill>
            <a:miter lim="800000"/>
            <a:headEnd/>
            <a:tailEnd/>
          </a:ln>
        </p:spPr>
        <p:txBody>
          <a:bodyPr wrap="none" anchor="ctr"/>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mn-ea"/>
              <a:cs typeface="Arial" pitchFamily="34" charset="0"/>
            </a:endParaRPr>
          </a:p>
        </p:txBody>
      </p:sp>
      <p:sp>
        <p:nvSpPr>
          <p:cNvPr id="48" name="Oval 49"/>
          <p:cNvSpPr>
            <a:spLocks noChangeArrowheads="1"/>
          </p:cNvSpPr>
          <p:nvPr/>
        </p:nvSpPr>
        <p:spPr bwMode="auto">
          <a:xfrm>
            <a:off x="6483371" y="4008468"/>
            <a:ext cx="44392" cy="42328"/>
          </a:xfrm>
          <a:prstGeom prst="ellipse">
            <a:avLst/>
          </a:prstGeom>
          <a:solidFill>
            <a:srgbClr val="000000"/>
          </a:solidFill>
          <a:ln w="9360">
            <a:solidFill>
              <a:srgbClr val="000000"/>
            </a:solidFill>
            <a:miter lim="800000"/>
            <a:headEnd/>
            <a:tailEnd/>
          </a:ln>
        </p:spPr>
        <p:txBody>
          <a:bodyPr wrap="none" anchor="ctr"/>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mn-ea"/>
              <a:cs typeface="Arial" pitchFamily="34" charset="0"/>
            </a:endParaRPr>
          </a:p>
        </p:txBody>
      </p:sp>
      <p:sp>
        <p:nvSpPr>
          <p:cNvPr id="49" name="Oval 50"/>
          <p:cNvSpPr>
            <a:spLocks noChangeArrowheads="1"/>
          </p:cNvSpPr>
          <p:nvPr/>
        </p:nvSpPr>
        <p:spPr bwMode="auto">
          <a:xfrm>
            <a:off x="6391526" y="4014306"/>
            <a:ext cx="44392" cy="42328"/>
          </a:xfrm>
          <a:prstGeom prst="ellipse">
            <a:avLst/>
          </a:prstGeom>
          <a:solidFill>
            <a:srgbClr val="000000"/>
          </a:solidFill>
          <a:ln w="9360">
            <a:solidFill>
              <a:srgbClr val="000000"/>
            </a:solidFill>
            <a:miter lim="800000"/>
            <a:headEnd/>
            <a:tailEnd/>
          </a:ln>
        </p:spPr>
        <p:txBody>
          <a:bodyPr wrap="none" anchor="ctr"/>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mn-ea"/>
              <a:cs typeface="Arial" pitchFamily="34" charset="0"/>
            </a:endParaRPr>
          </a:p>
        </p:txBody>
      </p:sp>
      <p:sp>
        <p:nvSpPr>
          <p:cNvPr id="50" name="Oval 51"/>
          <p:cNvSpPr>
            <a:spLocks noChangeArrowheads="1"/>
          </p:cNvSpPr>
          <p:nvPr/>
        </p:nvSpPr>
        <p:spPr bwMode="auto">
          <a:xfrm>
            <a:off x="6373158" y="4078528"/>
            <a:ext cx="44392" cy="42328"/>
          </a:xfrm>
          <a:prstGeom prst="ellipse">
            <a:avLst/>
          </a:prstGeom>
          <a:solidFill>
            <a:srgbClr val="000000"/>
          </a:solidFill>
          <a:ln w="9360">
            <a:solidFill>
              <a:srgbClr val="000000"/>
            </a:solidFill>
            <a:miter lim="800000"/>
            <a:headEnd/>
            <a:tailEnd/>
          </a:ln>
        </p:spPr>
        <p:txBody>
          <a:bodyPr wrap="none" anchor="ctr"/>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mn-ea"/>
              <a:cs typeface="Arial" pitchFamily="34" charset="0"/>
            </a:endParaRPr>
          </a:p>
        </p:txBody>
      </p:sp>
      <p:sp>
        <p:nvSpPr>
          <p:cNvPr id="51" name="Oval 52"/>
          <p:cNvSpPr>
            <a:spLocks noChangeArrowheads="1"/>
          </p:cNvSpPr>
          <p:nvPr/>
        </p:nvSpPr>
        <p:spPr bwMode="auto">
          <a:xfrm>
            <a:off x="6446633" y="4148589"/>
            <a:ext cx="44392" cy="42328"/>
          </a:xfrm>
          <a:prstGeom prst="ellipse">
            <a:avLst/>
          </a:prstGeom>
          <a:solidFill>
            <a:srgbClr val="000000"/>
          </a:solidFill>
          <a:ln w="9360">
            <a:solidFill>
              <a:srgbClr val="000000"/>
            </a:solidFill>
            <a:miter lim="800000"/>
            <a:headEnd/>
            <a:tailEnd/>
          </a:ln>
        </p:spPr>
        <p:txBody>
          <a:bodyPr wrap="none" anchor="ctr"/>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mn-ea"/>
              <a:cs typeface="Arial" pitchFamily="34" charset="0"/>
            </a:endParaRPr>
          </a:p>
        </p:txBody>
      </p:sp>
      <p:sp>
        <p:nvSpPr>
          <p:cNvPr id="52" name="Oval 53"/>
          <p:cNvSpPr>
            <a:spLocks noChangeArrowheads="1"/>
          </p:cNvSpPr>
          <p:nvPr/>
        </p:nvSpPr>
        <p:spPr bwMode="auto">
          <a:xfrm>
            <a:off x="6526231" y="3518044"/>
            <a:ext cx="44392" cy="42328"/>
          </a:xfrm>
          <a:prstGeom prst="ellipse">
            <a:avLst/>
          </a:prstGeom>
          <a:solidFill>
            <a:srgbClr val="000000"/>
          </a:solidFill>
          <a:ln w="9360">
            <a:solidFill>
              <a:srgbClr val="000000"/>
            </a:solidFill>
            <a:miter lim="800000"/>
            <a:headEnd/>
            <a:tailEnd/>
          </a:ln>
        </p:spPr>
        <p:txBody>
          <a:bodyPr wrap="none" anchor="ctr"/>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mn-ea"/>
              <a:cs typeface="Arial" pitchFamily="34" charset="0"/>
            </a:endParaRPr>
          </a:p>
        </p:txBody>
      </p:sp>
      <p:sp>
        <p:nvSpPr>
          <p:cNvPr id="53" name="Oval 54"/>
          <p:cNvSpPr>
            <a:spLocks noChangeArrowheads="1"/>
          </p:cNvSpPr>
          <p:nvPr/>
        </p:nvSpPr>
        <p:spPr bwMode="auto">
          <a:xfrm>
            <a:off x="6562969" y="3447983"/>
            <a:ext cx="44392" cy="42328"/>
          </a:xfrm>
          <a:prstGeom prst="ellipse">
            <a:avLst/>
          </a:prstGeom>
          <a:solidFill>
            <a:srgbClr val="000000"/>
          </a:solidFill>
          <a:ln w="9360">
            <a:solidFill>
              <a:srgbClr val="000000"/>
            </a:solidFill>
            <a:miter lim="800000"/>
            <a:headEnd/>
            <a:tailEnd/>
          </a:ln>
        </p:spPr>
        <p:txBody>
          <a:bodyPr wrap="none" anchor="ctr"/>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mn-ea"/>
              <a:cs typeface="Arial" pitchFamily="34" charset="0"/>
            </a:endParaRPr>
          </a:p>
        </p:txBody>
      </p:sp>
      <p:sp>
        <p:nvSpPr>
          <p:cNvPr id="54" name="Oval 55"/>
          <p:cNvSpPr>
            <a:spLocks noChangeArrowheads="1"/>
          </p:cNvSpPr>
          <p:nvPr/>
        </p:nvSpPr>
        <p:spPr bwMode="auto">
          <a:xfrm>
            <a:off x="6471125" y="3453822"/>
            <a:ext cx="44392" cy="42328"/>
          </a:xfrm>
          <a:prstGeom prst="ellipse">
            <a:avLst/>
          </a:prstGeom>
          <a:solidFill>
            <a:srgbClr val="000000"/>
          </a:solidFill>
          <a:ln w="9360">
            <a:solidFill>
              <a:srgbClr val="000000"/>
            </a:solidFill>
            <a:miter lim="800000"/>
            <a:headEnd/>
            <a:tailEnd/>
          </a:ln>
        </p:spPr>
        <p:txBody>
          <a:bodyPr wrap="none" anchor="ctr"/>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mn-ea"/>
              <a:cs typeface="Arial" pitchFamily="34" charset="0"/>
            </a:endParaRPr>
          </a:p>
        </p:txBody>
      </p:sp>
      <p:sp>
        <p:nvSpPr>
          <p:cNvPr id="55" name="Oval 56"/>
          <p:cNvSpPr>
            <a:spLocks noChangeArrowheads="1"/>
          </p:cNvSpPr>
          <p:nvPr/>
        </p:nvSpPr>
        <p:spPr bwMode="auto">
          <a:xfrm>
            <a:off x="6452756" y="3518044"/>
            <a:ext cx="44392" cy="42328"/>
          </a:xfrm>
          <a:prstGeom prst="ellipse">
            <a:avLst/>
          </a:prstGeom>
          <a:solidFill>
            <a:srgbClr val="000000"/>
          </a:solidFill>
          <a:ln w="9360">
            <a:solidFill>
              <a:srgbClr val="000000"/>
            </a:solidFill>
            <a:miter lim="800000"/>
            <a:headEnd/>
            <a:tailEnd/>
          </a:ln>
        </p:spPr>
        <p:txBody>
          <a:bodyPr wrap="none" anchor="ctr"/>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mn-ea"/>
              <a:cs typeface="Arial" pitchFamily="34" charset="0"/>
            </a:endParaRPr>
          </a:p>
        </p:txBody>
      </p:sp>
      <p:sp>
        <p:nvSpPr>
          <p:cNvPr id="56" name="Oval 57"/>
          <p:cNvSpPr>
            <a:spLocks noChangeArrowheads="1"/>
          </p:cNvSpPr>
          <p:nvPr/>
        </p:nvSpPr>
        <p:spPr bwMode="auto">
          <a:xfrm>
            <a:off x="6446633" y="3588105"/>
            <a:ext cx="44392" cy="42328"/>
          </a:xfrm>
          <a:prstGeom prst="ellipse">
            <a:avLst/>
          </a:prstGeom>
          <a:solidFill>
            <a:srgbClr val="000000"/>
          </a:solidFill>
          <a:ln w="9360">
            <a:solidFill>
              <a:srgbClr val="000000"/>
            </a:solidFill>
            <a:miter lim="800000"/>
            <a:headEnd/>
            <a:tailEnd/>
          </a:ln>
        </p:spPr>
        <p:txBody>
          <a:bodyPr wrap="none" anchor="ctr"/>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mn-ea"/>
              <a:cs typeface="Arial" pitchFamily="34" charset="0"/>
            </a:endParaRPr>
          </a:p>
        </p:txBody>
      </p:sp>
      <p:sp>
        <p:nvSpPr>
          <p:cNvPr id="57" name="Oval 58"/>
          <p:cNvSpPr>
            <a:spLocks noChangeArrowheads="1"/>
          </p:cNvSpPr>
          <p:nvPr/>
        </p:nvSpPr>
        <p:spPr bwMode="auto">
          <a:xfrm>
            <a:off x="6731124" y="4076217"/>
            <a:ext cx="44392" cy="42328"/>
          </a:xfrm>
          <a:prstGeom prst="ellipse">
            <a:avLst/>
          </a:prstGeom>
          <a:solidFill>
            <a:srgbClr val="000000"/>
          </a:solidFill>
          <a:ln w="9360">
            <a:solidFill>
              <a:srgbClr val="000000"/>
            </a:solidFill>
            <a:miter lim="800000"/>
            <a:headEnd/>
            <a:tailEnd/>
          </a:ln>
        </p:spPr>
        <p:txBody>
          <a:bodyPr wrap="none" anchor="ctr"/>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mn-ea"/>
              <a:cs typeface="Arial" pitchFamily="34" charset="0"/>
            </a:endParaRPr>
          </a:p>
        </p:txBody>
      </p:sp>
      <p:sp>
        <p:nvSpPr>
          <p:cNvPr id="58" name="Oval 59"/>
          <p:cNvSpPr>
            <a:spLocks noChangeArrowheads="1"/>
          </p:cNvSpPr>
          <p:nvPr/>
        </p:nvSpPr>
        <p:spPr bwMode="auto">
          <a:xfrm>
            <a:off x="7122872" y="4294471"/>
            <a:ext cx="44392" cy="42328"/>
          </a:xfrm>
          <a:prstGeom prst="ellipse">
            <a:avLst/>
          </a:prstGeom>
          <a:solidFill>
            <a:srgbClr val="000000"/>
          </a:solidFill>
          <a:ln w="9360">
            <a:solidFill>
              <a:srgbClr val="000000"/>
            </a:solidFill>
            <a:miter lim="800000"/>
            <a:headEnd/>
            <a:tailEnd/>
          </a:ln>
        </p:spPr>
        <p:txBody>
          <a:bodyPr wrap="none" anchor="ctr"/>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mn-ea"/>
              <a:cs typeface="Arial" pitchFamily="34" charset="0"/>
            </a:endParaRPr>
          </a:p>
        </p:txBody>
      </p:sp>
      <p:sp>
        <p:nvSpPr>
          <p:cNvPr id="59" name="Oval 60"/>
          <p:cNvSpPr>
            <a:spLocks noChangeArrowheads="1"/>
          </p:cNvSpPr>
          <p:nvPr/>
        </p:nvSpPr>
        <p:spPr bwMode="auto">
          <a:xfrm>
            <a:off x="7031028" y="4300309"/>
            <a:ext cx="44392" cy="42328"/>
          </a:xfrm>
          <a:prstGeom prst="ellipse">
            <a:avLst/>
          </a:prstGeom>
          <a:solidFill>
            <a:srgbClr val="000000"/>
          </a:solidFill>
          <a:ln w="9360">
            <a:solidFill>
              <a:srgbClr val="000000"/>
            </a:solidFill>
            <a:miter lim="800000"/>
            <a:headEnd/>
            <a:tailEnd/>
          </a:ln>
        </p:spPr>
        <p:txBody>
          <a:bodyPr wrap="none" anchor="ctr"/>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mn-ea"/>
              <a:cs typeface="Arial" pitchFamily="34" charset="0"/>
            </a:endParaRPr>
          </a:p>
        </p:txBody>
      </p:sp>
      <p:sp>
        <p:nvSpPr>
          <p:cNvPr id="60" name="Oval 61"/>
          <p:cNvSpPr>
            <a:spLocks noChangeArrowheads="1"/>
          </p:cNvSpPr>
          <p:nvPr/>
        </p:nvSpPr>
        <p:spPr bwMode="auto">
          <a:xfrm>
            <a:off x="6657648" y="4076217"/>
            <a:ext cx="44392" cy="42328"/>
          </a:xfrm>
          <a:prstGeom prst="ellipse">
            <a:avLst/>
          </a:prstGeom>
          <a:solidFill>
            <a:srgbClr val="000000"/>
          </a:solidFill>
          <a:ln w="9360">
            <a:solidFill>
              <a:srgbClr val="000000"/>
            </a:solidFill>
            <a:miter lim="800000"/>
            <a:headEnd/>
            <a:tailEnd/>
          </a:ln>
        </p:spPr>
        <p:txBody>
          <a:bodyPr wrap="none" anchor="ctr"/>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mn-ea"/>
              <a:cs typeface="Arial" pitchFamily="34" charset="0"/>
            </a:endParaRPr>
          </a:p>
        </p:txBody>
      </p:sp>
      <p:sp>
        <p:nvSpPr>
          <p:cNvPr id="61" name="Oval 62"/>
          <p:cNvSpPr>
            <a:spLocks noChangeArrowheads="1"/>
          </p:cNvSpPr>
          <p:nvPr/>
        </p:nvSpPr>
        <p:spPr bwMode="auto">
          <a:xfrm>
            <a:off x="6593584" y="3553074"/>
            <a:ext cx="44392" cy="42328"/>
          </a:xfrm>
          <a:prstGeom prst="ellipse">
            <a:avLst/>
          </a:prstGeom>
          <a:solidFill>
            <a:srgbClr val="000000"/>
          </a:solidFill>
          <a:ln w="9360">
            <a:solidFill>
              <a:srgbClr val="000000"/>
            </a:solidFill>
            <a:miter lim="800000"/>
            <a:headEnd/>
            <a:tailEnd/>
          </a:ln>
        </p:spPr>
        <p:txBody>
          <a:bodyPr wrap="none" anchor="ctr"/>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mn-ea"/>
              <a:cs typeface="Arial" pitchFamily="34" charset="0"/>
            </a:endParaRPr>
          </a:p>
        </p:txBody>
      </p:sp>
      <p:sp>
        <p:nvSpPr>
          <p:cNvPr id="62" name="Oval 63"/>
          <p:cNvSpPr>
            <a:spLocks noChangeArrowheads="1"/>
          </p:cNvSpPr>
          <p:nvPr/>
        </p:nvSpPr>
        <p:spPr bwMode="auto">
          <a:xfrm>
            <a:off x="6412610" y="3955844"/>
            <a:ext cx="44392" cy="42328"/>
          </a:xfrm>
          <a:prstGeom prst="ellipse">
            <a:avLst/>
          </a:prstGeom>
          <a:solidFill>
            <a:srgbClr val="000000"/>
          </a:solidFill>
          <a:ln w="9360">
            <a:solidFill>
              <a:srgbClr val="000000"/>
            </a:solidFill>
            <a:miter lim="800000"/>
            <a:headEnd/>
            <a:tailEnd/>
          </a:ln>
        </p:spPr>
        <p:txBody>
          <a:bodyPr wrap="none" anchor="ctr"/>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mn-ea"/>
              <a:cs typeface="Arial" pitchFamily="34" charset="0"/>
            </a:endParaRPr>
          </a:p>
        </p:txBody>
      </p:sp>
      <p:sp>
        <p:nvSpPr>
          <p:cNvPr id="63" name="Oval 64"/>
          <p:cNvSpPr>
            <a:spLocks noChangeArrowheads="1"/>
          </p:cNvSpPr>
          <p:nvPr/>
        </p:nvSpPr>
        <p:spPr bwMode="auto">
          <a:xfrm>
            <a:off x="6599706" y="4049336"/>
            <a:ext cx="44392" cy="42328"/>
          </a:xfrm>
          <a:prstGeom prst="ellipse">
            <a:avLst/>
          </a:prstGeom>
          <a:solidFill>
            <a:srgbClr val="000000"/>
          </a:solidFill>
          <a:ln w="9360">
            <a:solidFill>
              <a:srgbClr val="000000"/>
            </a:solidFill>
            <a:miter lim="800000"/>
            <a:headEnd/>
            <a:tailEnd/>
          </a:ln>
        </p:spPr>
        <p:txBody>
          <a:bodyPr wrap="none" anchor="ctr"/>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mn-ea"/>
              <a:cs typeface="Arial" pitchFamily="34" charset="0"/>
            </a:endParaRPr>
          </a:p>
        </p:txBody>
      </p:sp>
      <p:sp>
        <p:nvSpPr>
          <p:cNvPr id="64" name="Oval 65"/>
          <p:cNvSpPr>
            <a:spLocks noChangeArrowheads="1"/>
          </p:cNvSpPr>
          <p:nvPr/>
        </p:nvSpPr>
        <p:spPr bwMode="auto">
          <a:xfrm>
            <a:off x="6357504" y="3891623"/>
            <a:ext cx="44392" cy="42328"/>
          </a:xfrm>
          <a:prstGeom prst="ellipse">
            <a:avLst/>
          </a:prstGeom>
          <a:solidFill>
            <a:srgbClr val="000000"/>
          </a:solidFill>
          <a:ln w="9360">
            <a:solidFill>
              <a:srgbClr val="000000"/>
            </a:solidFill>
            <a:miter lim="800000"/>
            <a:headEnd/>
            <a:tailEnd/>
          </a:ln>
        </p:spPr>
        <p:txBody>
          <a:bodyPr wrap="none" anchor="ctr"/>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mn-ea"/>
              <a:cs typeface="Arial" pitchFamily="34" charset="0"/>
            </a:endParaRPr>
          </a:p>
        </p:txBody>
      </p:sp>
      <p:sp>
        <p:nvSpPr>
          <p:cNvPr id="65" name="Oval 66"/>
          <p:cNvSpPr>
            <a:spLocks noChangeArrowheads="1"/>
          </p:cNvSpPr>
          <p:nvPr/>
        </p:nvSpPr>
        <p:spPr bwMode="auto">
          <a:xfrm>
            <a:off x="6339134" y="3955844"/>
            <a:ext cx="44392" cy="42328"/>
          </a:xfrm>
          <a:prstGeom prst="ellipse">
            <a:avLst/>
          </a:prstGeom>
          <a:solidFill>
            <a:srgbClr val="000000"/>
          </a:solidFill>
          <a:ln w="9360">
            <a:solidFill>
              <a:srgbClr val="000000"/>
            </a:solidFill>
            <a:miter lim="800000"/>
            <a:headEnd/>
            <a:tailEnd/>
          </a:ln>
        </p:spPr>
        <p:txBody>
          <a:bodyPr wrap="none" anchor="ctr"/>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mn-ea"/>
              <a:cs typeface="Arial" pitchFamily="34" charset="0"/>
            </a:endParaRPr>
          </a:p>
        </p:txBody>
      </p:sp>
      <p:sp>
        <p:nvSpPr>
          <p:cNvPr id="66" name="Oval 67"/>
          <p:cNvSpPr>
            <a:spLocks noChangeArrowheads="1"/>
          </p:cNvSpPr>
          <p:nvPr/>
        </p:nvSpPr>
        <p:spPr bwMode="auto">
          <a:xfrm>
            <a:off x="6804599" y="4146277"/>
            <a:ext cx="44392" cy="42328"/>
          </a:xfrm>
          <a:prstGeom prst="ellipse">
            <a:avLst/>
          </a:prstGeom>
          <a:solidFill>
            <a:srgbClr val="000000"/>
          </a:solidFill>
          <a:ln w="9360">
            <a:solidFill>
              <a:srgbClr val="000000"/>
            </a:solidFill>
            <a:miter lim="800000"/>
            <a:headEnd/>
            <a:tailEnd/>
          </a:ln>
        </p:spPr>
        <p:txBody>
          <a:bodyPr wrap="none" anchor="ctr"/>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mn-ea"/>
              <a:cs typeface="Arial" pitchFamily="34" charset="0"/>
            </a:endParaRPr>
          </a:p>
        </p:txBody>
      </p:sp>
      <p:sp>
        <p:nvSpPr>
          <p:cNvPr id="67" name="Oval 68"/>
          <p:cNvSpPr>
            <a:spLocks noChangeArrowheads="1"/>
          </p:cNvSpPr>
          <p:nvPr/>
        </p:nvSpPr>
        <p:spPr bwMode="auto">
          <a:xfrm>
            <a:off x="6841337" y="4076217"/>
            <a:ext cx="44392" cy="42328"/>
          </a:xfrm>
          <a:prstGeom prst="ellipse">
            <a:avLst/>
          </a:prstGeom>
          <a:solidFill>
            <a:srgbClr val="000000"/>
          </a:solidFill>
          <a:ln w="9360">
            <a:solidFill>
              <a:srgbClr val="000000"/>
            </a:solidFill>
            <a:miter lim="800000"/>
            <a:headEnd/>
            <a:tailEnd/>
          </a:ln>
        </p:spPr>
        <p:txBody>
          <a:bodyPr wrap="none" anchor="ctr"/>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mn-ea"/>
              <a:cs typeface="Arial" pitchFamily="34" charset="0"/>
            </a:endParaRPr>
          </a:p>
        </p:txBody>
      </p:sp>
      <p:sp>
        <p:nvSpPr>
          <p:cNvPr id="68" name="Oval 69"/>
          <p:cNvSpPr>
            <a:spLocks noChangeArrowheads="1"/>
          </p:cNvSpPr>
          <p:nvPr/>
        </p:nvSpPr>
        <p:spPr bwMode="auto">
          <a:xfrm>
            <a:off x="6896443" y="4144817"/>
            <a:ext cx="44392" cy="42328"/>
          </a:xfrm>
          <a:prstGeom prst="ellipse">
            <a:avLst/>
          </a:prstGeom>
          <a:solidFill>
            <a:srgbClr val="000000"/>
          </a:solidFill>
          <a:ln w="9360">
            <a:solidFill>
              <a:srgbClr val="000000"/>
            </a:solidFill>
            <a:miter lim="800000"/>
            <a:headEnd/>
            <a:tailEnd/>
          </a:ln>
        </p:spPr>
        <p:txBody>
          <a:bodyPr wrap="none" anchor="ctr"/>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mn-ea"/>
              <a:cs typeface="Arial" pitchFamily="34" charset="0"/>
            </a:endParaRPr>
          </a:p>
        </p:txBody>
      </p:sp>
      <p:sp>
        <p:nvSpPr>
          <p:cNvPr id="69" name="Oval 70"/>
          <p:cNvSpPr>
            <a:spLocks noChangeArrowheads="1"/>
          </p:cNvSpPr>
          <p:nvPr/>
        </p:nvSpPr>
        <p:spPr bwMode="auto">
          <a:xfrm>
            <a:off x="6731124" y="4146277"/>
            <a:ext cx="44392" cy="42328"/>
          </a:xfrm>
          <a:prstGeom prst="ellipse">
            <a:avLst/>
          </a:prstGeom>
          <a:solidFill>
            <a:srgbClr val="000000"/>
          </a:solidFill>
          <a:ln w="9360">
            <a:solidFill>
              <a:srgbClr val="000000"/>
            </a:solidFill>
            <a:miter lim="800000"/>
            <a:headEnd/>
            <a:tailEnd/>
          </a:ln>
        </p:spPr>
        <p:txBody>
          <a:bodyPr wrap="none" anchor="ctr"/>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mn-ea"/>
              <a:cs typeface="Arial" pitchFamily="34" charset="0"/>
            </a:endParaRPr>
          </a:p>
        </p:txBody>
      </p:sp>
      <p:sp>
        <p:nvSpPr>
          <p:cNvPr id="70" name="Oval 71"/>
          <p:cNvSpPr>
            <a:spLocks noChangeArrowheads="1"/>
          </p:cNvSpPr>
          <p:nvPr/>
        </p:nvSpPr>
        <p:spPr bwMode="auto">
          <a:xfrm>
            <a:off x="7471880" y="4335339"/>
            <a:ext cx="44392" cy="42328"/>
          </a:xfrm>
          <a:prstGeom prst="ellipse">
            <a:avLst/>
          </a:prstGeom>
          <a:solidFill>
            <a:srgbClr val="000000"/>
          </a:solidFill>
          <a:ln w="9360">
            <a:solidFill>
              <a:srgbClr val="000000"/>
            </a:solidFill>
            <a:miter lim="800000"/>
            <a:headEnd/>
            <a:tailEnd/>
          </a:ln>
        </p:spPr>
        <p:txBody>
          <a:bodyPr wrap="none" anchor="ctr"/>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mn-ea"/>
              <a:cs typeface="Arial" pitchFamily="34" charset="0"/>
            </a:endParaRPr>
          </a:p>
        </p:txBody>
      </p:sp>
      <p:sp>
        <p:nvSpPr>
          <p:cNvPr id="71" name="Oval 72"/>
          <p:cNvSpPr>
            <a:spLocks noChangeArrowheads="1"/>
          </p:cNvSpPr>
          <p:nvPr/>
        </p:nvSpPr>
        <p:spPr bwMode="auto">
          <a:xfrm>
            <a:off x="7508617" y="4265279"/>
            <a:ext cx="44392" cy="42328"/>
          </a:xfrm>
          <a:prstGeom prst="ellipse">
            <a:avLst/>
          </a:prstGeom>
          <a:solidFill>
            <a:srgbClr val="000000"/>
          </a:solidFill>
          <a:ln w="9360">
            <a:solidFill>
              <a:srgbClr val="000000"/>
            </a:solidFill>
            <a:miter lim="800000"/>
            <a:headEnd/>
            <a:tailEnd/>
          </a:ln>
        </p:spPr>
        <p:txBody>
          <a:bodyPr wrap="none" anchor="ctr"/>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mn-ea"/>
              <a:cs typeface="Arial" pitchFamily="34" charset="0"/>
            </a:endParaRPr>
          </a:p>
        </p:txBody>
      </p:sp>
      <p:sp>
        <p:nvSpPr>
          <p:cNvPr id="72" name="Oval 73"/>
          <p:cNvSpPr>
            <a:spLocks noChangeArrowheads="1"/>
          </p:cNvSpPr>
          <p:nvPr/>
        </p:nvSpPr>
        <p:spPr bwMode="auto">
          <a:xfrm>
            <a:off x="7416774" y="4271117"/>
            <a:ext cx="44392" cy="42328"/>
          </a:xfrm>
          <a:prstGeom prst="ellipse">
            <a:avLst/>
          </a:prstGeom>
          <a:solidFill>
            <a:srgbClr val="000000"/>
          </a:solidFill>
          <a:ln w="9360">
            <a:solidFill>
              <a:srgbClr val="000000"/>
            </a:solidFill>
            <a:miter lim="800000"/>
            <a:headEnd/>
            <a:tailEnd/>
          </a:ln>
        </p:spPr>
        <p:txBody>
          <a:bodyPr wrap="none" anchor="ctr"/>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mn-ea"/>
              <a:cs typeface="Arial" pitchFamily="34" charset="0"/>
            </a:endParaRPr>
          </a:p>
        </p:txBody>
      </p:sp>
      <p:sp>
        <p:nvSpPr>
          <p:cNvPr id="73" name="Oval 74"/>
          <p:cNvSpPr>
            <a:spLocks noChangeArrowheads="1"/>
          </p:cNvSpPr>
          <p:nvPr/>
        </p:nvSpPr>
        <p:spPr bwMode="auto">
          <a:xfrm>
            <a:off x="7398404" y="4335339"/>
            <a:ext cx="44392" cy="42328"/>
          </a:xfrm>
          <a:prstGeom prst="ellipse">
            <a:avLst/>
          </a:prstGeom>
          <a:solidFill>
            <a:srgbClr val="000000"/>
          </a:solidFill>
          <a:ln w="9360">
            <a:solidFill>
              <a:srgbClr val="000000"/>
            </a:solidFill>
            <a:miter lim="800000"/>
            <a:headEnd/>
            <a:tailEnd/>
          </a:ln>
        </p:spPr>
        <p:txBody>
          <a:bodyPr wrap="none" anchor="ctr"/>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mn-ea"/>
              <a:cs typeface="Arial" pitchFamily="34" charset="0"/>
            </a:endParaRPr>
          </a:p>
        </p:txBody>
      </p:sp>
      <p:sp>
        <p:nvSpPr>
          <p:cNvPr id="74" name="Oval 75"/>
          <p:cNvSpPr>
            <a:spLocks noChangeArrowheads="1"/>
          </p:cNvSpPr>
          <p:nvPr/>
        </p:nvSpPr>
        <p:spPr bwMode="auto">
          <a:xfrm>
            <a:off x="6336420" y="3868347"/>
            <a:ext cx="44392" cy="42328"/>
          </a:xfrm>
          <a:prstGeom prst="ellipse">
            <a:avLst/>
          </a:prstGeom>
          <a:solidFill>
            <a:srgbClr val="000000"/>
          </a:solidFill>
          <a:ln w="9360">
            <a:solidFill>
              <a:srgbClr val="000000"/>
            </a:solidFill>
            <a:miter lim="800000"/>
            <a:headEnd/>
            <a:tailEnd/>
          </a:ln>
        </p:spPr>
        <p:txBody>
          <a:bodyPr wrap="none" anchor="ctr"/>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mn-ea"/>
              <a:cs typeface="Arial" pitchFamily="34" charset="0"/>
            </a:endParaRPr>
          </a:p>
        </p:txBody>
      </p:sp>
      <p:sp>
        <p:nvSpPr>
          <p:cNvPr id="75" name="Oval 76"/>
          <p:cNvSpPr>
            <a:spLocks noChangeArrowheads="1"/>
          </p:cNvSpPr>
          <p:nvPr/>
        </p:nvSpPr>
        <p:spPr bwMode="auto">
          <a:xfrm>
            <a:off x="6556846" y="3826018"/>
            <a:ext cx="44392" cy="42328"/>
          </a:xfrm>
          <a:prstGeom prst="ellipse">
            <a:avLst/>
          </a:prstGeom>
          <a:solidFill>
            <a:srgbClr val="000000"/>
          </a:solidFill>
          <a:ln w="9360">
            <a:solidFill>
              <a:srgbClr val="000000"/>
            </a:solidFill>
            <a:miter lim="800000"/>
            <a:headEnd/>
            <a:tailEnd/>
          </a:ln>
        </p:spPr>
        <p:txBody>
          <a:bodyPr wrap="none" anchor="ctr"/>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mn-ea"/>
              <a:cs typeface="Arial" pitchFamily="34" charset="0"/>
            </a:endParaRPr>
          </a:p>
        </p:txBody>
      </p:sp>
      <p:sp>
        <p:nvSpPr>
          <p:cNvPr id="76" name="Oval 77"/>
          <p:cNvSpPr>
            <a:spLocks noChangeArrowheads="1"/>
          </p:cNvSpPr>
          <p:nvPr/>
        </p:nvSpPr>
        <p:spPr bwMode="auto">
          <a:xfrm>
            <a:off x="7464227" y="4345557"/>
            <a:ext cx="44392" cy="42328"/>
          </a:xfrm>
          <a:prstGeom prst="ellipse">
            <a:avLst/>
          </a:prstGeom>
          <a:solidFill>
            <a:srgbClr val="000000"/>
          </a:solidFill>
          <a:ln w="9360">
            <a:solidFill>
              <a:srgbClr val="000000"/>
            </a:solidFill>
            <a:miter lim="800000"/>
            <a:headEnd/>
            <a:tailEnd/>
          </a:ln>
        </p:spPr>
        <p:txBody>
          <a:bodyPr wrap="none" anchor="ctr"/>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mn-ea"/>
              <a:cs typeface="Arial" pitchFamily="34" charset="0"/>
            </a:endParaRPr>
          </a:p>
        </p:txBody>
      </p:sp>
      <p:sp>
        <p:nvSpPr>
          <p:cNvPr id="77" name="Oval 78"/>
          <p:cNvSpPr>
            <a:spLocks noChangeArrowheads="1"/>
          </p:cNvSpPr>
          <p:nvPr/>
        </p:nvSpPr>
        <p:spPr bwMode="auto">
          <a:xfrm>
            <a:off x="7182691" y="4127302"/>
            <a:ext cx="44392" cy="42328"/>
          </a:xfrm>
          <a:prstGeom prst="ellipse">
            <a:avLst/>
          </a:prstGeom>
          <a:solidFill>
            <a:srgbClr val="000000"/>
          </a:solidFill>
          <a:ln w="9360">
            <a:solidFill>
              <a:srgbClr val="000000"/>
            </a:solidFill>
            <a:miter lim="800000"/>
            <a:headEnd/>
            <a:tailEnd/>
          </a:ln>
        </p:spPr>
        <p:txBody>
          <a:bodyPr wrap="none" anchor="ctr"/>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mn-ea"/>
              <a:cs typeface="Arial" pitchFamily="34" charset="0"/>
            </a:endParaRPr>
          </a:p>
        </p:txBody>
      </p:sp>
      <p:sp>
        <p:nvSpPr>
          <p:cNvPr id="78" name="Oval 79"/>
          <p:cNvSpPr>
            <a:spLocks noChangeArrowheads="1"/>
          </p:cNvSpPr>
          <p:nvPr/>
        </p:nvSpPr>
        <p:spPr bwMode="auto">
          <a:xfrm>
            <a:off x="6507863" y="3570589"/>
            <a:ext cx="44392" cy="42328"/>
          </a:xfrm>
          <a:prstGeom prst="ellipse">
            <a:avLst/>
          </a:prstGeom>
          <a:solidFill>
            <a:srgbClr val="000000"/>
          </a:solidFill>
          <a:ln w="9360">
            <a:solidFill>
              <a:srgbClr val="000000"/>
            </a:solidFill>
            <a:miter lim="800000"/>
            <a:headEnd/>
            <a:tailEnd/>
          </a:ln>
        </p:spPr>
        <p:txBody>
          <a:bodyPr wrap="none" anchor="ctr"/>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mn-ea"/>
              <a:cs typeface="Arial" pitchFamily="34" charset="0"/>
            </a:endParaRPr>
          </a:p>
        </p:txBody>
      </p:sp>
      <p:sp>
        <p:nvSpPr>
          <p:cNvPr id="79" name="Oval 80"/>
          <p:cNvSpPr>
            <a:spLocks noChangeArrowheads="1"/>
          </p:cNvSpPr>
          <p:nvPr/>
        </p:nvSpPr>
        <p:spPr bwMode="auto">
          <a:xfrm>
            <a:off x="6667059" y="3342892"/>
            <a:ext cx="44392" cy="42328"/>
          </a:xfrm>
          <a:prstGeom prst="ellipse">
            <a:avLst/>
          </a:prstGeom>
          <a:solidFill>
            <a:srgbClr val="000000"/>
          </a:solidFill>
          <a:ln w="9360">
            <a:solidFill>
              <a:srgbClr val="000000"/>
            </a:solidFill>
            <a:miter lim="800000"/>
            <a:headEnd/>
            <a:tailEnd/>
          </a:ln>
        </p:spPr>
        <p:txBody>
          <a:bodyPr wrap="none" anchor="ctr"/>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mn-ea"/>
              <a:cs typeface="Arial" pitchFamily="34" charset="0"/>
            </a:endParaRPr>
          </a:p>
        </p:txBody>
      </p:sp>
      <p:sp>
        <p:nvSpPr>
          <p:cNvPr id="80" name="Oval 81"/>
          <p:cNvSpPr>
            <a:spLocks noChangeArrowheads="1"/>
          </p:cNvSpPr>
          <p:nvPr/>
        </p:nvSpPr>
        <p:spPr bwMode="auto">
          <a:xfrm>
            <a:off x="6777272" y="3412953"/>
            <a:ext cx="44392" cy="42328"/>
          </a:xfrm>
          <a:prstGeom prst="ellipse">
            <a:avLst/>
          </a:prstGeom>
          <a:solidFill>
            <a:srgbClr val="000000"/>
          </a:solidFill>
          <a:ln w="9360">
            <a:solidFill>
              <a:srgbClr val="000000"/>
            </a:solidFill>
            <a:miter lim="800000"/>
            <a:headEnd/>
            <a:tailEnd/>
          </a:ln>
        </p:spPr>
        <p:txBody>
          <a:bodyPr wrap="none" anchor="ctr"/>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mn-ea"/>
              <a:cs typeface="Arial" pitchFamily="34" charset="0"/>
            </a:endParaRPr>
          </a:p>
        </p:txBody>
      </p:sp>
      <p:sp>
        <p:nvSpPr>
          <p:cNvPr id="81" name="Oval 82"/>
          <p:cNvSpPr>
            <a:spLocks noChangeArrowheads="1"/>
          </p:cNvSpPr>
          <p:nvPr/>
        </p:nvSpPr>
        <p:spPr bwMode="auto">
          <a:xfrm>
            <a:off x="6814010" y="3483013"/>
            <a:ext cx="44392" cy="42328"/>
          </a:xfrm>
          <a:prstGeom prst="ellipse">
            <a:avLst/>
          </a:prstGeom>
          <a:solidFill>
            <a:srgbClr val="000000"/>
          </a:solidFill>
          <a:ln w="9360">
            <a:solidFill>
              <a:srgbClr val="000000"/>
            </a:solidFill>
            <a:miter lim="800000"/>
            <a:headEnd/>
            <a:tailEnd/>
          </a:ln>
        </p:spPr>
        <p:txBody>
          <a:bodyPr wrap="none" anchor="ctr"/>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mn-ea"/>
              <a:cs typeface="Arial" pitchFamily="34" charset="0"/>
            </a:endParaRPr>
          </a:p>
        </p:txBody>
      </p:sp>
      <p:sp>
        <p:nvSpPr>
          <p:cNvPr id="82" name="Oval 83"/>
          <p:cNvSpPr>
            <a:spLocks noChangeArrowheads="1"/>
          </p:cNvSpPr>
          <p:nvPr/>
        </p:nvSpPr>
        <p:spPr bwMode="auto">
          <a:xfrm>
            <a:off x="6373158" y="4148589"/>
            <a:ext cx="44392" cy="42328"/>
          </a:xfrm>
          <a:prstGeom prst="ellipse">
            <a:avLst/>
          </a:prstGeom>
          <a:solidFill>
            <a:srgbClr val="000000"/>
          </a:solidFill>
          <a:ln w="9360">
            <a:solidFill>
              <a:srgbClr val="000000"/>
            </a:solidFill>
            <a:miter lim="800000"/>
            <a:headEnd/>
            <a:tailEnd/>
          </a:ln>
        </p:spPr>
        <p:txBody>
          <a:bodyPr wrap="none" anchor="ctr"/>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mn-ea"/>
              <a:cs typeface="Arial" pitchFamily="34" charset="0"/>
            </a:endParaRPr>
          </a:p>
        </p:txBody>
      </p:sp>
      <p:sp>
        <p:nvSpPr>
          <p:cNvPr id="83" name="Oval 84"/>
          <p:cNvSpPr>
            <a:spLocks noChangeArrowheads="1"/>
          </p:cNvSpPr>
          <p:nvPr/>
        </p:nvSpPr>
        <p:spPr bwMode="auto">
          <a:xfrm>
            <a:off x="6299682" y="4008468"/>
            <a:ext cx="44392" cy="42328"/>
          </a:xfrm>
          <a:prstGeom prst="ellipse">
            <a:avLst/>
          </a:prstGeom>
          <a:solidFill>
            <a:srgbClr val="000000"/>
          </a:solidFill>
          <a:ln w="9360">
            <a:solidFill>
              <a:srgbClr val="000000"/>
            </a:solidFill>
            <a:miter lim="800000"/>
            <a:headEnd/>
            <a:tailEnd/>
          </a:ln>
        </p:spPr>
        <p:txBody>
          <a:bodyPr wrap="none" anchor="ctr"/>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mn-ea"/>
              <a:cs typeface="Arial" pitchFamily="34" charset="0"/>
            </a:endParaRPr>
          </a:p>
        </p:txBody>
      </p:sp>
      <p:sp>
        <p:nvSpPr>
          <p:cNvPr id="84" name="Oval 85"/>
          <p:cNvSpPr>
            <a:spLocks noChangeArrowheads="1"/>
          </p:cNvSpPr>
          <p:nvPr/>
        </p:nvSpPr>
        <p:spPr bwMode="auto">
          <a:xfrm>
            <a:off x="7618831" y="4328041"/>
            <a:ext cx="44392" cy="42328"/>
          </a:xfrm>
          <a:prstGeom prst="ellipse">
            <a:avLst/>
          </a:prstGeom>
          <a:solidFill>
            <a:srgbClr val="000000"/>
          </a:solidFill>
          <a:ln w="9360">
            <a:solidFill>
              <a:srgbClr val="000000"/>
            </a:solidFill>
            <a:miter lim="800000"/>
            <a:headEnd/>
            <a:tailEnd/>
          </a:ln>
        </p:spPr>
        <p:txBody>
          <a:bodyPr wrap="none" anchor="ctr"/>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mn-ea"/>
              <a:cs typeface="Arial" pitchFamily="34" charset="0"/>
            </a:endParaRPr>
          </a:p>
        </p:txBody>
      </p:sp>
      <p:sp>
        <p:nvSpPr>
          <p:cNvPr id="85" name="Oval 86"/>
          <p:cNvSpPr>
            <a:spLocks noChangeArrowheads="1"/>
          </p:cNvSpPr>
          <p:nvPr/>
        </p:nvSpPr>
        <p:spPr bwMode="auto">
          <a:xfrm>
            <a:off x="7545355" y="4328041"/>
            <a:ext cx="44392" cy="42328"/>
          </a:xfrm>
          <a:prstGeom prst="ellipse">
            <a:avLst/>
          </a:prstGeom>
          <a:solidFill>
            <a:srgbClr val="000000"/>
          </a:solidFill>
          <a:ln w="9360">
            <a:solidFill>
              <a:srgbClr val="000000"/>
            </a:solidFill>
            <a:miter lim="800000"/>
            <a:headEnd/>
            <a:tailEnd/>
          </a:ln>
        </p:spPr>
        <p:txBody>
          <a:bodyPr wrap="none" anchor="ctr"/>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mn-ea"/>
              <a:cs typeface="Arial" pitchFamily="34" charset="0"/>
            </a:endParaRPr>
          </a:p>
        </p:txBody>
      </p:sp>
      <p:sp>
        <p:nvSpPr>
          <p:cNvPr id="86" name="Oval 87"/>
          <p:cNvSpPr>
            <a:spLocks noChangeArrowheads="1"/>
          </p:cNvSpPr>
          <p:nvPr/>
        </p:nvSpPr>
        <p:spPr bwMode="auto">
          <a:xfrm>
            <a:off x="7337296" y="4109787"/>
            <a:ext cx="44392" cy="42328"/>
          </a:xfrm>
          <a:prstGeom prst="ellipse">
            <a:avLst/>
          </a:prstGeom>
          <a:solidFill>
            <a:srgbClr val="000000"/>
          </a:solidFill>
          <a:ln w="9360">
            <a:solidFill>
              <a:srgbClr val="000000"/>
            </a:solidFill>
            <a:miter lim="800000"/>
            <a:headEnd/>
            <a:tailEnd/>
          </a:ln>
        </p:spPr>
        <p:txBody>
          <a:bodyPr wrap="none" anchor="ctr"/>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mn-ea"/>
              <a:cs typeface="Arial" pitchFamily="34" charset="0"/>
            </a:endParaRPr>
          </a:p>
        </p:txBody>
      </p:sp>
      <p:sp>
        <p:nvSpPr>
          <p:cNvPr id="87" name="Oval 88"/>
          <p:cNvSpPr>
            <a:spLocks noChangeArrowheads="1"/>
          </p:cNvSpPr>
          <p:nvPr/>
        </p:nvSpPr>
        <p:spPr bwMode="auto">
          <a:xfrm>
            <a:off x="7374033" y="4039726"/>
            <a:ext cx="44392" cy="42328"/>
          </a:xfrm>
          <a:prstGeom prst="ellipse">
            <a:avLst/>
          </a:prstGeom>
          <a:solidFill>
            <a:srgbClr val="000000"/>
          </a:solidFill>
          <a:ln w="9360">
            <a:solidFill>
              <a:srgbClr val="000000"/>
            </a:solidFill>
            <a:miter lim="800000"/>
            <a:headEnd/>
            <a:tailEnd/>
          </a:ln>
        </p:spPr>
        <p:txBody>
          <a:bodyPr wrap="none" anchor="ctr"/>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mn-ea"/>
              <a:cs typeface="Arial" pitchFamily="34" charset="0"/>
            </a:endParaRPr>
          </a:p>
        </p:txBody>
      </p:sp>
      <p:sp>
        <p:nvSpPr>
          <p:cNvPr id="88" name="Oval 89"/>
          <p:cNvSpPr>
            <a:spLocks noChangeArrowheads="1"/>
          </p:cNvSpPr>
          <p:nvPr/>
        </p:nvSpPr>
        <p:spPr bwMode="auto">
          <a:xfrm>
            <a:off x="7263820" y="4109787"/>
            <a:ext cx="44392" cy="42328"/>
          </a:xfrm>
          <a:prstGeom prst="ellipse">
            <a:avLst/>
          </a:prstGeom>
          <a:solidFill>
            <a:srgbClr val="000000"/>
          </a:solidFill>
          <a:ln w="9360">
            <a:solidFill>
              <a:srgbClr val="000000"/>
            </a:solidFill>
            <a:miter lim="800000"/>
            <a:headEnd/>
            <a:tailEnd/>
          </a:ln>
        </p:spPr>
        <p:txBody>
          <a:bodyPr wrap="none" anchor="ctr"/>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mn-ea"/>
              <a:cs typeface="Arial" pitchFamily="34" charset="0"/>
            </a:endParaRPr>
          </a:p>
        </p:txBody>
      </p:sp>
      <p:sp>
        <p:nvSpPr>
          <p:cNvPr id="89" name="Oval 90"/>
          <p:cNvSpPr>
            <a:spLocks noChangeArrowheads="1"/>
          </p:cNvSpPr>
          <p:nvPr/>
        </p:nvSpPr>
        <p:spPr bwMode="auto">
          <a:xfrm>
            <a:off x="6639279" y="4146277"/>
            <a:ext cx="44392" cy="42328"/>
          </a:xfrm>
          <a:prstGeom prst="ellipse">
            <a:avLst/>
          </a:prstGeom>
          <a:solidFill>
            <a:srgbClr val="000000"/>
          </a:solidFill>
          <a:ln w="9360">
            <a:solidFill>
              <a:srgbClr val="000000"/>
            </a:solidFill>
            <a:miter lim="800000"/>
            <a:headEnd/>
            <a:tailEnd/>
          </a:ln>
        </p:spPr>
        <p:txBody>
          <a:bodyPr wrap="none" anchor="ctr"/>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mn-ea"/>
              <a:cs typeface="Arial" pitchFamily="34" charset="0"/>
            </a:endParaRPr>
          </a:p>
        </p:txBody>
      </p:sp>
      <p:sp>
        <p:nvSpPr>
          <p:cNvPr id="90" name="Oval 91"/>
          <p:cNvSpPr>
            <a:spLocks noChangeArrowheads="1"/>
          </p:cNvSpPr>
          <p:nvPr/>
        </p:nvSpPr>
        <p:spPr bwMode="auto">
          <a:xfrm>
            <a:off x="6584173" y="4082055"/>
            <a:ext cx="44392" cy="42328"/>
          </a:xfrm>
          <a:prstGeom prst="ellipse">
            <a:avLst/>
          </a:prstGeom>
          <a:solidFill>
            <a:srgbClr val="000000"/>
          </a:solidFill>
          <a:ln w="9360">
            <a:solidFill>
              <a:srgbClr val="000000"/>
            </a:solidFill>
            <a:miter lim="800000"/>
            <a:headEnd/>
            <a:tailEnd/>
          </a:ln>
        </p:spPr>
        <p:txBody>
          <a:bodyPr wrap="none" anchor="ctr"/>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mn-ea"/>
              <a:cs typeface="Arial" pitchFamily="34" charset="0"/>
            </a:endParaRPr>
          </a:p>
        </p:txBody>
      </p:sp>
      <p:sp>
        <p:nvSpPr>
          <p:cNvPr id="91" name="Oval 92"/>
          <p:cNvSpPr>
            <a:spLocks noChangeArrowheads="1"/>
          </p:cNvSpPr>
          <p:nvPr/>
        </p:nvSpPr>
        <p:spPr bwMode="auto">
          <a:xfrm>
            <a:off x="6565804" y="4146277"/>
            <a:ext cx="44392" cy="42328"/>
          </a:xfrm>
          <a:prstGeom prst="ellipse">
            <a:avLst/>
          </a:prstGeom>
          <a:solidFill>
            <a:srgbClr val="000000"/>
          </a:solidFill>
          <a:ln w="9360">
            <a:solidFill>
              <a:srgbClr val="000000"/>
            </a:solidFill>
            <a:miter lim="800000"/>
            <a:headEnd/>
            <a:tailEnd/>
          </a:ln>
        </p:spPr>
        <p:txBody>
          <a:bodyPr wrap="none" anchor="ctr"/>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mn-ea"/>
              <a:cs typeface="Arial" pitchFamily="34" charset="0"/>
            </a:endParaRPr>
          </a:p>
        </p:txBody>
      </p:sp>
      <p:sp>
        <p:nvSpPr>
          <p:cNvPr id="92" name="Oval 93"/>
          <p:cNvSpPr>
            <a:spLocks noChangeArrowheads="1"/>
          </p:cNvSpPr>
          <p:nvPr/>
        </p:nvSpPr>
        <p:spPr bwMode="auto">
          <a:xfrm>
            <a:off x="6492328" y="4146277"/>
            <a:ext cx="44392" cy="42328"/>
          </a:xfrm>
          <a:prstGeom prst="ellipse">
            <a:avLst/>
          </a:prstGeom>
          <a:solidFill>
            <a:srgbClr val="000000"/>
          </a:solidFill>
          <a:ln w="9360">
            <a:solidFill>
              <a:srgbClr val="000000"/>
            </a:solidFill>
            <a:miter lim="800000"/>
            <a:headEnd/>
            <a:tailEnd/>
          </a:ln>
        </p:spPr>
        <p:txBody>
          <a:bodyPr wrap="none" anchor="ctr"/>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mn-ea"/>
              <a:cs typeface="Arial" pitchFamily="34" charset="0"/>
            </a:endParaRPr>
          </a:p>
        </p:txBody>
      </p:sp>
      <p:sp>
        <p:nvSpPr>
          <p:cNvPr id="93" name="Oval 94"/>
          <p:cNvSpPr>
            <a:spLocks noChangeArrowheads="1"/>
          </p:cNvSpPr>
          <p:nvPr/>
        </p:nvSpPr>
        <p:spPr bwMode="auto">
          <a:xfrm>
            <a:off x="6804479" y="4335339"/>
            <a:ext cx="44392" cy="42328"/>
          </a:xfrm>
          <a:prstGeom prst="ellipse">
            <a:avLst/>
          </a:prstGeom>
          <a:solidFill>
            <a:srgbClr val="000000"/>
          </a:solidFill>
          <a:ln w="9360">
            <a:solidFill>
              <a:srgbClr val="000000"/>
            </a:solidFill>
            <a:miter lim="800000"/>
            <a:headEnd/>
            <a:tailEnd/>
          </a:ln>
        </p:spPr>
        <p:txBody>
          <a:bodyPr wrap="none" anchor="ctr"/>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mn-ea"/>
              <a:cs typeface="Arial" pitchFamily="34" charset="0"/>
            </a:endParaRPr>
          </a:p>
        </p:txBody>
      </p:sp>
      <p:sp>
        <p:nvSpPr>
          <p:cNvPr id="94" name="Oval 95"/>
          <p:cNvSpPr>
            <a:spLocks noChangeArrowheads="1"/>
          </p:cNvSpPr>
          <p:nvPr/>
        </p:nvSpPr>
        <p:spPr bwMode="auto">
          <a:xfrm>
            <a:off x="6431099" y="4122923"/>
            <a:ext cx="44392" cy="42328"/>
          </a:xfrm>
          <a:prstGeom prst="ellipse">
            <a:avLst/>
          </a:prstGeom>
          <a:solidFill>
            <a:srgbClr val="000000"/>
          </a:solidFill>
          <a:ln w="9360">
            <a:solidFill>
              <a:srgbClr val="000000"/>
            </a:solidFill>
            <a:miter lim="800000"/>
            <a:headEnd/>
            <a:tailEnd/>
          </a:ln>
        </p:spPr>
        <p:txBody>
          <a:bodyPr wrap="none" anchor="ctr"/>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mn-ea"/>
              <a:cs typeface="Arial" pitchFamily="34" charset="0"/>
            </a:endParaRPr>
          </a:p>
        </p:txBody>
      </p:sp>
      <p:sp>
        <p:nvSpPr>
          <p:cNvPr id="95" name="Oval 96"/>
          <p:cNvSpPr>
            <a:spLocks noChangeArrowheads="1"/>
          </p:cNvSpPr>
          <p:nvPr/>
        </p:nvSpPr>
        <p:spPr bwMode="auto">
          <a:xfrm>
            <a:off x="6594888" y="4074757"/>
            <a:ext cx="44392" cy="42328"/>
          </a:xfrm>
          <a:prstGeom prst="ellipse">
            <a:avLst/>
          </a:prstGeom>
          <a:solidFill>
            <a:srgbClr val="000000"/>
          </a:solidFill>
          <a:ln w="9360">
            <a:solidFill>
              <a:srgbClr val="000000"/>
            </a:solidFill>
            <a:miter lim="800000"/>
            <a:headEnd/>
            <a:tailEnd/>
          </a:ln>
        </p:spPr>
        <p:txBody>
          <a:bodyPr wrap="none" anchor="ctr"/>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mn-ea"/>
              <a:cs typeface="Arial" pitchFamily="34" charset="0"/>
            </a:endParaRPr>
          </a:p>
        </p:txBody>
      </p:sp>
      <p:sp>
        <p:nvSpPr>
          <p:cNvPr id="96" name="Oval 97"/>
          <p:cNvSpPr>
            <a:spLocks noChangeArrowheads="1"/>
          </p:cNvSpPr>
          <p:nvPr/>
        </p:nvSpPr>
        <p:spPr bwMode="auto">
          <a:xfrm>
            <a:off x="6894792" y="4298850"/>
            <a:ext cx="44392" cy="42328"/>
          </a:xfrm>
          <a:prstGeom prst="ellipse">
            <a:avLst/>
          </a:prstGeom>
          <a:solidFill>
            <a:srgbClr val="000000"/>
          </a:solidFill>
          <a:ln w="9360">
            <a:solidFill>
              <a:srgbClr val="000000"/>
            </a:solidFill>
            <a:miter lim="800000"/>
            <a:headEnd/>
            <a:tailEnd/>
          </a:ln>
        </p:spPr>
        <p:txBody>
          <a:bodyPr wrap="none" anchor="ctr"/>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mn-ea"/>
              <a:cs typeface="Arial" pitchFamily="34" charset="0"/>
            </a:endParaRPr>
          </a:p>
        </p:txBody>
      </p:sp>
      <p:sp>
        <p:nvSpPr>
          <p:cNvPr id="97" name="Oval 98"/>
          <p:cNvSpPr>
            <a:spLocks noChangeArrowheads="1"/>
          </p:cNvSpPr>
          <p:nvPr/>
        </p:nvSpPr>
        <p:spPr bwMode="auto">
          <a:xfrm>
            <a:off x="6521412" y="4074757"/>
            <a:ext cx="44392" cy="42328"/>
          </a:xfrm>
          <a:prstGeom prst="ellipse">
            <a:avLst/>
          </a:prstGeom>
          <a:solidFill>
            <a:srgbClr val="000000"/>
          </a:solidFill>
          <a:ln w="9360">
            <a:solidFill>
              <a:srgbClr val="000000"/>
            </a:solidFill>
            <a:miter lim="800000"/>
            <a:headEnd/>
            <a:tailEnd/>
          </a:ln>
        </p:spPr>
        <p:txBody>
          <a:bodyPr wrap="none" anchor="ctr"/>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mn-ea"/>
              <a:cs typeface="Arial" pitchFamily="34" charset="0"/>
            </a:endParaRPr>
          </a:p>
        </p:txBody>
      </p:sp>
      <p:sp>
        <p:nvSpPr>
          <p:cNvPr id="98" name="Oval 99"/>
          <p:cNvSpPr>
            <a:spLocks noChangeArrowheads="1"/>
          </p:cNvSpPr>
          <p:nvPr/>
        </p:nvSpPr>
        <p:spPr bwMode="auto">
          <a:xfrm>
            <a:off x="7116869" y="4181307"/>
            <a:ext cx="44392" cy="42328"/>
          </a:xfrm>
          <a:prstGeom prst="ellipse">
            <a:avLst/>
          </a:prstGeom>
          <a:solidFill>
            <a:srgbClr val="000000"/>
          </a:solidFill>
          <a:ln w="9360">
            <a:solidFill>
              <a:srgbClr val="000000"/>
            </a:solidFill>
            <a:miter lim="800000"/>
            <a:headEnd/>
            <a:tailEnd/>
          </a:ln>
        </p:spPr>
        <p:txBody>
          <a:bodyPr wrap="none" anchor="ctr"/>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mn-ea"/>
              <a:cs typeface="Arial" pitchFamily="34" charset="0"/>
            </a:endParaRPr>
          </a:p>
        </p:txBody>
      </p:sp>
      <p:sp>
        <p:nvSpPr>
          <p:cNvPr id="99" name="Oval 100"/>
          <p:cNvSpPr>
            <a:spLocks noChangeArrowheads="1"/>
          </p:cNvSpPr>
          <p:nvPr/>
        </p:nvSpPr>
        <p:spPr bwMode="auto">
          <a:xfrm>
            <a:off x="7061763" y="4117085"/>
            <a:ext cx="44392" cy="42328"/>
          </a:xfrm>
          <a:prstGeom prst="ellipse">
            <a:avLst/>
          </a:prstGeom>
          <a:solidFill>
            <a:srgbClr val="000000"/>
          </a:solidFill>
          <a:ln w="9360">
            <a:solidFill>
              <a:srgbClr val="000000"/>
            </a:solidFill>
            <a:miter lim="800000"/>
            <a:headEnd/>
            <a:tailEnd/>
          </a:ln>
        </p:spPr>
        <p:txBody>
          <a:bodyPr wrap="none" anchor="ctr"/>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mn-ea"/>
              <a:cs typeface="Arial" pitchFamily="34" charset="0"/>
            </a:endParaRPr>
          </a:p>
        </p:txBody>
      </p:sp>
      <p:sp>
        <p:nvSpPr>
          <p:cNvPr id="100" name="Oval 101"/>
          <p:cNvSpPr>
            <a:spLocks noChangeArrowheads="1"/>
          </p:cNvSpPr>
          <p:nvPr/>
        </p:nvSpPr>
        <p:spPr bwMode="auto">
          <a:xfrm>
            <a:off x="7043393" y="4181307"/>
            <a:ext cx="44392" cy="42328"/>
          </a:xfrm>
          <a:prstGeom prst="ellipse">
            <a:avLst/>
          </a:prstGeom>
          <a:solidFill>
            <a:srgbClr val="000000"/>
          </a:solidFill>
          <a:ln w="9360">
            <a:solidFill>
              <a:srgbClr val="000000"/>
            </a:solidFill>
            <a:miter lim="800000"/>
            <a:headEnd/>
            <a:tailEnd/>
          </a:ln>
        </p:spPr>
        <p:txBody>
          <a:bodyPr wrap="none" anchor="ctr"/>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mn-ea"/>
              <a:cs typeface="Arial" pitchFamily="34" charset="0"/>
            </a:endParaRPr>
          </a:p>
        </p:txBody>
      </p:sp>
      <p:sp>
        <p:nvSpPr>
          <p:cNvPr id="101" name="Oval 102"/>
          <p:cNvSpPr>
            <a:spLocks noChangeArrowheads="1"/>
          </p:cNvSpPr>
          <p:nvPr/>
        </p:nvSpPr>
        <p:spPr bwMode="auto">
          <a:xfrm>
            <a:off x="7325050" y="3988640"/>
            <a:ext cx="44392" cy="42328"/>
          </a:xfrm>
          <a:prstGeom prst="ellipse">
            <a:avLst/>
          </a:prstGeom>
          <a:solidFill>
            <a:srgbClr val="000000"/>
          </a:solidFill>
          <a:ln w="9360">
            <a:solidFill>
              <a:srgbClr val="000000"/>
            </a:solidFill>
            <a:miter lim="800000"/>
            <a:headEnd/>
            <a:tailEnd/>
          </a:ln>
        </p:spPr>
        <p:txBody>
          <a:bodyPr wrap="none" anchor="ctr"/>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mn-ea"/>
              <a:cs typeface="Arial" pitchFamily="34" charset="0"/>
            </a:endParaRPr>
          </a:p>
        </p:txBody>
      </p:sp>
      <p:sp>
        <p:nvSpPr>
          <p:cNvPr id="102" name="Oval 103"/>
          <p:cNvSpPr>
            <a:spLocks noChangeArrowheads="1"/>
          </p:cNvSpPr>
          <p:nvPr/>
        </p:nvSpPr>
        <p:spPr bwMode="auto">
          <a:xfrm>
            <a:off x="7624954" y="4212733"/>
            <a:ext cx="44392" cy="42328"/>
          </a:xfrm>
          <a:prstGeom prst="ellipse">
            <a:avLst/>
          </a:prstGeom>
          <a:solidFill>
            <a:srgbClr val="000000"/>
          </a:solidFill>
          <a:ln w="9360">
            <a:solidFill>
              <a:srgbClr val="000000"/>
            </a:solidFill>
            <a:miter lim="800000"/>
            <a:headEnd/>
            <a:tailEnd/>
          </a:ln>
        </p:spPr>
        <p:txBody>
          <a:bodyPr wrap="none" anchor="ctr"/>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mn-ea"/>
              <a:cs typeface="Arial" pitchFamily="34" charset="0"/>
            </a:endParaRPr>
          </a:p>
        </p:txBody>
      </p:sp>
      <p:sp>
        <p:nvSpPr>
          <p:cNvPr id="103" name="Oval 104"/>
          <p:cNvSpPr>
            <a:spLocks noChangeArrowheads="1"/>
          </p:cNvSpPr>
          <p:nvPr/>
        </p:nvSpPr>
        <p:spPr bwMode="auto">
          <a:xfrm>
            <a:off x="7606585" y="4276955"/>
            <a:ext cx="44392" cy="42328"/>
          </a:xfrm>
          <a:prstGeom prst="ellipse">
            <a:avLst/>
          </a:prstGeom>
          <a:solidFill>
            <a:srgbClr val="000000"/>
          </a:solidFill>
          <a:ln w="9360">
            <a:solidFill>
              <a:srgbClr val="000000"/>
            </a:solidFill>
            <a:miter lim="800000"/>
            <a:headEnd/>
            <a:tailEnd/>
          </a:ln>
        </p:spPr>
        <p:txBody>
          <a:bodyPr wrap="none" anchor="ctr"/>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mn-ea"/>
              <a:cs typeface="Arial" pitchFamily="34" charset="0"/>
            </a:endParaRPr>
          </a:p>
        </p:txBody>
      </p:sp>
      <p:sp>
        <p:nvSpPr>
          <p:cNvPr id="104" name="Oval 105"/>
          <p:cNvSpPr>
            <a:spLocks noChangeArrowheads="1"/>
          </p:cNvSpPr>
          <p:nvPr/>
        </p:nvSpPr>
        <p:spPr bwMode="auto">
          <a:xfrm>
            <a:off x="7243801" y="4230249"/>
            <a:ext cx="44392" cy="42328"/>
          </a:xfrm>
          <a:prstGeom prst="ellipse">
            <a:avLst/>
          </a:prstGeom>
          <a:solidFill>
            <a:srgbClr val="000000"/>
          </a:solidFill>
          <a:ln w="9360">
            <a:solidFill>
              <a:srgbClr val="000000"/>
            </a:solidFill>
            <a:miter lim="800000"/>
            <a:headEnd/>
            <a:tailEnd/>
          </a:ln>
        </p:spPr>
        <p:txBody>
          <a:bodyPr wrap="none" anchor="ctr"/>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mn-ea"/>
              <a:cs typeface="Arial" pitchFamily="34" charset="0"/>
            </a:endParaRPr>
          </a:p>
        </p:txBody>
      </p:sp>
      <p:sp>
        <p:nvSpPr>
          <p:cNvPr id="105" name="Oval 106"/>
          <p:cNvSpPr>
            <a:spLocks noChangeArrowheads="1"/>
          </p:cNvSpPr>
          <p:nvPr/>
        </p:nvSpPr>
        <p:spPr bwMode="auto">
          <a:xfrm>
            <a:off x="7188694" y="4253602"/>
            <a:ext cx="44392" cy="42328"/>
          </a:xfrm>
          <a:prstGeom prst="ellipse">
            <a:avLst/>
          </a:prstGeom>
          <a:solidFill>
            <a:srgbClr val="000000"/>
          </a:solidFill>
          <a:ln w="9360">
            <a:solidFill>
              <a:srgbClr val="000000"/>
            </a:solidFill>
            <a:miter lim="800000"/>
            <a:headEnd/>
            <a:tailEnd/>
          </a:ln>
        </p:spPr>
        <p:txBody>
          <a:bodyPr wrap="none" anchor="ctr"/>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mn-ea"/>
              <a:cs typeface="Arial" pitchFamily="34" charset="0"/>
            </a:endParaRPr>
          </a:p>
        </p:txBody>
      </p:sp>
      <p:sp>
        <p:nvSpPr>
          <p:cNvPr id="106" name="Oval 107"/>
          <p:cNvSpPr>
            <a:spLocks noChangeArrowheads="1"/>
          </p:cNvSpPr>
          <p:nvPr/>
        </p:nvSpPr>
        <p:spPr bwMode="auto">
          <a:xfrm>
            <a:off x="7170325" y="4317824"/>
            <a:ext cx="44392" cy="42328"/>
          </a:xfrm>
          <a:prstGeom prst="ellipse">
            <a:avLst/>
          </a:prstGeom>
          <a:solidFill>
            <a:srgbClr val="000000"/>
          </a:solidFill>
          <a:ln w="9360">
            <a:solidFill>
              <a:srgbClr val="000000"/>
            </a:solidFill>
            <a:miter lim="800000"/>
            <a:headEnd/>
            <a:tailEnd/>
          </a:ln>
        </p:spPr>
        <p:txBody>
          <a:bodyPr wrap="none" anchor="ctr"/>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mn-ea"/>
              <a:cs typeface="Arial" pitchFamily="34" charset="0"/>
            </a:endParaRPr>
          </a:p>
        </p:txBody>
      </p:sp>
      <p:sp>
        <p:nvSpPr>
          <p:cNvPr id="107" name="Oval 108"/>
          <p:cNvSpPr>
            <a:spLocks noChangeArrowheads="1"/>
          </p:cNvSpPr>
          <p:nvPr/>
        </p:nvSpPr>
        <p:spPr bwMode="auto">
          <a:xfrm>
            <a:off x="7317276" y="4257981"/>
            <a:ext cx="44392" cy="42328"/>
          </a:xfrm>
          <a:prstGeom prst="ellipse">
            <a:avLst/>
          </a:prstGeom>
          <a:solidFill>
            <a:srgbClr val="000000"/>
          </a:solidFill>
          <a:ln w="9360">
            <a:solidFill>
              <a:srgbClr val="000000"/>
            </a:solidFill>
            <a:miter lim="800000"/>
            <a:headEnd/>
            <a:tailEnd/>
          </a:ln>
        </p:spPr>
        <p:txBody>
          <a:bodyPr wrap="none" anchor="ctr"/>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mn-ea"/>
              <a:cs typeface="Arial" pitchFamily="34" charset="0"/>
            </a:endParaRPr>
          </a:p>
        </p:txBody>
      </p:sp>
      <p:sp>
        <p:nvSpPr>
          <p:cNvPr id="108" name="Oval 109"/>
          <p:cNvSpPr>
            <a:spLocks noChangeArrowheads="1"/>
          </p:cNvSpPr>
          <p:nvPr/>
        </p:nvSpPr>
        <p:spPr bwMode="auto">
          <a:xfrm>
            <a:off x="6968268" y="4300309"/>
            <a:ext cx="44392" cy="42328"/>
          </a:xfrm>
          <a:prstGeom prst="ellipse">
            <a:avLst/>
          </a:prstGeom>
          <a:solidFill>
            <a:srgbClr val="000000"/>
          </a:solidFill>
          <a:ln w="9360">
            <a:solidFill>
              <a:srgbClr val="000000"/>
            </a:solidFill>
            <a:miter lim="800000"/>
            <a:headEnd/>
            <a:tailEnd/>
          </a:ln>
        </p:spPr>
        <p:txBody>
          <a:bodyPr wrap="none" anchor="ctr"/>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mn-ea"/>
              <a:cs typeface="Arial" pitchFamily="34" charset="0"/>
            </a:endParaRPr>
          </a:p>
        </p:txBody>
      </p:sp>
      <p:sp>
        <p:nvSpPr>
          <p:cNvPr id="109" name="Oval 110"/>
          <p:cNvSpPr>
            <a:spLocks noChangeArrowheads="1"/>
          </p:cNvSpPr>
          <p:nvPr/>
        </p:nvSpPr>
        <p:spPr bwMode="auto">
          <a:xfrm>
            <a:off x="7066235" y="4246304"/>
            <a:ext cx="44392" cy="42328"/>
          </a:xfrm>
          <a:prstGeom prst="ellipse">
            <a:avLst/>
          </a:prstGeom>
          <a:solidFill>
            <a:srgbClr val="000000"/>
          </a:solidFill>
          <a:ln w="9360">
            <a:solidFill>
              <a:srgbClr val="000000"/>
            </a:solidFill>
            <a:miter lim="800000"/>
            <a:headEnd/>
            <a:tailEnd/>
          </a:ln>
        </p:spPr>
        <p:txBody>
          <a:bodyPr wrap="none" anchor="ctr"/>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mn-ea"/>
              <a:cs typeface="Arial" pitchFamily="34" charset="0"/>
            </a:endParaRPr>
          </a:p>
        </p:txBody>
      </p:sp>
      <p:sp>
        <p:nvSpPr>
          <p:cNvPr id="110" name="Oval 111"/>
          <p:cNvSpPr>
            <a:spLocks noChangeArrowheads="1"/>
          </p:cNvSpPr>
          <p:nvPr/>
        </p:nvSpPr>
        <p:spPr bwMode="auto">
          <a:xfrm>
            <a:off x="6786230" y="4098110"/>
            <a:ext cx="44392" cy="42328"/>
          </a:xfrm>
          <a:prstGeom prst="ellipse">
            <a:avLst/>
          </a:prstGeom>
          <a:solidFill>
            <a:srgbClr val="000000"/>
          </a:solidFill>
          <a:ln w="9360">
            <a:solidFill>
              <a:srgbClr val="000000"/>
            </a:solidFill>
            <a:miter lim="800000"/>
            <a:headEnd/>
            <a:tailEnd/>
          </a:ln>
        </p:spPr>
        <p:txBody>
          <a:bodyPr wrap="none" anchor="ctr"/>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mn-ea"/>
              <a:cs typeface="Arial" pitchFamily="34" charset="0"/>
            </a:endParaRPr>
          </a:p>
        </p:txBody>
      </p:sp>
      <p:sp>
        <p:nvSpPr>
          <p:cNvPr id="111" name="Oval 112"/>
          <p:cNvSpPr>
            <a:spLocks noChangeArrowheads="1"/>
          </p:cNvSpPr>
          <p:nvPr/>
        </p:nvSpPr>
        <p:spPr bwMode="auto">
          <a:xfrm>
            <a:off x="6676017" y="4187145"/>
            <a:ext cx="44392" cy="42328"/>
          </a:xfrm>
          <a:prstGeom prst="ellipse">
            <a:avLst/>
          </a:prstGeom>
          <a:solidFill>
            <a:srgbClr val="000000"/>
          </a:solidFill>
          <a:ln w="9360">
            <a:solidFill>
              <a:srgbClr val="000000"/>
            </a:solidFill>
            <a:miter lim="800000"/>
            <a:headEnd/>
            <a:tailEnd/>
          </a:ln>
        </p:spPr>
        <p:txBody>
          <a:bodyPr wrap="none" anchor="ctr"/>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mn-ea"/>
              <a:cs typeface="Arial" pitchFamily="34" charset="0"/>
            </a:endParaRPr>
          </a:p>
        </p:txBody>
      </p:sp>
      <p:sp>
        <p:nvSpPr>
          <p:cNvPr id="112" name="Oval 113"/>
          <p:cNvSpPr>
            <a:spLocks noChangeArrowheads="1"/>
          </p:cNvSpPr>
          <p:nvPr/>
        </p:nvSpPr>
        <p:spPr bwMode="auto">
          <a:xfrm>
            <a:off x="6761738" y="4197363"/>
            <a:ext cx="44392" cy="42328"/>
          </a:xfrm>
          <a:prstGeom prst="ellipse">
            <a:avLst/>
          </a:prstGeom>
          <a:solidFill>
            <a:srgbClr val="000000"/>
          </a:solidFill>
          <a:ln w="9360">
            <a:solidFill>
              <a:srgbClr val="000000"/>
            </a:solidFill>
            <a:miter lim="800000"/>
            <a:headEnd/>
            <a:tailEnd/>
          </a:ln>
        </p:spPr>
        <p:txBody>
          <a:bodyPr wrap="none" anchor="ctr"/>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mn-ea"/>
              <a:cs typeface="Arial" pitchFamily="34" charset="0"/>
            </a:endParaRPr>
          </a:p>
        </p:txBody>
      </p:sp>
      <p:sp>
        <p:nvSpPr>
          <p:cNvPr id="113" name="Oval 114"/>
          <p:cNvSpPr>
            <a:spLocks noChangeArrowheads="1"/>
          </p:cNvSpPr>
          <p:nvPr/>
        </p:nvSpPr>
        <p:spPr bwMode="auto">
          <a:xfrm>
            <a:off x="6852052" y="4197363"/>
            <a:ext cx="44392" cy="42328"/>
          </a:xfrm>
          <a:prstGeom prst="ellipse">
            <a:avLst/>
          </a:prstGeom>
          <a:solidFill>
            <a:srgbClr val="000000"/>
          </a:solidFill>
          <a:ln w="9360">
            <a:solidFill>
              <a:srgbClr val="000000"/>
            </a:solidFill>
            <a:miter lim="800000"/>
            <a:headEnd/>
            <a:tailEnd/>
          </a:ln>
        </p:spPr>
        <p:txBody>
          <a:bodyPr wrap="none" anchor="ctr"/>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mn-ea"/>
              <a:cs typeface="Arial" pitchFamily="34" charset="0"/>
            </a:endParaRPr>
          </a:p>
        </p:txBody>
      </p:sp>
      <p:sp>
        <p:nvSpPr>
          <p:cNvPr id="114" name="Oval 115"/>
          <p:cNvSpPr>
            <a:spLocks noChangeArrowheads="1"/>
          </p:cNvSpPr>
          <p:nvPr/>
        </p:nvSpPr>
        <p:spPr bwMode="auto">
          <a:xfrm>
            <a:off x="7398404" y="4222951"/>
            <a:ext cx="44392" cy="42328"/>
          </a:xfrm>
          <a:prstGeom prst="ellipse">
            <a:avLst/>
          </a:prstGeom>
          <a:solidFill>
            <a:srgbClr val="000000"/>
          </a:solidFill>
          <a:ln w="9360">
            <a:solidFill>
              <a:srgbClr val="000000"/>
            </a:solidFill>
            <a:miter lim="800000"/>
            <a:headEnd/>
            <a:tailEnd/>
          </a:ln>
        </p:spPr>
        <p:txBody>
          <a:bodyPr wrap="none" anchor="ctr"/>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mn-ea"/>
              <a:cs typeface="Arial" pitchFamily="34" charset="0"/>
            </a:endParaRPr>
          </a:p>
        </p:txBody>
      </p:sp>
      <p:sp>
        <p:nvSpPr>
          <p:cNvPr id="115" name="Oval 116"/>
          <p:cNvSpPr>
            <a:spLocks noChangeArrowheads="1"/>
          </p:cNvSpPr>
          <p:nvPr/>
        </p:nvSpPr>
        <p:spPr bwMode="auto">
          <a:xfrm>
            <a:off x="7494841" y="4212733"/>
            <a:ext cx="44392" cy="42328"/>
          </a:xfrm>
          <a:prstGeom prst="ellipse">
            <a:avLst/>
          </a:prstGeom>
          <a:solidFill>
            <a:srgbClr val="000000"/>
          </a:solidFill>
          <a:ln w="9360">
            <a:solidFill>
              <a:srgbClr val="000000"/>
            </a:solidFill>
            <a:miter lim="800000"/>
            <a:headEnd/>
            <a:tailEnd/>
          </a:ln>
        </p:spPr>
        <p:txBody>
          <a:bodyPr wrap="none" anchor="ctr"/>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mn-ea"/>
              <a:cs typeface="Arial" pitchFamily="34" charset="0"/>
            </a:endParaRPr>
          </a:p>
        </p:txBody>
      </p:sp>
      <p:sp>
        <p:nvSpPr>
          <p:cNvPr id="116" name="Oval 117"/>
          <p:cNvSpPr>
            <a:spLocks noChangeArrowheads="1"/>
          </p:cNvSpPr>
          <p:nvPr/>
        </p:nvSpPr>
        <p:spPr bwMode="auto">
          <a:xfrm>
            <a:off x="7194937" y="4179847"/>
            <a:ext cx="44392" cy="42328"/>
          </a:xfrm>
          <a:prstGeom prst="ellipse">
            <a:avLst/>
          </a:prstGeom>
          <a:solidFill>
            <a:srgbClr val="000000"/>
          </a:solidFill>
          <a:ln w="9360">
            <a:solidFill>
              <a:srgbClr val="000000"/>
            </a:solidFill>
            <a:miter lim="800000"/>
            <a:headEnd/>
            <a:tailEnd/>
          </a:ln>
        </p:spPr>
        <p:txBody>
          <a:bodyPr wrap="none" anchor="ctr"/>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mn-ea"/>
              <a:cs typeface="Arial" pitchFamily="34" charset="0"/>
            </a:endParaRPr>
          </a:p>
        </p:txBody>
      </p:sp>
      <p:sp>
        <p:nvSpPr>
          <p:cNvPr id="117" name="Oval 118"/>
          <p:cNvSpPr>
            <a:spLocks noChangeArrowheads="1"/>
          </p:cNvSpPr>
          <p:nvPr/>
        </p:nvSpPr>
        <p:spPr bwMode="auto">
          <a:xfrm>
            <a:off x="7349542" y="4162332"/>
            <a:ext cx="44392" cy="42328"/>
          </a:xfrm>
          <a:prstGeom prst="ellipse">
            <a:avLst/>
          </a:prstGeom>
          <a:solidFill>
            <a:srgbClr val="000000"/>
          </a:solidFill>
          <a:ln w="9360">
            <a:solidFill>
              <a:srgbClr val="000000"/>
            </a:solidFill>
            <a:miter lim="800000"/>
            <a:headEnd/>
            <a:tailEnd/>
          </a:ln>
        </p:spPr>
        <p:txBody>
          <a:bodyPr wrap="none" anchor="ctr"/>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mn-ea"/>
              <a:cs typeface="Arial" pitchFamily="34" charset="0"/>
            </a:endParaRPr>
          </a:p>
        </p:txBody>
      </p:sp>
      <p:sp>
        <p:nvSpPr>
          <p:cNvPr id="118" name="Oval 119"/>
          <p:cNvSpPr>
            <a:spLocks noChangeArrowheads="1"/>
          </p:cNvSpPr>
          <p:nvPr/>
        </p:nvSpPr>
        <p:spPr bwMode="auto">
          <a:xfrm>
            <a:off x="7276066" y="4162332"/>
            <a:ext cx="44392" cy="42328"/>
          </a:xfrm>
          <a:prstGeom prst="ellipse">
            <a:avLst/>
          </a:prstGeom>
          <a:solidFill>
            <a:srgbClr val="000000"/>
          </a:solidFill>
          <a:ln w="9360">
            <a:solidFill>
              <a:srgbClr val="000000"/>
            </a:solidFill>
            <a:miter lim="800000"/>
            <a:headEnd/>
            <a:tailEnd/>
          </a:ln>
        </p:spPr>
        <p:txBody>
          <a:bodyPr wrap="none" anchor="ctr"/>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mn-ea"/>
              <a:cs typeface="Arial" pitchFamily="34" charset="0"/>
            </a:endParaRPr>
          </a:p>
        </p:txBody>
      </p:sp>
      <p:sp>
        <p:nvSpPr>
          <p:cNvPr id="119" name="Oval 120"/>
          <p:cNvSpPr>
            <a:spLocks noChangeArrowheads="1"/>
          </p:cNvSpPr>
          <p:nvPr/>
        </p:nvSpPr>
        <p:spPr bwMode="auto">
          <a:xfrm>
            <a:off x="7476593" y="4117085"/>
            <a:ext cx="44392" cy="42328"/>
          </a:xfrm>
          <a:prstGeom prst="ellipse">
            <a:avLst/>
          </a:prstGeom>
          <a:solidFill>
            <a:srgbClr val="000000"/>
          </a:solidFill>
          <a:ln w="9360">
            <a:solidFill>
              <a:srgbClr val="000000"/>
            </a:solidFill>
            <a:miter lim="800000"/>
            <a:headEnd/>
            <a:tailEnd/>
          </a:ln>
        </p:spPr>
        <p:txBody>
          <a:bodyPr wrap="none" anchor="ctr"/>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mn-ea"/>
              <a:cs typeface="Arial" pitchFamily="34" charset="0"/>
            </a:endParaRPr>
          </a:p>
        </p:txBody>
      </p:sp>
      <p:sp>
        <p:nvSpPr>
          <p:cNvPr id="120" name="Oval 121"/>
          <p:cNvSpPr>
            <a:spLocks noChangeArrowheads="1"/>
          </p:cNvSpPr>
          <p:nvPr/>
        </p:nvSpPr>
        <p:spPr bwMode="auto">
          <a:xfrm>
            <a:off x="7403117" y="4117085"/>
            <a:ext cx="44392" cy="42328"/>
          </a:xfrm>
          <a:prstGeom prst="ellipse">
            <a:avLst/>
          </a:prstGeom>
          <a:solidFill>
            <a:srgbClr val="000000"/>
          </a:solidFill>
          <a:ln w="9360">
            <a:solidFill>
              <a:srgbClr val="000000"/>
            </a:solidFill>
            <a:miter lim="800000"/>
            <a:headEnd/>
            <a:tailEnd/>
          </a:ln>
        </p:spPr>
        <p:txBody>
          <a:bodyPr wrap="none" anchor="ctr"/>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mn-ea"/>
              <a:cs typeface="Arial" pitchFamily="34" charset="0"/>
            </a:endParaRPr>
          </a:p>
        </p:txBody>
      </p:sp>
      <p:sp>
        <p:nvSpPr>
          <p:cNvPr id="121" name="Oval 122"/>
          <p:cNvSpPr>
            <a:spLocks noChangeArrowheads="1"/>
          </p:cNvSpPr>
          <p:nvPr/>
        </p:nvSpPr>
        <p:spPr bwMode="auto">
          <a:xfrm>
            <a:off x="7423017" y="3934636"/>
            <a:ext cx="44392" cy="42328"/>
          </a:xfrm>
          <a:prstGeom prst="ellipse">
            <a:avLst/>
          </a:prstGeom>
          <a:solidFill>
            <a:srgbClr val="000000"/>
          </a:solidFill>
          <a:ln w="9360">
            <a:solidFill>
              <a:srgbClr val="000000"/>
            </a:solidFill>
            <a:miter lim="800000"/>
            <a:headEnd/>
            <a:tailEnd/>
          </a:ln>
        </p:spPr>
        <p:txBody>
          <a:bodyPr wrap="none" anchor="ctr"/>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mn-ea"/>
              <a:cs typeface="Arial" pitchFamily="34" charset="0"/>
            </a:endParaRPr>
          </a:p>
        </p:txBody>
      </p:sp>
      <p:sp>
        <p:nvSpPr>
          <p:cNvPr id="122" name="Oval 123"/>
          <p:cNvSpPr>
            <a:spLocks noChangeArrowheads="1"/>
          </p:cNvSpPr>
          <p:nvPr/>
        </p:nvSpPr>
        <p:spPr bwMode="auto">
          <a:xfrm>
            <a:off x="7349542" y="3934636"/>
            <a:ext cx="44392" cy="42328"/>
          </a:xfrm>
          <a:prstGeom prst="ellipse">
            <a:avLst/>
          </a:prstGeom>
          <a:solidFill>
            <a:srgbClr val="000000"/>
          </a:solidFill>
          <a:ln w="9360">
            <a:solidFill>
              <a:srgbClr val="000000"/>
            </a:solidFill>
            <a:miter lim="800000"/>
            <a:headEnd/>
            <a:tailEnd/>
          </a:ln>
        </p:spPr>
        <p:txBody>
          <a:bodyPr wrap="none" anchor="ctr"/>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mn-ea"/>
              <a:cs typeface="Arial" pitchFamily="34" charset="0"/>
            </a:endParaRPr>
          </a:p>
        </p:txBody>
      </p:sp>
      <p:sp>
        <p:nvSpPr>
          <p:cNvPr id="123" name="Oval 124"/>
          <p:cNvSpPr>
            <a:spLocks noChangeArrowheads="1"/>
          </p:cNvSpPr>
          <p:nvPr/>
        </p:nvSpPr>
        <p:spPr bwMode="auto">
          <a:xfrm>
            <a:off x="7476593" y="3993020"/>
            <a:ext cx="44392" cy="42328"/>
          </a:xfrm>
          <a:prstGeom prst="ellipse">
            <a:avLst/>
          </a:prstGeom>
          <a:solidFill>
            <a:srgbClr val="000000"/>
          </a:solidFill>
          <a:ln w="9360">
            <a:solidFill>
              <a:srgbClr val="000000"/>
            </a:solidFill>
            <a:miter lim="800000"/>
            <a:headEnd/>
            <a:tailEnd/>
          </a:ln>
        </p:spPr>
        <p:txBody>
          <a:bodyPr wrap="none" anchor="ctr"/>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mn-ea"/>
              <a:cs typeface="Arial" pitchFamily="34" charset="0"/>
            </a:endParaRPr>
          </a:p>
        </p:txBody>
      </p:sp>
      <p:sp>
        <p:nvSpPr>
          <p:cNvPr id="124" name="Oval 125"/>
          <p:cNvSpPr>
            <a:spLocks noChangeArrowheads="1"/>
          </p:cNvSpPr>
          <p:nvPr/>
        </p:nvSpPr>
        <p:spPr bwMode="auto">
          <a:xfrm>
            <a:off x="7403117" y="3993020"/>
            <a:ext cx="44392" cy="42328"/>
          </a:xfrm>
          <a:prstGeom prst="ellipse">
            <a:avLst/>
          </a:prstGeom>
          <a:solidFill>
            <a:srgbClr val="000000"/>
          </a:solidFill>
          <a:ln w="9360">
            <a:solidFill>
              <a:srgbClr val="000000"/>
            </a:solidFill>
            <a:miter lim="800000"/>
            <a:headEnd/>
            <a:tailEnd/>
          </a:ln>
        </p:spPr>
        <p:txBody>
          <a:bodyPr wrap="none" anchor="ctr"/>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mn-ea"/>
              <a:cs typeface="Arial" pitchFamily="34" charset="0"/>
            </a:endParaRPr>
          </a:p>
        </p:txBody>
      </p:sp>
      <p:sp>
        <p:nvSpPr>
          <p:cNvPr id="125" name="Oval 126"/>
          <p:cNvSpPr>
            <a:spLocks noChangeArrowheads="1"/>
          </p:cNvSpPr>
          <p:nvPr/>
        </p:nvSpPr>
        <p:spPr bwMode="auto">
          <a:xfrm>
            <a:off x="7513330" y="4058701"/>
            <a:ext cx="44392" cy="42328"/>
          </a:xfrm>
          <a:prstGeom prst="ellipse">
            <a:avLst/>
          </a:prstGeom>
          <a:solidFill>
            <a:srgbClr val="000000"/>
          </a:solidFill>
          <a:ln w="9360">
            <a:solidFill>
              <a:srgbClr val="000000"/>
            </a:solidFill>
            <a:miter lim="800000"/>
            <a:headEnd/>
            <a:tailEnd/>
          </a:ln>
        </p:spPr>
        <p:txBody>
          <a:bodyPr wrap="none" anchor="ctr"/>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mn-ea"/>
              <a:cs typeface="Arial" pitchFamily="34" charset="0"/>
            </a:endParaRPr>
          </a:p>
        </p:txBody>
      </p:sp>
      <p:sp>
        <p:nvSpPr>
          <p:cNvPr id="126" name="Oval 127"/>
          <p:cNvSpPr>
            <a:spLocks noChangeArrowheads="1"/>
          </p:cNvSpPr>
          <p:nvPr/>
        </p:nvSpPr>
        <p:spPr bwMode="auto">
          <a:xfrm>
            <a:off x="7439855" y="4058701"/>
            <a:ext cx="44392" cy="42328"/>
          </a:xfrm>
          <a:prstGeom prst="ellipse">
            <a:avLst/>
          </a:prstGeom>
          <a:solidFill>
            <a:srgbClr val="000000"/>
          </a:solidFill>
          <a:ln w="9360">
            <a:solidFill>
              <a:srgbClr val="000000"/>
            </a:solidFill>
            <a:miter lim="800000"/>
            <a:headEnd/>
            <a:tailEnd/>
          </a:ln>
        </p:spPr>
        <p:txBody>
          <a:bodyPr wrap="none" anchor="ctr"/>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mn-ea"/>
              <a:cs typeface="Arial" pitchFamily="34" charset="0"/>
            </a:endParaRPr>
          </a:p>
        </p:txBody>
      </p:sp>
      <p:sp>
        <p:nvSpPr>
          <p:cNvPr id="127" name="Oval 128"/>
          <p:cNvSpPr>
            <a:spLocks noChangeArrowheads="1"/>
          </p:cNvSpPr>
          <p:nvPr/>
        </p:nvSpPr>
        <p:spPr bwMode="auto">
          <a:xfrm>
            <a:off x="7576090" y="4029509"/>
            <a:ext cx="44392" cy="42328"/>
          </a:xfrm>
          <a:prstGeom prst="ellipse">
            <a:avLst/>
          </a:prstGeom>
          <a:solidFill>
            <a:srgbClr val="000000"/>
          </a:solidFill>
          <a:ln w="9360">
            <a:solidFill>
              <a:srgbClr val="000000"/>
            </a:solidFill>
            <a:miter lim="800000"/>
            <a:headEnd/>
            <a:tailEnd/>
          </a:ln>
        </p:spPr>
        <p:txBody>
          <a:bodyPr wrap="none" anchor="ctr"/>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mn-ea"/>
              <a:cs typeface="Arial" pitchFamily="34" charset="0"/>
            </a:endParaRPr>
          </a:p>
        </p:txBody>
      </p:sp>
      <p:sp>
        <p:nvSpPr>
          <p:cNvPr id="128" name="Oval 129"/>
          <p:cNvSpPr>
            <a:spLocks noChangeArrowheads="1"/>
          </p:cNvSpPr>
          <p:nvPr/>
        </p:nvSpPr>
        <p:spPr bwMode="auto">
          <a:xfrm>
            <a:off x="7550068" y="3969666"/>
            <a:ext cx="44392" cy="42328"/>
          </a:xfrm>
          <a:prstGeom prst="ellipse">
            <a:avLst/>
          </a:prstGeom>
          <a:solidFill>
            <a:srgbClr val="000000"/>
          </a:solidFill>
          <a:ln w="9360">
            <a:solidFill>
              <a:srgbClr val="000000"/>
            </a:solidFill>
            <a:miter lim="800000"/>
            <a:headEnd/>
            <a:tailEnd/>
          </a:ln>
        </p:spPr>
        <p:txBody>
          <a:bodyPr wrap="none" anchor="ctr"/>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mn-ea"/>
              <a:cs typeface="Arial" pitchFamily="34" charset="0"/>
            </a:endParaRPr>
          </a:p>
        </p:txBody>
      </p:sp>
      <p:sp>
        <p:nvSpPr>
          <p:cNvPr id="129" name="Oval 130"/>
          <p:cNvSpPr>
            <a:spLocks noChangeArrowheads="1"/>
          </p:cNvSpPr>
          <p:nvPr/>
        </p:nvSpPr>
        <p:spPr bwMode="auto">
          <a:xfrm>
            <a:off x="6740535" y="3833316"/>
            <a:ext cx="44392" cy="42328"/>
          </a:xfrm>
          <a:prstGeom prst="ellipse">
            <a:avLst/>
          </a:prstGeom>
          <a:solidFill>
            <a:srgbClr val="000000"/>
          </a:solidFill>
          <a:ln w="9360">
            <a:solidFill>
              <a:srgbClr val="000000"/>
            </a:solidFill>
            <a:miter lim="800000"/>
            <a:headEnd/>
            <a:tailEnd/>
          </a:ln>
        </p:spPr>
        <p:txBody>
          <a:bodyPr wrap="none" anchor="ctr"/>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mn-ea"/>
              <a:cs typeface="Arial" pitchFamily="34" charset="0"/>
            </a:endParaRPr>
          </a:p>
        </p:txBody>
      </p:sp>
      <p:sp>
        <p:nvSpPr>
          <p:cNvPr id="130" name="Oval 131"/>
          <p:cNvSpPr>
            <a:spLocks noChangeArrowheads="1"/>
          </p:cNvSpPr>
          <p:nvPr/>
        </p:nvSpPr>
        <p:spPr bwMode="auto">
          <a:xfrm>
            <a:off x="6758903" y="3745740"/>
            <a:ext cx="44392" cy="42328"/>
          </a:xfrm>
          <a:prstGeom prst="ellipse">
            <a:avLst/>
          </a:prstGeom>
          <a:solidFill>
            <a:srgbClr val="000000"/>
          </a:solidFill>
          <a:ln w="9360">
            <a:solidFill>
              <a:srgbClr val="000000"/>
            </a:solidFill>
            <a:miter lim="800000"/>
            <a:headEnd/>
            <a:tailEnd/>
          </a:ln>
        </p:spPr>
        <p:txBody>
          <a:bodyPr wrap="none" anchor="ctr"/>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mn-ea"/>
              <a:cs typeface="Arial" pitchFamily="34" charset="0"/>
            </a:endParaRPr>
          </a:p>
        </p:txBody>
      </p:sp>
      <p:sp>
        <p:nvSpPr>
          <p:cNvPr id="131" name="Rettangolo 185"/>
          <p:cNvSpPr>
            <a:spLocks noChangeArrowheads="1"/>
          </p:cNvSpPr>
          <p:nvPr/>
        </p:nvSpPr>
        <p:spPr bwMode="auto">
          <a:xfrm>
            <a:off x="7061763" y="4642728"/>
            <a:ext cx="1542685" cy="369332"/>
          </a:xfrm>
          <a:prstGeom prst="rect">
            <a:avLst/>
          </a:prstGeom>
          <a:noFill/>
          <a:ln w="9525">
            <a:noFill/>
            <a:miter lim="800000"/>
            <a:headEnd/>
            <a:tailEnd/>
          </a:ln>
        </p:spPr>
        <p:txBody>
          <a:bodyPr wrap="square">
            <a:spAutoFit/>
          </a:bodyPr>
          <a:lstStyle/>
          <a:p>
            <a:pPr marL="0" marR="0" lvl="0" indent="0" algn="l" defTabSz="914400" rtl="0" eaLnBrk="0" fontAlgn="base" latinLnBrk="0" hangingPunct="0">
              <a:lnSpc>
                <a:spcPct val="100000"/>
              </a:lnSpc>
              <a:spcBef>
                <a:spcPct val="20000"/>
              </a:spcBef>
              <a:spcAft>
                <a:spcPct val="0"/>
              </a:spcAft>
              <a:buClrTx/>
              <a:buSzTx/>
              <a:buFontTx/>
              <a:buNone/>
              <a:tabLst/>
              <a:defRPr/>
            </a:pPr>
            <a:r>
              <a:rPr kumimoji="0" lang="en-US" sz="1800" b="0" i="1" u="none" strike="noStrike" kern="1200" cap="none" spc="0" normalizeH="0" baseline="0" noProof="0" dirty="0">
                <a:ln>
                  <a:noFill/>
                </a:ln>
                <a:solidFill>
                  <a:srgbClr val="000000"/>
                </a:solidFill>
                <a:effectLst/>
                <a:uLnTx/>
                <a:uFillTx/>
                <a:latin typeface="Arial" charset="0"/>
                <a:ea typeface="+mn-ea"/>
                <a:cs typeface="Arial" pitchFamily="34" charset="0"/>
              </a:rPr>
              <a:t>Water level</a:t>
            </a:r>
            <a:endParaRPr kumimoji="0" lang="en-US" sz="1800" b="0" i="0" u="none" strike="noStrike" kern="1200" cap="none" spc="0" normalizeH="0" baseline="-25000" noProof="0" dirty="0">
              <a:ln>
                <a:noFill/>
              </a:ln>
              <a:solidFill>
                <a:srgbClr val="000000"/>
              </a:solidFill>
              <a:effectLst/>
              <a:uLnTx/>
              <a:uFillTx/>
              <a:latin typeface="Arial" charset="0"/>
              <a:ea typeface="+mn-ea"/>
              <a:cs typeface="Arial" pitchFamily="34" charset="0"/>
            </a:endParaRPr>
          </a:p>
        </p:txBody>
      </p:sp>
      <p:sp>
        <p:nvSpPr>
          <p:cNvPr id="132" name="CasellaDiTesto 186"/>
          <p:cNvSpPr txBox="1">
            <a:spLocks noChangeArrowheads="1"/>
          </p:cNvSpPr>
          <p:nvPr/>
        </p:nvSpPr>
        <p:spPr bwMode="auto">
          <a:xfrm>
            <a:off x="4979804" y="2798034"/>
            <a:ext cx="1511182" cy="369332"/>
          </a:xfrm>
          <a:prstGeom prst="rect">
            <a:avLst/>
          </a:prstGeom>
          <a:noFill/>
          <a:ln w="9525">
            <a:noFill/>
            <a:miter lim="800000"/>
            <a:headEnd/>
            <a:tailEnd/>
          </a:ln>
        </p:spPr>
        <p:txBody>
          <a:bodyPr wrap="square">
            <a:spAutoFit/>
          </a:bodyPr>
          <a:lstStyle/>
          <a:p>
            <a:pPr marL="0" marR="0" lvl="0" indent="0" algn="ctr" defTabSz="914400" rtl="0" eaLnBrk="0" fontAlgn="base" latinLnBrk="0" hangingPunct="0">
              <a:lnSpc>
                <a:spcPct val="100000"/>
              </a:lnSpc>
              <a:spcBef>
                <a:spcPct val="20000"/>
              </a:spcBef>
              <a:spcAft>
                <a:spcPct val="0"/>
              </a:spcAft>
              <a:buClrTx/>
              <a:buSzTx/>
              <a:buFontTx/>
              <a:buNone/>
              <a:tabLst/>
              <a:defRPr/>
            </a:pPr>
            <a:r>
              <a:rPr kumimoji="0" lang="en-US" sz="1800" b="0" i="1" u="none" strike="noStrike" kern="1200" cap="none" spc="0" normalizeH="0" baseline="0" noProof="0" dirty="0">
                <a:ln>
                  <a:noFill/>
                </a:ln>
                <a:solidFill>
                  <a:srgbClr val="000000"/>
                </a:solidFill>
                <a:effectLst/>
                <a:uLnTx/>
                <a:uFillTx/>
                <a:latin typeface="Arial" charset="0"/>
                <a:ea typeface="+mn-ea"/>
                <a:cs typeface="Arial" pitchFamily="34" charset="0"/>
              </a:rPr>
              <a:t>Pressure</a:t>
            </a:r>
            <a:endParaRPr kumimoji="0" lang="en-US" sz="1800" b="0" i="0" u="none" strike="noStrike" kern="1200" cap="none" spc="0" normalizeH="0" baseline="-25000" noProof="0" dirty="0">
              <a:ln>
                <a:noFill/>
              </a:ln>
              <a:solidFill>
                <a:srgbClr val="000000"/>
              </a:solidFill>
              <a:effectLst/>
              <a:uLnTx/>
              <a:uFillTx/>
              <a:latin typeface="Arial" charset="0"/>
              <a:ea typeface="+mn-ea"/>
              <a:cs typeface="Arial" pitchFamily="34" charset="0"/>
            </a:endParaRPr>
          </a:p>
        </p:txBody>
      </p:sp>
      <p:graphicFrame>
        <p:nvGraphicFramePr>
          <p:cNvPr id="133" name="Group 183"/>
          <p:cNvGraphicFramePr>
            <a:graphicFrameLocks/>
          </p:cNvGraphicFramePr>
          <p:nvPr/>
        </p:nvGraphicFramePr>
        <p:xfrm>
          <a:off x="323528" y="2653850"/>
          <a:ext cx="3801418" cy="2603943"/>
        </p:xfrm>
        <a:graphic>
          <a:graphicData uri="http://schemas.openxmlformats.org/drawingml/2006/table">
            <a:tbl>
              <a:tblPr/>
              <a:tblGrid>
                <a:gridCol w="543169">
                  <a:extLst>
                    <a:ext uri="{9D8B030D-6E8A-4147-A177-3AD203B41FA5}">
                      <a16:colId xmlns:a16="http://schemas.microsoft.com/office/drawing/2014/main" val="20000"/>
                    </a:ext>
                  </a:extLst>
                </a:gridCol>
                <a:gridCol w="543168">
                  <a:extLst>
                    <a:ext uri="{9D8B030D-6E8A-4147-A177-3AD203B41FA5}">
                      <a16:colId xmlns:a16="http://schemas.microsoft.com/office/drawing/2014/main" val="20001"/>
                    </a:ext>
                  </a:extLst>
                </a:gridCol>
                <a:gridCol w="543169">
                  <a:extLst>
                    <a:ext uri="{9D8B030D-6E8A-4147-A177-3AD203B41FA5}">
                      <a16:colId xmlns:a16="http://schemas.microsoft.com/office/drawing/2014/main" val="20002"/>
                    </a:ext>
                  </a:extLst>
                </a:gridCol>
                <a:gridCol w="542407">
                  <a:extLst>
                    <a:ext uri="{9D8B030D-6E8A-4147-A177-3AD203B41FA5}">
                      <a16:colId xmlns:a16="http://schemas.microsoft.com/office/drawing/2014/main" val="20003"/>
                    </a:ext>
                  </a:extLst>
                </a:gridCol>
                <a:gridCol w="543168">
                  <a:extLst>
                    <a:ext uri="{9D8B030D-6E8A-4147-A177-3AD203B41FA5}">
                      <a16:colId xmlns:a16="http://schemas.microsoft.com/office/drawing/2014/main" val="20004"/>
                    </a:ext>
                  </a:extLst>
                </a:gridCol>
                <a:gridCol w="543169">
                  <a:extLst>
                    <a:ext uri="{9D8B030D-6E8A-4147-A177-3AD203B41FA5}">
                      <a16:colId xmlns:a16="http://schemas.microsoft.com/office/drawing/2014/main" val="20005"/>
                    </a:ext>
                  </a:extLst>
                </a:gridCol>
                <a:gridCol w="543168">
                  <a:extLst>
                    <a:ext uri="{9D8B030D-6E8A-4147-A177-3AD203B41FA5}">
                      <a16:colId xmlns:a16="http://schemas.microsoft.com/office/drawing/2014/main" val="20006"/>
                    </a:ext>
                  </a:extLst>
                </a:gridCol>
              </a:tblGrid>
              <a:tr h="583380">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GB" sz="1200" b="0" i="0" u="none" strike="noStrike" cap="none" normalizeH="0" baseline="0" dirty="0">
                          <a:ln>
                            <a:noFill/>
                          </a:ln>
                          <a:solidFill>
                            <a:schemeClr val="tx1"/>
                          </a:solidFill>
                          <a:effectLst/>
                          <a:latin typeface="Times New Roman" pitchFamily="18" charset="0"/>
                          <a:cs typeface="Times New Roman" pitchFamily="18" charset="0"/>
                        </a:rPr>
                        <a:t>Pressure</a:t>
                      </a:r>
                      <a:endParaRPr kumimoji="0" lang="en-GB" sz="2400" b="0" i="0" u="none" strike="noStrike" cap="none" normalizeH="0" baseline="0" dirty="0">
                        <a:ln>
                          <a:noFill/>
                        </a:ln>
                        <a:solidFill>
                          <a:schemeClr val="tx1"/>
                        </a:solidFill>
                        <a:effectLst/>
                        <a:latin typeface="Times" pitchFamily="18" charset="0"/>
                      </a:endParaRPr>
                    </a:p>
                  </a:txBody>
                  <a:tcPr marL="0" marR="0" marT="0" marB="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GB" sz="1200" b="0" i="0" u="none" strike="noStrike" cap="none" normalizeH="0" baseline="0" dirty="0">
                          <a:ln>
                            <a:noFill/>
                          </a:ln>
                          <a:solidFill>
                            <a:schemeClr val="tx1"/>
                          </a:solidFill>
                          <a:effectLst/>
                          <a:latin typeface="Times New Roman" pitchFamily="18" charset="0"/>
                          <a:cs typeface="Times New Roman" pitchFamily="18" charset="0"/>
                        </a:rPr>
                        <a:t>Liquid temperature</a:t>
                      </a:r>
                      <a:endParaRPr kumimoji="0" lang="en-GB" sz="2400" b="0" i="0" u="none" strike="noStrike" cap="none" normalizeH="0" baseline="0" dirty="0">
                        <a:ln>
                          <a:noFill/>
                        </a:ln>
                        <a:solidFill>
                          <a:schemeClr val="tx1"/>
                        </a:solidFill>
                        <a:effectLst/>
                        <a:latin typeface="Times" pitchFamily="18" charset="0"/>
                      </a:endParaRP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GB" sz="1200" b="0" i="0" u="none" strike="noStrike" cap="none" normalizeH="0" baseline="0" dirty="0">
                          <a:ln>
                            <a:noFill/>
                          </a:ln>
                          <a:solidFill>
                            <a:schemeClr val="tx1"/>
                          </a:solidFill>
                          <a:effectLst/>
                          <a:latin typeface="Times New Roman" pitchFamily="18" charset="0"/>
                          <a:cs typeface="Times New Roman" pitchFamily="18" charset="0"/>
                        </a:rPr>
                        <a:t>Steam temperature</a:t>
                      </a: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GB" sz="1200" b="0" i="0" u="none" strike="noStrike" cap="none" normalizeH="0" baseline="0" dirty="0">
                          <a:ln>
                            <a:noFill/>
                          </a:ln>
                          <a:solidFill>
                            <a:schemeClr val="tx1"/>
                          </a:solidFill>
                          <a:effectLst/>
                          <a:latin typeface="Times New Roman" pitchFamily="18" charset="0"/>
                          <a:cs typeface="Times New Roman" pitchFamily="18" charset="0"/>
                        </a:rPr>
                        <a:t>Spray flow</a:t>
                      </a:r>
                      <a:endParaRPr kumimoji="0" lang="en-GB" sz="2400" b="0" i="0" u="none" strike="noStrike" cap="none" normalizeH="0" baseline="0" dirty="0">
                        <a:ln>
                          <a:noFill/>
                        </a:ln>
                        <a:solidFill>
                          <a:schemeClr val="tx1"/>
                        </a:solidFill>
                        <a:effectLst/>
                        <a:latin typeface="Times" pitchFamily="18" charset="0"/>
                      </a:endParaRP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GB" sz="1200" b="0" i="0" u="none" strike="noStrike" cap="none" normalizeH="0" baseline="0" dirty="0">
                          <a:ln>
                            <a:noFill/>
                          </a:ln>
                          <a:solidFill>
                            <a:schemeClr val="tx1"/>
                          </a:solidFill>
                          <a:effectLst/>
                          <a:latin typeface="Times New Roman" pitchFamily="18" charset="0"/>
                          <a:cs typeface="Times New Roman" pitchFamily="18" charset="0"/>
                        </a:rPr>
                        <a:t>Surge line flow</a:t>
                      </a:r>
                      <a:endParaRPr kumimoji="0" lang="en-GB" sz="2400" b="0" i="0" u="none" strike="noStrike" cap="none" normalizeH="0" baseline="0" dirty="0">
                        <a:ln>
                          <a:noFill/>
                        </a:ln>
                        <a:solidFill>
                          <a:schemeClr val="tx1"/>
                        </a:solidFill>
                        <a:effectLst/>
                        <a:latin typeface="Times" pitchFamily="18" charset="0"/>
                      </a:endParaRP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GB" sz="1200" b="0" i="0" u="none" strike="noStrike" cap="none" normalizeH="0" baseline="0" dirty="0">
                          <a:ln>
                            <a:noFill/>
                          </a:ln>
                          <a:solidFill>
                            <a:schemeClr val="tx1"/>
                          </a:solidFill>
                          <a:effectLst/>
                          <a:latin typeface="Times New Roman" pitchFamily="18" charset="0"/>
                          <a:cs typeface="Times New Roman" pitchFamily="18" charset="0"/>
                        </a:rPr>
                        <a:t>Heaters power</a:t>
                      </a:r>
                      <a:endParaRPr kumimoji="0" lang="en-GB" sz="2400" b="0" i="0" u="none" strike="noStrike" cap="none" normalizeH="0" baseline="0" dirty="0">
                        <a:ln>
                          <a:noFill/>
                        </a:ln>
                        <a:solidFill>
                          <a:schemeClr val="tx1"/>
                        </a:solidFill>
                        <a:effectLst/>
                        <a:latin typeface="Times" pitchFamily="18" charset="0"/>
                      </a:endParaRP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GB" sz="1200" b="0" i="0" u="none" strike="noStrike" cap="none" normalizeH="0" baseline="0" dirty="0">
                          <a:ln>
                            <a:noFill/>
                          </a:ln>
                          <a:solidFill>
                            <a:schemeClr val="tx1"/>
                          </a:solidFill>
                          <a:effectLst/>
                          <a:latin typeface="Times New Roman" pitchFamily="18" charset="0"/>
                          <a:cs typeface="Times New Roman" pitchFamily="18" charset="0"/>
                        </a:rPr>
                        <a:t>Level</a:t>
                      </a:r>
                      <a:endParaRPr kumimoji="0" lang="en-GB" sz="2400" b="0" i="0" u="none" strike="noStrike" cap="none" normalizeH="0" baseline="0" dirty="0">
                        <a:ln>
                          <a:noFill/>
                        </a:ln>
                        <a:solidFill>
                          <a:schemeClr val="tx1"/>
                        </a:solidFill>
                        <a:effectLst/>
                        <a:latin typeface="Times" pitchFamily="18" charset="0"/>
                      </a:endParaRPr>
                    </a:p>
                  </a:txBody>
                  <a:tcPr marL="0" marR="0" marT="0" marB="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04719">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400" b="0" i="0" u="none" strike="noStrike" cap="none" normalizeH="0" baseline="0" dirty="0">
                          <a:ln>
                            <a:noFill/>
                          </a:ln>
                          <a:solidFill>
                            <a:schemeClr val="tx1"/>
                          </a:solidFill>
                          <a:effectLst/>
                          <a:latin typeface="Arial" charset="0"/>
                        </a:rPr>
                        <a:t>150.2</a:t>
                      </a:r>
                    </a:p>
                  </a:txBody>
                  <a:tcPr marL="0" marR="0" marT="0" marB="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400" b="0" i="0" u="none" strike="noStrike" cap="none" normalizeH="0" baseline="0" dirty="0">
                          <a:ln>
                            <a:noFill/>
                          </a:ln>
                          <a:solidFill>
                            <a:schemeClr val="tx1"/>
                          </a:solidFill>
                          <a:effectLst/>
                          <a:latin typeface="Arial" charset="0"/>
                        </a:rPr>
                        <a:t>321</a:t>
                      </a: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400" b="0" i="0" u="none" strike="noStrike" cap="none" normalizeH="0" baseline="0" dirty="0">
                          <a:ln>
                            <a:noFill/>
                          </a:ln>
                          <a:solidFill>
                            <a:schemeClr val="tx1"/>
                          </a:solidFill>
                          <a:effectLst/>
                          <a:latin typeface="Arial" charset="0"/>
                        </a:rPr>
                        <a:t>362</a:t>
                      </a: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400" b="0" i="0" u="none" strike="noStrike" cap="none" normalizeH="0" baseline="0" dirty="0">
                          <a:ln>
                            <a:noFill/>
                          </a:ln>
                          <a:solidFill>
                            <a:schemeClr val="tx1"/>
                          </a:solidFill>
                          <a:effectLst/>
                          <a:latin typeface="Arial" charset="0"/>
                        </a:rPr>
                        <a:t>539</a:t>
                      </a: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400" b="0" i="0" u="none" strike="noStrike" cap="none" normalizeH="0" baseline="0" dirty="0">
                          <a:ln>
                            <a:noFill/>
                          </a:ln>
                          <a:solidFill>
                            <a:schemeClr val="tx1"/>
                          </a:solidFill>
                          <a:effectLst/>
                          <a:latin typeface="Arial" charset="0"/>
                        </a:rPr>
                        <a:t>244</a:t>
                      </a: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200" b="0" i="0" u="none" strike="noStrike" cap="none" normalizeH="0" baseline="0" dirty="0">
                          <a:ln>
                            <a:noFill/>
                          </a:ln>
                          <a:solidFill>
                            <a:schemeClr val="tx1"/>
                          </a:solidFill>
                          <a:effectLst/>
                          <a:latin typeface="Times New Roman" pitchFamily="18" charset="0"/>
                          <a:cs typeface="Times New Roman" pitchFamily="18" charset="0"/>
                        </a:rPr>
                        <a:t>0</a:t>
                      </a: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400" b="0" i="0" u="none" strike="noStrike" cap="none" normalizeH="0" baseline="0" dirty="0">
                          <a:ln>
                            <a:noFill/>
                          </a:ln>
                          <a:solidFill>
                            <a:schemeClr val="tx1"/>
                          </a:solidFill>
                          <a:effectLst/>
                          <a:latin typeface="Arial" charset="0"/>
                        </a:rPr>
                        <a:t>7.2</a:t>
                      </a:r>
                    </a:p>
                  </a:txBody>
                  <a:tcPr marL="0" marR="0" marT="0" marB="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06406">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400" b="0" i="0" u="none" strike="noStrike" cap="none" normalizeH="0" baseline="0" dirty="0">
                          <a:ln>
                            <a:noFill/>
                          </a:ln>
                          <a:solidFill>
                            <a:schemeClr val="tx1"/>
                          </a:solidFill>
                          <a:effectLst/>
                          <a:latin typeface="Arial" charset="0"/>
                        </a:rPr>
                        <a:t>150.4</a:t>
                      </a:r>
                    </a:p>
                  </a:txBody>
                  <a:tcPr marL="0" marR="0" marT="0" marB="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400" b="0" i="0" u="none" strike="noStrike" cap="none" normalizeH="0" baseline="0" dirty="0">
                          <a:ln>
                            <a:noFill/>
                          </a:ln>
                          <a:solidFill>
                            <a:schemeClr val="tx1"/>
                          </a:solidFill>
                          <a:effectLst/>
                          <a:latin typeface="Arial" charset="0"/>
                        </a:rPr>
                        <a:t>322</a:t>
                      </a: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400" b="0" i="0" u="none" strike="noStrike" cap="none" normalizeH="0" baseline="0" dirty="0">
                          <a:ln>
                            <a:noFill/>
                          </a:ln>
                          <a:solidFill>
                            <a:schemeClr val="tx1"/>
                          </a:solidFill>
                          <a:effectLst/>
                          <a:latin typeface="Arial" charset="0"/>
                        </a:rPr>
                        <a:t>363</a:t>
                      </a: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400" b="0" i="0" u="none" strike="noStrike" cap="none" normalizeH="0" baseline="0" dirty="0">
                          <a:ln>
                            <a:noFill/>
                          </a:ln>
                          <a:solidFill>
                            <a:schemeClr val="tx1"/>
                          </a:solidFill>
                          <a:effectLst/>
                          <a:latin typeface="Arial" charset="0"/>
                        </a:rPr>
                        <a:t>681</a:t>
                      </a: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400" b="0" i="0" u="none" strike="noStrike" cap="none" normalizeH="0" baseline="0" dirty="0">
                          <a:ln>
                            <a:noFill/>
                          </a:ln>
                          <a:solidFill>
                            <a:schemeClr val="tx1"/>
                          </a:solidFill>
                          <a:effectLst/>
                          <a:latin typeface="Arial" charset="0"/>
                        </a:rPr>
                        <a:t>304</a:t>
                      </a: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400" b="0" i="0" u="none" strike="noStrike" cap="none" normalizeH="0" baseline="0" dirty="0">
                          <a:ln>
                            <a:noFill/>
                          </a:ln>
                          <a:solidFill>
                            <a:schemeClr val="tx1"/>
                          </a:solidFill>
                          <a:effectLst/>
                          <a:latin typeface="Arial" charset="0"/>
                        </a:rPr>
                        <a:t>0</a:t>
                      </a: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400" b="0" i="0" u="none" strike="noStrike" cap="none" normalizeH="0" baseline="0" dirty="0">
                          <a:ln>
                            <a:noFill/>
                          </a:ln>
                          <a:solidFill>
                            <a:schemeClr val="tx1"/>
                          </a:solidFill>
                          <a:effectLst/>
                          <a:latin typeface="Arial" charset="0"/>
                        </a:rPr>
                        <a:t>7.5</a:t>
                      </a:r>
                    </a:p>
                  </a:txBody>
                  <a:tcPr marL="0" marR="0" marT="0" marB="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04719">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400" b="0" i="0" u="none" strike="noStrike" cap="none" normalizeH="0" baseline="0" dirty="0">
                          <a:ln>
                            <a:noFill/>
                          </a:ln>
                          <a:solidFill>
                            <a:schemeClr val="tx1"/>
                          </a:solidFill>
                          <a:effectLst/>
                          <a:latin typeface="Arial" charset="0"/>
                        </a:rPr>
                        <a:t>150.3</a:t>
                      </a:r>
                    </a:p>
                  </a:txBody>
                  <a:tcPr marL="0" marR="0" marT="0" marB="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400" b="0" i="0" u="none" strike="noStrike" cap="none" normalizeH="0" baseline="0" dirty="0">
                          <a:ln>
                            <a:noFill/>
                          </a:ln>
                          <a:solidFill>
                            <a:schemeClr val="tx1"/>
                          </a:solidFill>
                          <a:effectLst/>
                          <a:latin typeface="Arial" charset="0"/>
                        </a:rPr>
                        <a:t>323</a:t>
                      </a: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400" b="0" i="0" u="none" strike="noStrike" cap="none" normalizeH="0" baseline="0" dirty="0">
                          <a:ln>
                            <a:noFill/>
                          </a:ln>
                          <a:solidFill>
                            <a:schemeClr val="tx1"/>
                          </a:solidFill>
                          <a:effectLst/>
                          <a:latin typeface="Arial" charset="0"/>
                        </a:rPr>
                        <a:t>364</a:t>
                      </a: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400" b="0" i="0" u="none" strike="noStrike" cap="none" normalizeH="0" baseline="0" dirty="0">
                          <a:ln>
                            <a:noFill/>
                          </a:ln>
                          <a:solidFill>
                            <a:schemeClr val="tx1"/>
                          </a:solidFill>
                          <a:effectLst/>
                          <a:latin typeface="Arial" charset="0"/>
                        </a:rPr>
                        <a:t>690</a:t>
                      </a: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400" b="0" i="0" u="none" strike="noStrike" cap="none" normalizeH="0" baseline="0" dirty="0">
                          <a:ln>
                            <a:noFill/>
                          </a:ln>
                          <a:solidFill>
                            <a:schemeClr val="tx1"/>
                          </a:solidFill>
                          <a:effectLst/>
                          <a:latin typeface="Arial" charset="0"/>
                        </a:rPr>
                        <a:t>335</a:t>
                      </a: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400" b="0" i="0" u="none" strike="noStrike" cap="none" normalizeH="0" baseline="0" dirty="0">
                          <a:ln>
                            <a:noFill/>
                          </a:ln>
                          <a:solidFill>
                            <a:schemeClr val="tx1"/>
                          </a:solidFill>
                          <a:effectLst/>
                          <a:latin typeface="Arial" charset="0"/>
                        </a:rPr>
                        <a:t>1244</a:t>
                      </a: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400" b="0" i="0" u="none" strike="noStrike" cap="none" normalizeH="0" baseline="0" dirty="0">
                          <a:ln>
                            <a:noFill/>
                          </a:ln>
                          <a:solidFill>
                            <a:schemeClr val="tx1"/>
                          </a:solidFill>
                          <a:effectLst/>
                          <a:latin typeface="Arial" charset="0"/>
                        </a:rPr>
                        <a:t>7.7</a:t>
                      </a:r>
                    </a:p>
                  </a:txBody>
                  <a:tcPr marL="0" marR="0" marT="0" marB="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504719">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400" b="0" i="0" u="none" strike="noStrike" cap="none" normalizeH="0" baseline="0" dirty="0">
                          <a:ln>
                            <a:noFill/>
                          </a:ln>
                          <a:solidFill>
                            <a:schemeClr val="tx1"/>
                          </a:solidFill>
                          <a:effectLst/>
                          <a:latin typeface="Arial" charset="0"/>
                        </a:rPr>
                        <a:t>…</a:t>
                      </a:r>
                    </a:p>
                  </a:txBody>
                  <a:tcPr marL="0" marR="0" marT="0" marB="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400" b="0" i="0" u="none" strike="noStrike" cap="none" normalizeH="0" baseline="0" dirty="0">
                          <a:ln>
                            <a:noFill/>
                          </a:ln>
                          <a:solidFill>
                            <a:schemeClr val="tx1"/>
                          </a:solidFill>
                          <a:effectLst/>
                          <a:latin typeface="Arial" charset="0"/>
                        </a:rPr>
                        <a:t>…</a:t>
                      </a: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400" b="0" i="0" u="none" strike="noStrike" cap="none" normalizeH="0" baseline="0" dirty="0">
                          <a:ln>
                            <a:noFill/>
                          </a:ln>
                          <a:solidFill>
                            <a:schemeClr val="tx1"/>
                          </a:solidFill>
                          <a:effectLst/>
                          <a:latin typeface="Arial" charset="0"/>
                        </a:rPr>
                        <a:t>…</a:t>
                      </a: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400" b="0" i="0" u="none" strike="noStrike" cap="none" normalizeH="0" baseline="0" dirty="0">
                          <a:ln>
                            <a:noFill/>
                          </a:ln>
                          <a:solidFill>
                            <a:schemeClr val="tx1"/>
                          </a:solidFill>
                          <a:effectLst/>
                          <a:latin typeface="Arial" charset="0"/>
                        </a:rPr>
                        <a:t>…</a:t>
                      </a: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400" b="0" i="0" u="none" strike="noStrike" cap="none" normalizeH="0" baseline="0" dirty="0">
                          <a:ln>
                            <a:noFill/>
                          </a:ln>
                          <a:solidFill>
                            <a:schemeClr val="tx1"/>
                          </a:solidFill>
                          <a:effectLst/>
                          <a:latin typeface="Arial" charset="0"/>
                        </a:rPr>
                        <a:t>…</a:t>
                      </a: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400" b="0" i="0" u="none" strike="noStrike" cap="none" normalizeH="0" baseline="0" dirty="0">
                          <a:ln>
                            <a:noFill/>
                          </a:ln>
                          <a:solidFill>
                            <a:schemeClr val="tx1"/>
                          </a:solidFill>
                          <a:effectLst/>
                          <a:latin typeface="Arial" charset="0"/>
                        </a:rPr>
                        <a:t>…</a:t>
                      </a: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400" b="0" i="0" u="none" strike="noStrike" cap="none" normalizeH="0" baseline="0" dirty="0">
                          <a:ln>
                            <a:noFill/>
                          </a:ln>
                          <a:solidFill>
                            <a:schemeClr val="tx1"/>
                          </a:solidFill>
                          <a:effectLst/>
                          <a:latin typeface="Arial" charset="0"/>
                        </a:rPr>
                        <a:t>…</a:t>
                      </a:r>
                    </a:p>
                  </a:txBody>
                  <a:tcPr marL="0" marR="0" marT="0" marB="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pic>
        <p:nvPicPr>
          <p:cNvPr id="134" name="Picture 4" descr="Pressurizer_Diag"/>
          <p:cNvPicPr>
            <a:picLocks noChangeAspect="1" noChangeArrowheads="1"/>
          </p:cNvPicPr>
          <p:nvPr/>
        </p:nvPicPr>
        <p:blipFill>
          <a:blip r:embed="rId3" cstate="print"/>
          <a:srcRect r="40620"/>
          <a:stretch>
            <a:fillRect/>
          </a:stretch>
        </p:blipFill>
        <p:spPr bwMode="auto">
          <a:xfrm>
            <a:off x="7684435" y="1934339"/>
            <a:ext cx="1157140" cy="1290049"/>
          </a:xfrm>
          <a:prstGeom prst="rect">
            <a:avLst/>
          </a:prstGeom>
          <a:noFill/>
          <a:ln w="9525">
            <a:noFill/>
            <a:miter lim="800000"/>
            <a:headEnd/>
            <a:tailEnd/>
          </a:ln>
        </p:spPr>
      </p:pic>
      <p:sp>
        <p:nvSpPr>
          <p:cNvPr id="135" name="Rettangolo 134"/>
          <p:cNvSpPr/>
          <p:nvPr/>
        </p:nvSpPr>
        <p:spPr>
          <a:xfrm>
            <a:off x="-324544" y="2132856"/>
            <a:ext cx="1930337" cy="461665"/>
          </a:xfrm>
          <a:prstGeom prst="rect">
            <a:avLst/>
          </a:prstGeom>
        </p:spPr>
        <p:txBody>
          <a:bodyPr wrap="none">
            <a:spAutoFit/>
          </a:bodyPr>
          <a:lstStyle/>
          <a:p>
            <a:pPr marL="457200" marR="0" lvl="1" indent="0" algn="l" defTabSz="914400" rtl="0" eaLnBrk="1" fontAlgn="base" latinLnBrk="0" hangingPunct="1">
              <a:lnSpc>
                <a:spcPct val="100000"/>
              </a:lnSpc>
              <a:spcBef>
                <a:spcPct val="0"/>
              </a:spcBef>
              <a:spcAft>
                <a:spcPct val="0"/>
              </a:spcAft>
              <a:buClrTx/>
              <a:buSzTx/>
              <a:buFontTx/>
              <a:buNone/>
              <a:tabLst/>
              <a:defRPr/>
            </a:pPr>
            <a:r>
              <a:rPr kumimoji="0" lang="en-US" altLang="it-IT" sz="2400" b="0" i="0" u="none" strike="noStrike" kern="1200" cap="none" spc="0" normalizeH="0" baseline="0" noProof="0" dirty="0">
                <a:ln>
                  <a:noFill/>
                </a:ln>
                <a:solidFill>
                  <a:srgbClr val="00B050"/>
                </a:solidFill>
                <a:effectLst/>
                <a:uLnTx/>
                <a:uFillTx/>
                <a:latin typeface="Arial" pitchFamily="34" charset="0"/>
                <a:ea typeface="+mn-ea"/>
                <a:cs typeface="Arial" pitchFamily="34" charset="0"/>
              </a:rPr>
              <a:t>Example:</a:t>
            </a:r>
          </a:p>
        </p:txBody>
      </p:sp>
      <p:sp>
        <p:nvSpPr>
          <p:cNvPr id="3" name="Segnaposto numero diapositiva 2"/>
          <p:cNvSpPr>
            <a:spLocks noGrp="1"/>
          </p:cNvSpPr>
          <p:nvPr>
            <p:ph type="sldNum" sz="quarter" idx="4294967295"/>
          </p:nvPr>
        </p:nvSpPr>
        <p:spPr>
          <a:xfrm>
            <a:off x="7737475" y="152400"/>
            <a:ext cx="1362075" cy="244475"/>
          </a:xfrm>
          <a:prstGeom prst="rect">
            <a:avLst/>
          </a:prstGeom>
        </p:spPr>
        <p:txBody>
          <a:bodyPr/>
          <a:lstStyle/>
          <a:p>
            <a:pPr marL="0" marR="0" lvl="0" indent="0" algn="r" defTabSz="914400" rtl="0" eaLnBrk="0" fontAlgn="base" latinLnBrk="0" hangingPunct="0">
              <a:lnSpc>
                <a:spcPct val="100000"/>
              </a:lnSpc>
              <a:spcBef>
                <a:spcPct val="20000"/>
              </a:spcBef>
              <a:spcAft>
                <a:spcPct val="0"/>
              </a:spcAft>
              <a:buClrTx/>
              <a:buSzTx/>
              <a:buFontTx/>
              <a:buNone/>
              <a:tabLst/>
              <a:defRPr/>
            </a:pPr>
            <a:fld id="{1FCCE63E-20C6-405A-ADEF-DD0656920657}" type="slidenum">
              <a:rPr kumimoji="0" lang="it-IT" sz="1600" b="1" i="0" u="none" strike="noStrike" kern="1200" cap="none" spc="0" normalizeH="0" baseline="0" noProof="0" smtClean="0">
                <a:ln>
                  <a:noFill/>
                </a:ln>
                <a:solidFill>
                  <a:srgbClr val="FF9900"/>
                </a:solidFill>
                <a:effectLst/>
                <a:uLnTx/>
                <a:uFillTx/>
                <a:latin typeface="Arial" charset="0"/>
                <a:ea typeface="+mn-ea"/>
                <a:cs typeface="+mn-cs"/>
              </a:rPr>
              <a:pPr marL="0" marR="0" lvl="0" indent="0" algn="r" defTabSz="914400" rtl="0" eaLnBrk="0" fontAlgn="base" latinLnBrk="0" hangingPunct="0">
                <a:lnSpc>
                  <a:spcPct val="100000"/>
                </a:lnSpc>
                <a:spcBef>
                  <a:spcPct val="20000"/>
                </a:spcBef>
                <a:spcAft>
                  <a:spcPct val="0"/>
                </a:spcAft>
                <a:buClrTx/>
                <a:buSzTx/>
                <a:buFontTx/>
                <a:buNone/>
                <a:tabLst/>
                <a:defRPr/>
              </a:pPr>
              <a:t>18</a:t>
            </a:fld>
            <a:endParaRPr kumimoji="0" lang="it-IT" sz="1600" b="1" i="0" u="none" strike="noStrike" kern="1200" cap="none" spc="0" normalizeH="0" baseline="0" noProof="0">
              <a:ln>
                <a:noFill/>
              </a:ln>
              <a:solidFill>
                <a:srgbClr val="FF9900"/>
              </a:solidFill>
              <a:effectLst/>
              <a:uLnTx/>
              <a:uFillTx/>
              <a:latin typeface="Arial" charset="0"/>
              <a:ea typeface="+mn-ea"/>
              <a:cs typeface="+mn-cs"/>
            </a:endParaRPr>
          </a:p>
        </p:txBody>
      </p:sp>
    </p:spTree>
    <p:extLst>
      <p:ext uri="{BB962C8B-B14F-4D97-AF65-F5344CB8AC3E}">
        <p14:creationId xmlns:p14="http://schemas.microsoft.com/office/powerpoint/2010/main" val="34118382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dirty="0"/>
              <a:t>Example of Application 1*</a:t>
            </a:r>
          </a:p>
        </p:txBody>
      </p:sp>
      <p:sp>
        <p:nvSpPr>
          <p:cNvPr id="4" name="Segnaposto numero diapositiva 3"/>
          <p:cNvSpPr txBox="1">
            <a:spLocks noGrp="1"/>
          </p:cNvSpPr>
          <p:nvPr/>
        </p:nvSpPr>
        <p:spPr bwMode="auto">
          <a:xfrm>
            <a:off x="7907338" y="152400"/>
            <a:ext cx="1192212" cy="244475"/>
          </a:xfrm>
          <a:prstGeom prst="rect">
            <a:avLst/>
          </a:prstGeom>
          <a:noFill/>
          <a:ln w="9525">
            <a:noFill/>
            <a:miter lim="800000"/>
            <a:headEnd/>
            <a:tailEnd/>
          </a:ln>
        </p:spPr>
        <p:txBody>
          <a:bodyPr wrap="none" lIns="0" tIns="0" rIns="1080000" bIns="0">
            <a:spAutoFit/>
          </a:bodyPr>
          <a:lstStyle/>
          <a:p>
            <a:pPr algn="r" eaLnBrk="1" fontAlgn="auto" hangingPunct="1">
              <a:spcBef>
                <a:spcPts val="0"/>
              </a:spcBef>
              <a:spcAft>
                <a:spcPts val="0"/>
              </a:spcAft>
            </a:pPr>
            <a:fld id="{AB22E463-A3D2-4307-A291-81D0E3100D98}" type="slidenum">
              <a:rPr lang="it-IT" sz="1600" b="1">
                <a:solidFill>
                  <a:srgbClr val="FF9900"/>
                </a:solidFill>
                <a:latin typeface="Verdana"/>
              </a:rPr>
              <a:pPr algn="r" eaLnBrk="1" fontAlgn="auto" hangingPunct="1">
                <a:spcBef>
                  <a:spcPts val="0"/>
                </a:spcBef>
                <a:spcAft>
                  <a:spcPts val="0"/>
                </a:spcAft>
              </a:pPr>
              <a:t>19</a:t>
            </a:fld>
            <a:endParaRPr lang="it-IT" sz="1600" b="1" dirty="0">
              <a:solidFill>
                <a:srgbClr val="FF9900"/>
              </a:solidFill>
              <a:latin typeface="Verdana"/>
            </a:endParaRPr>
          </a:p>
        </p:txBody>
      </p:sp>
      <p:sp>
        <p:nvSpPr>
          <p:cNvPr id="5" name="CasellaDiTesto 28"/>
          <p:cNvSpPr txBox="1">
            <a:spLocks noChangeArrowheads="1"/>
          </p:cNvSpPr>
          <p:nvPr/>
        </p:nvSpPr>
        <p:spPr bwMode="auto">
          <a:xfrm>
            <a:off x="439384" y="937500"/>
            <a:ext cx="8514611" cy="3862596"/>
          </a:xfrm>
          <a:prstGeom prst="rect">
            <a:avLst/>
          </a:prstGeom>
          <a:noFill/>
          <a:ln w="9525">
            <a:noFill/>
            <a:miter lim="800000"/>
            <a:headEnd/>
            <a:tailEnd/>
          </a:ln>
        </p:spPr>
        <p:txBody>
          <a:bodyPr wrap="square">
            <a:spAutoFit/>
          </a:bodyPr>
          <a:lstStyle/>
          <a:p>
            <a:pPr marL="3051175" indent="-3051175" eaLnBrk="1" fontAlgn="auto" hangingPunct="1">
              <a:spcAft>
                <a:spcPts val="0"/>
              </a:spcAft>
              <a:tabLst>
                <a:tab pos="3051175" algn="l"/>
              </a:tabLst>
            </a:pPr>
            <a:r>
              <a:rPr lang="en-US" sz="2250" dirty="0">
                <a:solidFill>
                  <a:srgbClr val="000000"/>
                </a:solidFill>
                <a:latin typeface="Verdana"/>
              </a:rPr>
              <a:t>COMPONENT TO	Reactor Coolant Pump of PWR</a:t>
            </a:r>
          </a:p>
          <a:p>
            <a:pPr marL="3051175" indent="-3051175" eaLnBrk="1" fontAlgn="auto" hangingPunct="1">
              <a:spcAft>
                <a:spcPts val="0"/>
              </a:spcAft>
              <a:tabLst>
                <a:tab pos="3051175" algn="l"/>
              </a:tabLst>
            </a:pPr>
            <a:r>
              <a:rPr lang="en-US" sz="2250" dirty="0">
                <a:solidFill>
                  <a:srgbClr val="000000"/>
                </a:solidFill>
                <a:latin typeface="Verdana"/>
              </a:rPr>
              <a:t>BE MONITORED	Nuclear Power Plant </a:t>
            </a:r>
          </a:p>
          <a:p>
            <a:pPr marL="3051175" indent="-3051175" eaLnBrk="1" fontAlgn="auto" hangingPunct="1">
              <a:spcAft>
                <a:spcPts val="0"/>
              </a:spcAft>
              <a:tabLst>
                <a:tab pos="2873375" algn="l"/>
              </a:tabLst>
            </a:pPr>
            <a:endParaRPr lang="en-US" sz="2250" dirty="0">
              <a:solidFill>
                <a:srgbClr val="000000"/>
              </a:solidFill>
              <a:latin typeface="Verdana"/>
            </a:endParaRPr>
          </a:p>
          <a:p>
            <a:pPr marL="3051175" indent="-3051175" eaLnBrk="1" fontAlgn="auto" hangingPunct="1">
              <a:spcAft>
                <a:spcPts val="0"/>
              </a:spcAft>
              <a:tabLst>
                <a:tab pos="2873375" algn="l"/>
              </a:tabLst>
            </a:pPr>
            <a:endParaRPr lang="en-US" sz="2250" dirty="0">
              <a:solidFill>
                <a:srgbClr val="000000"/>
              </a:solidFill>
              <a:latin typeface="Verdana"/>
            </a:endParaRPr>
          </a:p>
          <a:p>
            <a:pPr marL="3051175" indent="-3051175" eaLnBrk="1" fontAlgn="auto" hangingPunct="1">
              <a:spcAft>
                <a:spcPts val="0"/>
              </a:spcAft>
              <a:tabLst>
                <a:tab pos="2873375" algn="l"/>
              </a:tabLst>
            </a:pPr>
            <a:endParaRPr lang="en-US" sz="2250" dirty="0">
              <a:solidFill>
                <a:srgbClr val="000000"/>
              </a:solidFill>
              <a:latin typeface="Verdana"/>
            </a:endParaRPr>
          </a:p>
          <a:p>
            <a:pPr marL="3051175" indent="-3051175" eaLnBrk="1" fontAlgn="auto" hangingPunct="1">
              <a:spcAft>
                <a:spcPts val="0"/>
              </a:spcAft>
              <a:tabLst>
                <a:tab pos="2873375" algn="l"/>
                <a:tab pos="7897813" algn="l"/>
              </a:tabLst>
            </a:pPr>
            <a:r>
              <a:rPr lang="en-US" sz="2250" dirty="0">
                <a:solidFill>
                  <a:srgbClr val="FF0000"/>
                </a:solidFill>
                <a:latin typeface="Verdana"/>
              </a:rPr>
              <a:t>			x4</a:t>
            </a:r>
          </a:p>
          <a:p>
            <a:pPr marL="3051175" indent="-3051175" eaLnBrk="1" fontAlgn="auto" hangingPunct="1">
              <a:spcAft>
                <a:spcPts val="0"/>
              </a:spcAft>
              <a:tabLst>
                <a:tab pos="2873375" algn="l"/>
              </a:tabLst>
            </a:pPr>
            <a:endParaRPr lang="en-US" sz="2250" dirty="0">
              <a:solidFill>
                <a:srgbClr val="000000"/>
              </a:solidFill>
              <a:latin typeface="Verdana"/>
            </a:endParaRPr>
          </a:p>
          <a:p>
            <a:pPr marL="3051175" indent="-3051175" eaLnBrk="1" fontAlgn="auto" hangingPunct="1">
              <a:spcAft>
                <a:spcPts val="0"/>
              </a:spcAft>
              <a:tabLst>
                <a:tab pos="2873375" algn="l"/>
              </a:tabLst>
            </a:pPr>
            <a:endParaRPr lang="en-US" sz="2250" dirty="0">
              <a:solidFill>
                <a:srgbClr val="000000"/>
              </a:solidFill>
              <a:latin typeface="Verdana"/>
            </a:endParaRPr>
          </a:p>
          <a:p>
            <a:pPr marL="3051175" indent="-3051175" eaLnBrk="1" fontAlgn="auto" hangingPunct="1">
              <a:spcAft>
                <a:spcPts val="0"/>
              </a:spcAft>
              <a:tabLst>
                <a:tab pos="2873375" algn="l"/>
              </a:tabLst>
            </a:pPr>
            <a:r>
              <a:rPr lang="en-US" sz="2000" dirty="0">
                <a:solidFill>
                  <a:srgbClr val="000000"/>
                </a:solidFill>
                <a:latin typeface="Verdana"/>
              </a:rPr>
              <a:t>__________________________________________________</a:t>
            </a:r>
          </a:p>
          <a:p>
            <a:pPr marL="3051175" indent="-3051175" eaLnBrk="1" fontAlgn="auto" hangingPunct="1">
              <a:spcAft>
                <a:spcPts val="0"/>
              </a:spcAft>
              <a:tabLst>
                <a:tab pos="3051175" algn="l"/>
              </a:tabLst>
            </a:pPr>
            <a:endParaRPr lang="en-US" sz="2250" dirty="0">
              <a:solidFill>
                <a:srgbClr val="000000"/>
              </a:solidFill>
              <a:latin typeface="Verdana"/>
            </a:endParaRPr>
          </a:p>
          <a:p>
            <a:pPr marL="3051175" indent="-3051175" eaLnBrk="1" fontAlgn="auto" hangingPunct="1">
              <a:spcAft>
                <a:spcPts val="0"/>
              </a:spcAft>
              <a:tabLst>
                <a:tab pos="3051175" algn="l"/>
              </a:tabLst>
            </a:pPr>
            <a:r>
              <a:rPr lang="en-US" sz="2250" dirty="0">
                <a:solidFill>
                  <a:srgbClr val="000000"/>
                </a:solidFill>
                <a:latin typeface="Verdana"/>
              </a:rPr>
              <a:t>: 4</a:t>
            </a:r>
          </a:p>
        </p:txBody>
      </p:sp>
      <p:pic>
        <p:nvPicPr>
          <p:cNvPr id="7" name="Immagine 6"/>
          <p:cNvPicPr/>
          <p:nvPr/>
        </p:nvPicPr>
        <p:blipFill>
          <a:blip r:embed="rId3" cstate="print"/>
          <a:srcRect/>
          <a:stretch>
            <a:fillRect/>
          </a:stretch>
        </p:blipFill>
        <p:spPr bwMode="auto">
          <a:xfrm>
            <a:off x="3613935" y="2016432"/>
            <a:ext cx="2335603" cy="1508295"/>
          </a:xfrm>
          <a:prstGeom prst="rect">
            <a:avLst/>
          </a:prstGeom>
          <a:noFill/>
          <a:ln w="9525">
            <a:solidFill>
              <a:schemeClr val="tx1"/>
            </a:solidFill>
            <a:miter lim="800000"/>
            <a:headEnd/>
            <a:tailEnd/>
          </a:ln>
        </p:spPr>
      </p:pic>
      <p:pic>
        <p:nvPicPr>
          <p:cNvPr id="8" name="Immagine 7"/>
          <p:cNvPicPr/>
          <p:nvPr/>
        </p:nvPicPr>
        <p:blipFill>
          <a:blip r:embed="rId4" cstate="print"/>
          <a:srcRect/>
          <a:stretch>
            <a:fillRect/>
          </a:stretch>
        </p:blipFill>
        <p:spPr bwMode="auto">
          <a:xfrm>
            <a:off x="7077695" y="1672048"/>
            <a:ext cx="1246908" cy="1800797"/>
          </a:xfrm>
          <a:prstGeom prst="rect">
            <a:avLst/>
          </a:prstGeom>
          <a:noFill/>
          <a:ln w="63500">
            <a:solidFill>
              <a:srgbClr val="FF0000"/>
            </a:solidFill>
            <a:miter lim="800000"/>
            <a:headEnd/>
            <a:tailEnd/>
          </a:ln>
        </p:spPr>
      </p:pic>
      <p:sp>
        <p:nvSpPr>
          <p:cNvPr id="9" name="Ovale 8"/>
          <p:cNvSpPr/>
          <p:nvPr/>
        </p:nvSpPr>
        <p:spPr bwMode="auto">
          <a:xfrm>
            <a:off x="4393870" y="2624447"/>
            <a:ext cx="451262" cy="498763"/>
          </a:xfrm>
          <a:prstGeom prst="ellipse">
            <a:avLst/>
          </a:prstGeom>
          <a:noFill/>
          <a:ln w="63500" cap="flat" cmpd="sng" algn="ctr">
            <a:solidFill>
              <a:srgbClr val="FF0000"/>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eaLnBrk="1" fontAlgn="auto" hangingPunct="1">
              <a:spcBef>
                <a:spcPts val="0"/>
              </a:spcBef>
              <a:spcAft>
                <a:spcPts val="0"/>
              </a:spcAft>
            </a:pPr>
            <a:endParaRPr lang="en-US" sz="1800">
              <a:solidFill>
                <a:srgbClr val="000000"/>
              </a:solidFill>
              <a:latin typeface="Verdana"/>
            </a:endParaRPr>
          </a:p>
        </p:txBody>
      </p:sp>
      <p:cxnSp>
        <p:nvCxnSpPr>
          <p:cNvPr id="10" name="Connettore 7 9"/>
          <p:cNvCxnSpPr>
            <a:endCxn id="8" idx="1"/>
          </p:cNvCxnSpPr>
          <p:nvPr/>
        </p:nvCxnSpPr>
        <p:spPr bwMode="auto">
          <a:xfrm flipV="1">
            <a:off x="4845132" y="2572447"/>
            <a:ext cx="2232563" cy="536516"/>
          </a:xfrm>
          <a:prstGeom prst="curvedConnector3">
            <a:avLst>
              <a:gd name="adj1" fmla="val 50000"/>
            </a:avLst>
          </a:prstGeom>
          <a:noFill/>
          <a:ln w="63500" cap="flat" cmpd="sng" algn="ctr">
            <a:solidFill>
              <a:srgbClr val="FF0000"/>
            </a:solidFill>
            <a:prstDash val="solid"/>
            <a:round/>
            <a:headEnd type="none" w="med" len="med"/>
            <a:tailEnd type="arrow"/>
          </a:ln>
          <a:effectLst/>
        </p:spPr>
      </p:cxnSp>
      <p:sp>
        <p:nvSpPr>
          <p:cNvPr id="11" name="CasellaDiTesto 10"/>
          <p:cNvSpPr txBox="1"/>
          <p:nvPr/>
        </p:nvSpPr>
        <p:spPr>
          <a:xfrm>
            <a:off x="0" y="6241999"/>
            <a:ext cx="3640164" cy="338554"/>
          </a:xfrm>
          <a:prstGeom prst="rect">
            <a:avLst/>
          </a:prstGeom>
          <a:noFill/>
        </p:spPr>
        <p:txBody>
          <a:bodyPr wrap="none" rtlCol="0">
            <a:spAutoFit/>
          </a:bodyPr>
          <a:lstStyle/>
          <a:p>
            <a:pPr eaLnBrk="1" fontAlgn="auto" hangingPunct="1">
              <a:spcBef>
                <a:spcPts val="0"/>
              </a:spcBef>
              <a:spcAft>
                <a:spcPts val="0"/>
              </a:spcAft>
            </a:pPr>
            <a:r>
              <a:rPr lang="en-US" sz="1600" dirty="0">
                <a:solidFill>
                  <a:srgbClr val="000000"/>
                </a:solidFill>
                <a:latin typeface="Verdana"/>
              </a:rPr>
              <a:t>* Work developed with EDF-R&amp;D</a:t>
            </a:r>
          </a:p>
        </p:txBody>
      </p:sp>
      <p:graphicFrame>
        <p:nvGraphicFramePr>
          <p:cNvPr id="3" name="Tabella 5">
            <a:extLst>
              <a:ext uri="{FF2B5EF4-FFF2-40B4-BE49-F238E27FC236}">
                <a16:creationId xmlns:a16="http://schemas.microsoft.com/office/drawing/2014/main" id="{AC9D82CE-0919-4C31-9EA4-C29EDE74988A}"/>
              </a:ext>
            </a:extLst>
          </p:cNvPr>
          <p:cNvGraphicFramePr>
            <a:graphicFrameLocks noGrp="1"/>
          </p:cNvGraphicFramePr>
          <p:nvPr>
            <p:extLst>
              <p:ext uri="{D42A27DB-BD31-4B8C-83A1-F6EECF244321}">
                <p14:modId xmlns:p14="http://schemas.microsoft.com/office/powerpoint/2010/main" val="2062779156"/>
              </p:ext>
            </p:extLst>
          </p:nvPr>
        </p:nvGraphicFramePr>
        <p:xfrm>
          <a:off x="439384" y="4009362"/>
          <a:ext cx="7704926" cy="1372898"/>
        </p:xfrm>
        <a:graphic>
          <a:graphicData uri="http://schemas.openxmlformats.org/drawingml/2006/table">
            <a:tbl>
              <a:tblPr firstRow="1" bandRow="1">
                <a:tableStyleId>{5C22544A-7EE6-4342-B048-85BDC9FD1C3A}</a:tableStyleId>
              </a:tblPr>
              <a:tblGrid>
                <a:gridCol w="2210298">
                  <a:extLst>
                    <a:ext uri="{9D8B030D-6E8A-4147-A177-3AD203B41FA5}">
                      <a16:colId xmlns:a16="http://schemas.microsoft.com/office/drawing/2014/main" val="4121195611"/>
                    </a:ext>
                  </a:extLst>
                </a:gridCol>
                <a:gridCol w="5494628">
                  <a:extLst>
                    <a:ext uri="{9D8B030D-6E8A-4147-A177-3AD203B41FA5}">
                      <a16:colId xmlns:a16="http://schemas.microsoft.com/office/drawing/2014/main" val="3591701029"/>
                    </a:ext>
                  </a:extLst>
                </a:gridCol>
              </a:tblGrid>
              <a:tr h="686449">
                <a:tc>
                  <a:txBody>
                    <a:bodyPr/>
                    <a:lstStyle/>
                    <a:p>
                      <a:pPr marL="0" algn="ctr" defTabSz="914400" rtl="0" eaLnBrk="1" latinLnBrk="0" hangingPunct="1"/>
                      <a:r>
                        <a:rPr lang="en-US" sz="1800" b="0" kern="1200" dirty="0">
                          <a:solidFill>
                            <a:schemeClr val="lt1"/>
                          </a:solidFill>
                          <a:latin typeface="+mn-lt"/>
                          <a:ea typeface="+mn-ea"/>
                          <a:cs typeface="+mn-cs"/>
                        </a:rPr>
                        <a:t>Measured signals</a:t>
                      </a:r>
                      <a:endParaRPr lang="it-IT" sz="1800" b="0" kern="1200" dirty="0">
                        <a:solidFill>
                          <a:schemeClr val="lt1"/>
                        </a:solidFill>
                        <a:latin typeface="+mn-lt"/>
                        <a:ea typeface="+mn-ea"/>
                        <a:cs typeface="+mn-cs"/>
                      </a:endParaRPr>
                    </a:p>
                  </a:txBody>
                  <a:tcPr anchor="ctr"/>
                </a:tc>
                <a:tc>
                  <a:txBody>
                    <a:bodyPr/>
                    <a:lstStyle/>
                    <a:p>
                      <a:pPr algn="ctr"/>
                      <a:r>
                        <a:rPr lang="it-IT" b="0" dirty="0"/>
                        <a:t>48 (</a:t>
                      </a:r>
                      <a:r>
                        <a:rPr lang="it-IT" b="0" dirty="0" err="1"/>
                        <a:t>Temperatures</a:t>
                      </a:r>
                      <a:r>
                        <a:rPr lang="it-IT" b="0" dirty="0"/>
                        <a:t>, pressures, flows,…)</a:t>
                      </a:r>
                    </a:p>
                  </a:txBody>
                  <a:tcPr anchor="ctr"/>
                </a:tc>
                <a:extLst>
                  <a:ext uri="{0D108BD9-81ED-4DB2-BD59-A6C34878D82A}">
                    <a16:rowId xmlns:a16="http://schemas.microsoft.com/office/drawing/2014/main" val="3002064284"/>
                  </a:ext>
                </a:extLst>
              </a:tr>
              <a:tr h="686449">
                <a:tc>
                  <a:txBody>
                    <a:bodyPr/>
                    <a:lstStyle/>
                    <a:p>
                      <a:pPr algn="ctr"/>
                      <a:r>
                        <a:rPr lang="it-IT" sz="1800" b="0" kern="1200" dirty="0" err="1">
                          <a:solidFill>
                            <a:srgbClr val="002060"/>
                          </a:solidFill>
                          <a:latin typeface="+mn-lt"/>
                          <a:ea typeface="+mn-ea"/>
                          <a:cs typeface="+mn-cs"/>
                        </a:rPr>
                        <a:t>Available</a:t>
                      </a:r>
                      <a:r>
                        <a:rPr lang="it-IT" sz="1800" b="0" kern="1200" dirty="0">
                          <a:solidFill>
                            <a:srgbClr val="002060"/>
                          </a:solidFill>
                          <a:latin typeface="+mn-lt"/>
                          <a:ea typeface="+mn-ea"/>
                          <a:cs typeface="+mn-cs"/>
                        </a:rPr>
                        <a:t> data</a:t>
                      </a:r>
                    </a:p>
                  </a:txBody>
                  <a:tcPr anchor="ctr"/>
                </a:tc>
                <a:tc>
                  <a:txBody>
                    <a:bodyPr/>
                    <a:lstStyle/>
                    <a:p>
                      <a:r>
                        <a:rPr lang="en-US" sz="1800" b="0" dirty="0">
                          <a:solidFill>
                            <a:srgbClr val="002060"/>
                          </a:solidFill>
                        </a:rPr>
                        <a:t>Historical signal measurements in normal plant condition [1 year, frequency=1/30 Hz]</a:t>
                      </a:r>
                      <a:endParaRPr lang="it-IT" b="0" dirty="0">
                        <a:solidFill>
                          <a:srgbClr val="002060"/>
                        </a:solidFill>
                      </a:endParaRPr>
                    </a:p>
                  </a:txBody>
                  <a:tcPr/>
                </a:tc>
                <a:extLst>
                  <a:ext uri="{0D108BD9-81ED-4DB2-BD59-A6C34878D82A}">
                    <a16:rowId xmlns:a16="http://schemas.microsoft.com/office/drawing/2014/main" val="2031464264"/>
                  </a:ext>
                </a:extLst>
              </a:tr>
            </a:tbl>
          </a:graphicData>
        </a:graphic>
      </p:graphicFrame>
    </p:spTree>
    <p:extLst>
      <p:ext uri="{BB962C8B-B14F-4D97-AF65-F5344CB8AC3E}">
        <p14:creationId xmlns:p14="http://schemas.microsoft.com/office/powerpoint/2010/main" val="20539809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Line 25"/>
          <p:cNvSpPr>
            <a:spLocks noChangeShapeType="1"/>
          </p:cNvSpPr>
          <p:nvPr/>
        </p:nvSpPr>
        <p:spPr bwMode="auto">
          <a:xfrm flipV="1">
            <a:off x="1895334" y="4842456"/>
            <a:ext cx="487258" cy="196410"/>
          </a:xfrm>
          <a:prstGeom prst="line">
            <a:avLst/>
          </a:prstGeom>
          <a:noFill/>
          <a:ln w="25400">
            <a:solidFill>
              <a:srgbClr val="800000"/>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it-IT" sz="2400" b="0" i="0" u="none" strike="noStrike" kern="1200" cap="none" spc="0" normalizeH="0" baseline="0" noProof="0">
              <a:ln>
                <a:noFill/>
              </a:ln>
              <a:solidFill>
                <a:srgbClr val="333399">
                  <a:lumMod val="50000"/>
                </a:srgbClr>
              </a:solidFill>
              <a:effectLst/>
              <a:uLnTx/>
              <a:uFillTx/>
              <a:latin typeface="Arial" charset="0"/>
              <a:ea typeface="+mn-ea"/>
              <a:cs typeface="Arial" charset="0"/>
            </a:endParaRPr>
          </a:p>
        </p:txBody>
      </p:sp>
      <p:pic>
        <p:nvPicPr>
          <p:cNvPr id="19475" name="Picture 2" descr="http://www.organicdesign.co.nz/files/thumb/1/17/Warning.svg/600px-Warning.svg.png"/>
          <p:cNvPicPr>
            <a:picLocks noChangeAspect="1" noChangeArrowheads="1"/>
          </p:cNvPicPr>
          <p:nvPr/>
        </p:nvPicPr>
        <p:blipFill>
          <a:blip r:embed="rId3" cstate="print"/>
          <a:srcRect/>
          <a:stretch>
            <a:fillRect/>
          </a:stretch>
        </p:blipFill>
        <p:spPr bwMode="auto">
          <a:xfrm>
            <a:off x="1514334" y="5869088"/>
            <a:ext cx="682691" cy="603049"/>
          </a:xfrm>
          <a:prstGeom prst="rect">
            <a:avLst/>
          </a:prstGeom>
          <a:noFill/>
          <a:ln w="9525">
            <a:noFill/>
            <a:miter lim="800000"/>
            <a:headEnd/>
            <a:tailEnd/>
          </a:ln>
        </p:spPr>
      </p:pic>
      <p:sp>
        <p:nvSpPr>
          <p:cNvPr id="53" name="Text Box 21"/>
          <p:cNvSpPr txBox="1">
            <a:spLocks noChangeArrowheads="1"/>
          </p:cNvSpPr>
          <p:nvPr/>
        </p:nvSpPr>
        <p:spPr bwMode="auto">
          <a:xfrm>
            <a:off x="2415968" y="5267466"/>
            <a:ext cx="1297150" cy="584775"/>
          </a:xfrm>
          <a:prstGeom prst="rect">
            <a:avLst/>
          </a:prstGeom>
          <a:noFill/>
          <a:ln w="9525">
            <a:noFill/>
            <a:miter lim="800000"/>
            <a:headEnd/>
            <a:tailEnd/>
          </a:ln>
        </p:spPr>
        <p:txBody>
          <a:bodyPr wrap="none">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333399">
                    <a:lumMod val="50000"/>
                  </a:srgbClr>
                </a:solidFill>
                <a:effectLst/>
                <a:uLnTx/>
                <a:uFillTx/>
                <a:latin typeface="Arial" charset="0"/>
                <a:ea typeface="+mn-ea"/>
                <a:cs typeface="Arial" charset="0"/>
              </a:rPr>
              <a:t>Normal </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333399">
                    <a:lumMod val="50000"/>
                  </a:srgbClr>
                </a:solidFill>
                <a:effectLst/>
                <a:uLnTx/>
                <a:uFillTx/>
                <a:latin typeface="Arial" charset="0"/>
                <a:ea typeface="+mn-ea"/>
                <a:cs typeface="Arial" charset="0"/>
              </a:rPr>
              <a:t>operation</a:t>
            </a:r>
          </a:p>
        </p:txBody>
      </p:sp>
      <p:sp>
        <p:nvSpPr>
          <p:cNvPr id="54" name="Line 23"/>
          <p:cNvSpPr>
            <a:spLocks noChangeShapeType="1"/>
          </p:cNvSpPr>
          <p:nvPr/>
        </p:nvSpPr>
        <p:spPr bwMode="auto">
          <a:xfrm rot="5400000" flipV="1">
            <a:off x="1828659" y="5108716"/>
            <a:ext cx="158750" cy="6350"/>
          </a:xfrm>
          <a:prstGeom prst="line">
            <a:avLst/>
          </a:prstGeom>
          <a:noFill/>
          <a:ln w="9525">
            <a:solidFill>
              <a:schemeClr val="tx1"/>
            </a:solidFill>
            <a:round/>
            <a:headEnd type="oval" w="med" len="me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it-IT" sz="2400" b="0" i="0" u="none" strike="noStrike" kern="1200" cap="none" spc="0" normalizeH="0" baseline="0" noProof="0">
              <a:ln>
                <a:noFill/>
              </a:ln>
              <a:solidFill>
                <a:srgbClr val="333399">
                  <a:lumMod val="50000"/>
                </a:srgbClr>
              </a:solidFill>
              <a:effectLst/>
              <a:uLnTx/>
              <a:uFillTx/>
              <a:latin typeface="Arial" charset="0"/>
              <a:ea typeface="+mn-ea"/>
              <a:cs typeface="Arial" charset="0"/>
            </a:endParaRPr>
          </a:p>
        </p:txBody>
      </p:sp>
      <p:sp>
        <p:nvSpPr>
          <p:cNvPr id="60" name="Line 18"/>
          <p:cNvSpPr>
            <a:spLocks noChangeShapeType="1"/>
          </p:cNvSpPr>
          <p:nvPr/>
        </p:nvSpPr>
        <p:spPr bwMode="auto">
          <a:xfrm rot="5400000" flipV="1">
            <a:off x="4870327" y="4599872"/>
            <a:ext cx="184629" cy="635391"/>
          </a:xfrm>
          <a:prstGeom prst="line">
            <a:avLst/>
          </a:prstGeom>
          <a:noFill/>
          <a:ln w="25400">
            <a:solidFill>
              <a:srgbClr val="800000"/>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it-IT" sz="2400" b="0" i="0" u="none" strike="noStrike" kern="1200" cap="none" spc="0" normalizeH="0" baseline="0" noProof="0">
              <a:ln>
                <a:noFill/>
              </a:ln>
              <a:solidFill>
                <a:srgbClr val="333399">
                  <a:lumMod val="50000"/>
                </a:srgbClr>
              </a:solidFill>
              <a:effectLst/>
              <a:uLnTx/>
              <a:uFillTx/>
              <a:latin typeface="Arial" charset="0"/>
              <a:ea typeface="+mn-ea"/>
              <a:cs typeface="Arial" charset="0"/>
            </a:endParaRPr>
          </a:p>
        </p:txBody>
      </p:sp>
      <p:sp>
        <p:nvSpPr>
          <p:cNvPr id="55" name="Line 24"/>
          <p:cNvSpPr>
            <a:spLocks noChangeShapeType="1"/>
          </p:cNvSpPr>
          <p:nvPr/>
        </p:nvSpPr>
        <p:spPr bwMode="auto">
          <a:xfrm rot="5400000" flipV="1">
            <a:off x="2744852" y="5124230"/>
            <a:ext cx="183428" cy="0"/>
          </a:xfrm>
          <a:prstGeom prst="line">
            <a:avLst/>
          </a:prstGeom>
          <a:noFill/>
          <a:ln w="9525">
            <a:solidFill>
              <a:schemeClr val="tx1"/>
            </a:solidFill>
            <a:round/>
            <a:headEnd type="oval" w="med" len="me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it-IT" sz="2400" b="0" i="0" u="none" strike="noStrike" kern="1200" cap="none" spc="0" normalizeH="0" baseline="0" noProof="0">
              <a:ln>
                <a:noFill/>
              </a:ln>
              <a:solidFill>
                <a:srgbClr val="333399">
                  <a:lumMod val="50000"/>
                </a:srgbClr>
              </a:solidFill>
              <a:effectLst/>
              <a:uLnTx/>
              <a:uFillTx/>
              <a:latin typeface="Arial" charset="0"/>
              <a:ea typeface="+mn-ea"/>
              <a:cs typeface="Arial" charset="0"/>
            </a:endParaRPr>
          </a:p>
        </p:txBody>
      </p:sp>
      <p:sp>
        <p:nvSpPr>
          <p:cNvPr id="63" name="Rettangolo 62"/>
          <p:cNvSpPr/>
          <p:nvPr/>
        </p:nvSpPr>
        <p:spPr>
          <a:xfrm>
            <a:off x="5781533" y="5267466"/>
            <a:ext cx="3191017" cy="584775"/>
          </a:xfrm>
          <a:prstGeom prst="rect">
            <a:avLst/>
          </a:prstGeom>
          <a:ln>
            <a:noFill/>
          </a:ln>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333399">
                    <a:lumMod val="50000"/>
                  </a:srgbClr>
                </a:solidFill>
                <a:effectLst/>
                <a:uLnTx/>
                <a:uFillTx/>
                <a:latin typeface="Arial" charset="0"/>
                <a:ea typeface="+mn-ea"/>
                <a:cs typeface="Arial" charset="0"/>
              </a:rPr>
              <a:t>Remaining Useful Life</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333399">
                    <a:lumMod val="50000"/>
                  </a:srgbClr>
                </a:solidFill>
                <a:effectLst/>
                <a:uLnTx/>
                <a:uFillTx/>
                <a:latin typeface="Arial" charset="0"/>
                <a:ea typeface="+mn-ea"/>
                <a:cs typeface="Arial" charset="0"/>
              </a:rPr>
              <a:t>(RUL) </a:t>
            </a:r>
            <a:endParaRPr kumimoji="0" lang="it-IT" sz="1600" b="1" i="0" u="none" strike="noStrike" kern="1200" cap="none" spc="0" normalizeH="0" baseline="0" noProof="0" dirty="0">
              <a:ln>
                <a:noFill/>
              </a:ln>
              <a:solidFill>
                <a:srgbClr val="333399">
                  <a:lumMod val="50000"/>
                </a:srgbClr>
              </a:solidFill>
              <a:effectLst/>
              <a:uLnTx/>
              <a:uFillTx/>
              <a:latin typeface="Arial" charset="0"/>
              <a:ea typeface="+mn-ea"/>
              <a:cs typeface="Arial" charset="0"/>
            </a:endParaRPr>
          </a:p>
        </p:txBody>
      </p:sp>
      <p:sp>
        <p:nvSpPr>
          <p:cNvPr id="64" name="AutoShape 57"/>
          <p:cNvSpPr>
            <a:spLocks noChangeArrowheads="1"/>
          </p:cNvSpPr>
          <p:nvPr/>
        </p:nvSpPr>
        <p:spPr bwMode="auto">
          <a:xfrm rot="5400000">
            <a:off x="6820552" y="4914248"/>
            <a:ext cx="360363" cy="304800"/>
          </a:xfrm>
          <a:prstGeom prst="rightArrow">
            <a:avLst>
              <a:gd name="adj1" fmla="val 50000"/>
              <a:gd name="adj2" fmla="val 46167"/>
            </a:avLst>
          </a:prstGeom>
          <a:solidFill>
            <a:schemeClr val="bg1"/>
          </a:solidFill>
          <a:ln w="28575">
            <a:solidFill>
              <a:srgbClr val="FFC000"/>
            </a:solidFill>
            <a:miter lim="800000"/>
            <a:headEnd/>
            <a:tailEnd/>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it-IT" sz="2400" b="0" i="0" u="none" strike="noStrike" kern="1200" cap="none" spc="0" normalizeH="0" baseline="0" noProof="0">
              <a:ln>
                <a:noFill/>
              </a:ln>
              <a:solidFill>
                <a:srgbClr val="333399">
                  <a:lumMod val="50000"/>
                </a:srgbClr>
              </a:solidFill>
              <a:effectLst/>
              <a:uLnTx/>
              <a:uFillTx/>
              <a:latin typeface="Arial" charset="0"/>
              <a:ea typeface="+mn-ea"/>
              <a:cs typeface="Arial" charset="0"/>
            </a:endParaRPr>
          </a:p>
        </p:txBody>
      </p:sp>
      <p:grpSp>
        <p:nvGrpSpPr>
          <p:cNvPr id="2" name="Gruppo 41"/>
          <p:cNvGrpSpPr/>
          <p:nvPr/>
        </p:nvGrpSpPr>
        <p:grpSpPr>
          <a:xfrm>
            <a:off x="337039" y="2108634"/>
            <a:ext cx="5120786" cy="1210615"/>
            <a:chOff x="1017432" y="2060630"/>
            <a:chExt cx="6941712" cy="1210615"/>
          </a:xfrm>
        </p:grpSpPr>
        <p:grpSp>
          <p:nvGrpSpPr>
            <p:cNvPr id="3" name="Gruppo 93"/>
            <p:cNvGrpSpPr/>
            <p:nvPr/>
          </p:nvGrpSpPr>
          <p:grpSpPr>
            <a:xfrm>
              <a:off x="3369838" y="2297796"/>
              <a:ext cx="888604" cy="651171"/>
              <a:chOff x="174139" y="1945597"/>
              <a:chExt cx="1771369" cy="1306270"/>
            </a:xfrm>
          </p:grpSpPr>
          <p:cxnSp>
            <p:nvCxnSpPr>
              <p:cNvPr id="22" name="Connettore 1 21"/>
              <p:cNvCxnSpPr/>
              <p:nvPr/>
            </p:nvCxnSpPr>
            <p:spPr bwMode="auto">
              <a:xfrm>
                <a:off x="187961" y="3251866"/>
                <a:ext cx="1757547" cy="1"/>
              </a:xfrm>
              <a:prstGeom prst="line">
                <a:avLst/>
              </a:prstGeom>
              <a:noFill/>
              <a:ln w="3175" cap="flat" cmpd="sng" algn="ctr">
                <a:solidFill>
                  <a:schemeClr val="tx1"/>
                </a:solidFill>
                <a:prstDash val="solid"/>
                <a:round/>
                <a:headEnd type="none" w="med" len="med"/>
                <a:tailEnd type="arrow"/>
              </a:ln>
              <a:effectLst/>
            </p:spPr>
          </p:cxnSp>
          <p:cxnSp>
            <p:nvCxnSpPr>
              <p:cNvPr id="23" name="Connettore 1 22"/>
              <p:cNvCxnSpPr/>
              <p:nvPr/>
            </p:nvCxnSpPr>
            <p:spPr bwMode="auto">
              <a:xfrm rot="5400000" flipH="1" flipV="1">
                <a:off x="-477049" y="2596785"/>
                <a:ext cx="1304325" cy="1949"/>
              </a:xfrm>
              <a:prstGeom prst="line">
                <a:avLst/>
              </a:prstGeom>
              <a:noFill/>
              <a:ln w="3175" cap="flat" cmpd="sng" algn="ctr">
                <a:solidFill>
                  <a:schemeClr val="tx1"/>
                </a:solidFill>
                <a:prstDash val="solid"/>
                <a:round/>
                <a:headEnd type="none" w="med" len="med"/>
                <a:tailEnd type="arrow"/>
              </a:ln>
              <a:effectLst/>
            </p:spPr>
          </p:cxnSp>
          <p:sp>
            <p:nvSpPr>
              <p:cNvPr id="24" name="Figura a mano libera 23"/>
              <p:cNvSpPr/>
              <p:nvPr/>
            </p:nvSpPr>
            <p:spPr bwMode="auto">
              <a:xfrm>
                <a:off x="377942" y="1979225"/>
                <a:ext cx="1211283" cy="880753"/>
              </a:xfrm>
              <a:custGeom>
                <a:avLst/>
                <a:gdLst>
                  <a:gd name="connsiteX0" fmla="*/ 0 w 1211283"/>
                  <a:gd name="connsiteY0" fmla="*/ 880753 h 880753"/>
                  <a:gd name="connsiteX1" fmla="*/ 166254 w 1211283"/>
                  <a:gd name="connsiteY1" fmla="*/ 73231 h 880753"/>
                  <a:gd name="connsiteX2" fmla="*/ 463138 w 1211283"/>
                  <a:gd name="connsiteY2" fmla="*/ 441366 h 880753"/>
                  <a:gd name="connsiteX3" fmla="*/ 866899 w 1211283"/>
                  <a:gd name="connsiteY3" fmla="*/ 476992 h 880753"/>
                  <a:gd name="connsiteX4" fmla="*/ 1211283 w 1211283"/>
                  <a:gd name="connsiteY4" fmla="*/ 690748 h 880753"/>
                  <a:gd name="connsiteX5" fmla="*/ 1211283 w 1211283"/>
                  <a:gd name="connsiteY5" fmla="*/ 690748 h 8807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1283" h="880753">
                    <a:moveTo>
                      <a:pt x="0" y="880753"/>
                    </a:moveTo>
                    <a:cubicBezTo>
                      <a:pt x="44532" y="513607"/>
                      <a:pt x="89064" y="146462"/>
                      <a:pt x="166254" y="73231"/>
                    </a:cubicBezTo>
                    <a:cubicBezTo>
                      <a:pt x="243444" y="0"/>
                      <a:pt x="346364" y="374073"/>
                      <a:pt x="463138" y="441366"/>
                    </a:cubicBezTo>
                    <a:cubicBezTo>
                      <a:pt x="579912" y="508659"/>
                      <a:pt x="742208" y="435428"/>
                      <a:pt x="866899" y="476992"/>
                    </a:cubicBezTo>
                    <a:cubicBezTo>
                      <a:pt x="991590" y="518556"/>
                      <a:pt x="1211283" y="690748"/>
                      <a:pt x="1211283" y="690748"/>
                    </a:cubicBezTo>
                    <a:lnTo>
                      <a:pt x="1211283" y="690748"/>
                    </a:lnTo>
                  </a:path>
                </a:pathLst>
              </a:custGeom>
              <a:noFill/>
              <a:ln w="3175" cap="flat" cmpd="sng" algn="ctr">
                <a:solidFill>
                  <a:schemeClr val="tx1"/>
                </a:solidFill>
                <a:prstDash val="solid"/>
                <a:round/>
                <a:headEnd type="none" w="med" len="med"/>
                <a:tailEnd type="none" w="med" len="med"/>
              </a:ln>
              <a:effectLst/>
            </p:spPr>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5" name="CasellaDiTesto 24"/>
            <p:cNvSpPr txBox="1"/>
            <p:nvPr/>
          </p:nvSpPr>
          <p:spPr>
            <a:xfrm>
              <a:off x="4218454" y="2719037"/>
              <a:ext cx="239536" cy="307777"/>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charset="0"/>
                  <a:ea typeface="+mn-ea"/>
                  <a:cs typeface="+mn-cs"/>
                </a:rPr>
                <a:t>t</a:t>
              </a:r>
              <a:endParaRPr kumimoji="0" lang="en-US" sz="1400" b="0" i="0" u="none" strike="noStrike" kern="1200" cap="none" spc="0" normalizeH="0" baseline="-25000" noProof="0" dirty="0">
                <a:ln>
                  <a:noFill/>
                </a:ln>
                <a:solidFill>
                  <a:srgbClr val="000000"/>
                </a:solidFill>
                <a:effectLst/>
                <a:uLnTx/>
                <a:uFillTx/>
                <a:latin typeface="Arial" charset="0"/>
                <a:ea typeface="+mn-ea"/>
                <a:cs typeface="+mn-cs"/>
              </a:endParaRPr>
            </a:p>
          </p:txBody>
        </p:sp>
        <p:graphicFrame>
          <p:nvGraphicFramePr>
            <p:cNvPr id="33" name="Object 1"/>
            <p:cNvGraphicFramePr>
              <a:graphicFrameLocks noChangeAspect="1"/>
            </p:cNvGraphicFramePr>
            <p:nvPr/>
          </p:nvGraphicFramePr>
          <p:xfrm>
            <a:off x="2990522" y="2129743"/>
            <a:ext cx="215900" cy="287337"/>
          </p:xfrm>
          <a:graphic>
            <a:graphicData uri="http://schemas.openxmlformats.org/presentationml/2006/ole">
              <mc:AlternateContent xmlns:mc="http://schemas.openxmlformats.org/markup-compatibility/2006">
                <mc:Choice xmlns:v="urn:schemas-microsoft-com:vml" Requires="v">
                  <p:oleObj name="Equazione" r:id="rId4" imgW="152280" imgH="203040" progId="Equation.3">
                    <p:embed/>
                  </p:oleObj>
                </mc:Choice>
                <mc:Fallback>
                  <p:oleObj name="Equazione" r:id="rId4" imgW="152280" imgH="203040" progId="Equation.3">
                    <p:embed/>
                    <p:pic>
                      <p:nvPicPr>
                        <p:cNvPr id="33"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90522" y="2129743"/>
                          <a:ext cx="215900" cy="2873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4" name="Gruppo 59"/>
            <p:cNvGrpSpPr/>
            <p:nvPr/>
          </p:nvGrpSpPr>
          <p:grpSpPr>
            <a:xfrm>
              <a:off x="5182883" y="2259634"/>
              <a:ext cx="898598" cy="672856"/>
              <a:chOff x="2737328" y="4900487"/>
              <a:chExt cx="1771369" cy="1306270"/>
            </a:xfrm>
          </p:grpSpPr>
          <p:cxnSp>
            <p:nvCxnSpPr>
              <p:cNvPr id="27" name="Connettore 1 26"/>
              <p:cNvCxnSpPr/>
              <p:nvPr/>
            </p:nvCxnSpPr>
            <p:spPr bwMode="auto">
              <a:xfrm>
                <a:off x="2751150" y="6206756"/>
                <a:ext cx="1757547" cy="1"/>
              </a:xfrm>
              <a:prstGeom prst="line">
                <a:avLst/>
              </a:prstGeom>
              <a:noFill/>
              <a:ln w="3175" cap="flat" cmpd="sng" algn="ctr">
                <a:solidFill>
                  <a:schemeClr val="tx1"/>
                </a:solidFill>
                <a:prstDash val="solid"/>
                <a:round/>
                <a:headEnd type="none" w="med" len="med"/>
                <a:tailEnd type="arrow"/>
              </a:ln>
              <a:effectLst/>
            </p:spPr>
          </p:cxnSp>
          <p:cxnSp>
            <p:nvCxnSpPr>
              <p:cNvPr id="28" name="Connettore 1 27"/>
              <p:cNvCxnSpPr/>
              <p:nvPr/>
            </p:nvCxnSpPr>
            <p:spPr bwMode="auto">
              <a:xfrm rot="5400000" flipH="1" flipV="1">
                <a:off x="2086140" y="5551675"/>
                <a:ext cx="1304325" cy="1949"/>
              </a:xfrm>
              <a:prstGeom prst="line">
                <a:avLst/>
              </a:prstGeom>
              <a:noFill/>
              <a:ln w="3175" cap="flat" cmpd="sng" algn="ctr">
                <a:solidFill>
                  <a:schemeClr val="tx1"/>
                </a:solidFill>
                <a:prstDash val="solid"/>
                <a:round/>
                <a:headEnd type="none" w="med" len="med"/>
                <a:tailEnd type="arrow"/>
              </a:ln>
              <a:effectLst/>
            </p:spPr>
          </p:cxnSp>
          <p:sp>
            <p:nvSpPr>
              <p:cNvPr id="29" name="Figura a mano libera 28"/>
              <p:cNvSpPr/>
              <p:nvPr/>
            </p:nvSpPr>
            <p:spPr bwMode="auto">
              <a:xfrm>
                <a:off x="2956956" y="5603169"/>
                <a:ext cx="1413163" cy="229591"/>
              </a:xfrm>
              <a:custGeom>
                <a:avLst/>
                <a:gdLst>
                  <a:gd name="connsiteX0" fmla="*/ 0 w 1413163"/>
                  <a:gd name="connsiteY0" fmla="*/ 120733 h 229591"/>
                  <a:gd name="connsiteX1" fmla="*/ 225631 w 1413163"/>
                  <a:gd name="connsiteY1" fmla="*/ 13855 h 229591"/>
                  <a:gd name="connsiteX2" fmla="*/ 415636 w 1413163"/>
                  <a:gd name="connsiteY2" fmla="*/ 203861 h 229591"/>
                  <a:gd name="connsiteX3" fmla="*/ 676893 w 1413163"/>
                  <a:gd name="connsiteY3" fmla="*/ 168235 h 229591"/>
                  <a:gd name="connsiteX4" fmla="*/ 890649 w 1413163"/>
                  <a:gd name="connsiteY4" fmla="*/ 191985 h 229591"/>
                  <a:gd name="connsiteX5" fmla="*/ 1128156 w 1413163"/>
                  <a:gd name="connsiteY5" fmla="*/ 156359 h 229591"/>
                  <a:gd name="connsiteX6" fmla="*/ 1330036 w 1413163"/>
                  <a:gd name="connsiteY6" fmla="*/ 203861 h 229591"/>
                  <a:gd name="connsiteX7" fmla="*/ 1413163 w 1413163"/>
                  <a:gd name="connsiteY7" fmla="*/ 180110 h 229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13163" h="229591">
                    <a:moveTo>
                      <a:pt x="0" y="120733"/>
                    </a:moveTo>
                    <a:cubicBezTo>
                      <a:pt x="78179" y="60366"/>
                      <a:pt x="156358" y="0"/>
                      <a:pt x="225631" y="13855"/>
                    </a:cubicBezTo>
                    <a:cubicBezTo>
                      <a:pt x="294904" y="27710"/>
                      <a:pt x="340426" y="178131"/>
                      <a:pt x="415636" y="203861"/>
                    </a:cubicBezTo>
                    <a:cubicBezTo>
                      <a:pt x="490846" y="229591"/>
                      <a:pt x="597724" y="170214"/>
                      <a:pt x="676893" y="168235"/>
                    </a:cubicBezTo>
                    <a:cubicBezTo>
                      <a:pt x="756062" y="166256"/>
                      <a:pt x="815439" y="193964"/>
                      <a:pt x="890649" y="191985"/>
                    </a:cubicBezTo>
                    <a:cubicBezTo>
                      <a:pt x="965859" y="190006"/>
                      <a:pt x="1054925" y="154380"/>
                      <a:pt x="1128156" y="156359"/>
                    </a:cubicBezTo>
                    <a:cubicBezTo>
                      <a:pt x="1201387" y="158338"/>
                      <a:pt x="1282535" y="199903"/>
                      <a:pt x="1330036" y="203861"/>
                    </a:cubicBezTo>
                    <a:cubicBezTo>
                      <a:pt x="1377537" y="207819"/>
                      <a:pt x="1395350" y="193964"/>
                      <a:pt x="1413163" y="180110"/>
                    </a:cubicBezTo>
                  </a:path>
                </a:pathLst>
              </a:custGeom>
              <a:noFill/>
              <a:ln w="3175" cap="flat" cmpd="sng" algn="ctr">
                <a:solidFill>
                  <a:schemeClr val="tx1"/>
                </a:solidFill>
                <a:prstDash val="solid"/>
                <a:round/>
                <a:headEnd type="none" w="med" len="med"/>
                <a:tailEnd type="none"/>
              </a:ln>
              <a:effectLst/>
            </p:spPr>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30" name="CasellaDiTesto 29"/>
            <p:cNvSpPr txBox="1"/>
            <p:nvPr/>
          </p:nvSpPr>
          <p:spPr>
            <a:xfrm>
              <a:off x="6055580" y="2904984"/>
              <a:ext cx="239536" cy="307777"/>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charset="0"/>
                  <a:ea typeface="+mn-ea"/>
                  <a:cs typeface="+mn-cs"/>
                </a:rPr>
                <a:t>t</a:t>
              </a:r>
              <a:endParaRPr kumimoji="0" lang="en-US" sz="1400" b="0" i="0" u="none" strike="noStrike" kern="1200" cap="none" spc="0" normalizeH="0" baseline="-25000" noProof="0" dirty="0">
                <a:ln>
                  <a:noFill/>
                </a:ln>
                <a:solidFill>
                  <a:srgbClr val="000000"/>
                </a:solidFill>
                <a:effectLst/>
                <a:uLnTx/>
                <a:uFillTx/>
                <a:latin typeface="Arial" charset="0"/>
                <a:ea typeface="+mn-ea"/>
                <a:cs typeface="+mn-cs"/>
              </a:endParaRPr>
            </a:p>
          </p:txBody>
        </p:sp>
        <p:graphicFrame>
          <p:nvGraphicFramePr>
            <p:cNvPr id="34" name="Object 2"/>
            <p:cNvGraphicFramePr>
              <a:graphicFrameLocks noChangeAspect="1"/>
            </p:cNvGraphicFramePr>
            <p:nvPr/>
          </p:nvGraphicFramePr>
          <p:xfrm>
            <a:off x="4818243" y="2217234"/>
            <a:ext cx="233362" cy="287338"/>
          </p:xfrm>
          <a:graphic>
            <a:graphicData uri="http://schemas.openxmlformats.org/presentationml/2006/ole">
              <mc:AlternateContent xmlns:mc="http://schemas.openxmlformats.org/markup-compatibility/2006">
                <mc:Choice xmlns:v="urn:schemas-microsoft-com:vml" Requires="v">
                  <p:oleObj name="Equazione" r:id="rId6" imgW="164880" imgH="203040" progId="Equation.3">
                    <p:embed/>
                  </p:oleObj>
                </mc:Choice>
                <mc:Fallback>
                  <p:oleObj name="Equazione" r:id="rId6" imgW="164880" imgH="203040" progId="Equation.3">
                    <p:embed/>
                    <p:pic>
                      <p:nvPicPr>
                        <p:cNvPr id="34" name="Object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18243" y="2217234"/>
                          <a:ext cx="233362" cy="2873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6" name="Ovale 35"/>
            <p:cNvSpPr/>
            <p:nvPr/>
          </p:nvSpPr>
          <p:spPr bwMode="auto">
            <a:xfrm>
              <a:off x="1017432" y="2060630"/>
              <a:ext cx="6941712" cy="1210615"/>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47" name="Rectangle 53"/>
          <p:cNvSpPr>
            <a:spLocks noChangeArrowheads="1"/>
          </p:cNvSpPr>
          <p:nvPr/>
        </p:nvSpPr>
        <p:spPr bwMode="auto">
          <a:xfrm>
            <a:off x="1487347" y="4043967"/>
            <a:ext cx="1752600" cy="766298"/>
          </a:xfrm>
          <a:prstGeom prst="rect">
            <a:avLst/>
          </a:prstGeom>
          <a:solidFill>
            <a:schemeClr val="bg1"/>
          </a:solidFill>
          <a:ln w="57150">
            <a:solidFill>
              <a:schemeClr val="accent5">
                <a:lumMod val="75000"/>
              </a:schemeClr>
            </a:solidFill>
            <a:miter lim="800000"/>
            <a:headEnd/>
            <a:tailEnd/>
          </a:ln>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GB" sz="2400" b="1" i="0" u="none" strike="noStrike" kern="1200" cap="none" spc="0" normalizeH="0" baseline="0" noProof="0" dirty="0">
                <a:ln>
                  <a:noFill/>
                </a:ln>
                <a:solidFill>
                  <a:srgbClr val="333399">
                    <a:lumMod val="50000"/>
                  </a:srgbClr>
                </a:solidFill>
                <a:effectLst/>
                <a:uLnTx/>
                <a:uFillTx/>
                <a:latin typeface="Verdana"/>
                <a:ea typeface="+mn-ea"/>
                <a:cs typeface="Arial" charset="0"/>
              </a:rPr>
              <a:t>Detect</a:t>
            </a:r>
          </a:p>
        </p:txBody>
      </p:sp>
      <p:sp>
        <p:nvSpPr>
          <p:cNvPr id="37" name="AutoShape 9"/>
          <p:cNvSpPr>
            <a:spLocks noChangeAspect="1" noChangeArrowheads="1"/>
          </p:cNvSpPr>
          <p:nvPr/>
        </p:nvSpPr>
        <p:spPr bwMode="auto">
          <a:xfrm>
            <a:off x="1558643" y="3570640"/>
            <a:ext cx="1610009" cy="196305"/>
          </a:xfrm>
          <a:prstGeom prst="downArrow">
            <a:avLst>
              <a:gd name="adj1" fmla="val 54898"/>
              <a:gd name="adj2" fmla="val 100000"/>
            </a:avLst>
          </a:prstGeom>
          <a:solidFill>
            <a:srgbClr val="00B050"/>
          </a:solidFill>
          <a:ln w="9525">
            <a:solidFill>
              <a:srgbClr val="00B050"/>
            </a:solidFill>
            <a:miter lim="800000"/>
            <a:headEnd/>
            <a:tailEnd/>
          </a:ln>
        </p:spPr>
        <p:txBody>
          <a:bodyPr wrap="none" anchor="ctr"/>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it-IT" sz="2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48" name="Rectangle 13"/>
          <p:cNvSpPr>
            <a:spLocks noChangeArrowheads="1"/>
          </p:cNvSpPr>
          <p:nvPr/>
        </p:nvSpPr>
        <p:spPr bwMode="auto">
          <a:xfrm>
            <a:off x="3675138" y="4038132"/>
            <a:ext cx="1981200" cy="757847"/>
          </a:xfrm>
          <a:prstGeom prst="rect">
            <a:avLst/>
          </a:prstGeom>
          <a:solidFill>
            <a:schemeClr val="bg1"/>
          </a:solidFill>
          <a:ln w="57150">
            <a:solidFill>
              <a:schemeClr val="accent1">
                <a:lumMod val="50000"/>
              </a:schemeClr>
            </a:solidFill>
            <a:miter lim="800000"/>
            <a:headEnd/>
            <a:tailEnd/>
          </a:ln>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GB" sz="2400" b="1" i="0" u="none" strike="noStrike" kern="1200" cap="none" spc="0" normalizeH="0" baseline="0" noProof="0" dirty="0">
                <a:ln>
                  <a:noFill/>
                </a:ln>
                <a:solidFill>
                  <a:srgbClr val="333399">
                    <a:lumMod val="50000"/>
                  </a:srgbClr>
                </a:solidFill>
                <a:effectLst/>
                <a:uLnTx/>
                <a:uFillTx/>
                <a:latin typeface="Verdana"/>
                <a:ea typeface="+mn-ea"/>
                <a:cs typeface="Arial" charset="0"/>
              </a:rPr>
              <a:t>Diagnose</a:t>
            </a:r>
          </a:p>
        </p:txBody>
      </p:sp>
      <p:sp>
        <p:nvSpPr>
          <p:cNvPr id="38" name="AutoShape 9"/>
          <p:cNvSpPr>
            <a:spLocks noChangeAspect="1" noChangeArrowheads="1"/>
          </p:cNvSpPr>
          <p:nvPr/>
        </p:nvSpPr>
        <p:spPr bwMode="auto">
          <a:xfrm>
            <a:off x="3860734" y="3568494"/>
            <a:ext cx="1610009" cy="196305"/>
          </a:xfrm>
          <a:prstGeom prst="downArrow">
            <a:avLst>
              <a:gd name="adj1" fmla="val 54898"/>
              <a:gd name="adj2" fmla="val 100000"/>
            </a:avLst>
          </a:prstGeom>
          <a:solidFill>
            <a:srgbClr val="00B050"/>
          </a:solidFill>
          <a:ln w="9525">
            <a:solidFill>
              <a:srgbClr val="00B050"/>
            </a:solidFill>
            <a:miter lim="800000"/>
            <a:headEnd/>
            <a:tailEnd/>
          </a:ln>
        </p:spPr>
        <p:txBody>
          <a:bodyPr wrap="none" anchor="ctr"/>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it-IT" sz="24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5" name="Gruppo 44"/>
          <p:cNvGrpSpPr/>
          <p:nvPr/>
        </p:nvGrpSpPr>
        <p:grpSpPr>
          <a:xfrm>
            <a:off x="6091528" y="3581372"/>
            <a:ext cx="1703388" cy="1228893"/>
            <a:chOff x="6091528" y="3581372"/>
            <a:chExt cx="1703388" cy="1228893"/>
          </a:xfrm>
        </p:grpSpPr>
        <p:sp>
          <p:nvSpPr>
            <p:cNvPr id="49" name="Rectangle 3"/>
            <p:cNvSpPr>
              <a:spLocks noChangeArrowheads="1"/>
            </p:cNvSpPr>
            <p:nvPr/>
          </p:nvSpPr>
          <p:spPr bwMode="auto">
            <a:xfrm>
              <a:off x="6091528" y="4043967"/>
              <a:ext cx="1703388" cy="766298"/>
            </a:xfrm>
            <a:prstGeom prst="rect">
              <a:avLst/>
            </a:prstGeom>
            <a:noFill/>
            <a:ln w="57150">
              <a:solidFill>
                <a:schemeClr val="accent2">
                  <a:lumMod val="40000"/>
                  <a:lumOff val="60000"/>
                </a:schemeClr>
              </a:solidFill>
              <a:miter lim="800000"/>
              <a:headEnd/>
              <a:tailEnd/>
            </a:ln>
          </p:spPr>
          <p:txBody>
            <a:bodyPr wrap="none" lIns="0" tIns="0" rIns="0" bIns="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333399">
                      <a:lumMod val="50000"/>
                    </a:srgbClr>
                  </a:solidFill>
                  <a:effectLst/>
                  <a:uLnTx/>
                  <a:uFillTx/>
                  <a:latin typeface="Verdana"/>
                  <a:ea typeface="+mn-ea"/>
                  <a:cs typeface="Arial" charset="0"/>
                </a:rPr>
                <a:t>Predict</a:t>
              </a:r>
            </a:p>
          </p:txBody>
        </p:sp>
        <p:sp>
          <p:nvSpPr>
            <p:cNvPr id="39" name="AutoShape 9"/>
            <p:cNvSpPr>
              <a:spLocks noChangeAspect="1" noChangeArrowheads="1"/>
            </p:cNvSpPr>
            <p:nvPr/>
          </p:nvSpPr>
          <p:spPr bwMode="auto">
            <a:xfrm>
              <a:off x="6138218" y="3581372"/>
              <a:ext cx="1610009" cy="196305"/>
            </a:xfrm>
            <a:prstGeom prst="downArrow">
              <a:avLst>
                <a:gd name="adj1" fmla="val 54898"/>
                <a:gd name="adj2" fmla="val 100000"/>
              </a:avLst>
            </a:prstGeom>
            <a:solidFill>
              <a:srgbClr val="00B050"/>
            </a:solidFill>
            <a:ln w="9525">
              <a:solidFill>
                <a:srgbClr val="00B050"/>
              </a:solidFill>
              <a:miter lim="800000"/>
              <a:headEnd/>
              <a:tailEnd/>
            </a:ln>
          </p:spPr>
          <p:txBody>
            <a:bodyPr wrap="none" anchor="ctr"/>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it-IT" sz="24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40" name="Rettangolo 39"/>
          <p:cNvSpPr/>
          <p:nvPr/>
        </p:nvSpPr>
        <p:spPr>
          <a:xfrm>
            <a:off x="1442843" y="1029168"/>
            <a:ext cx="6284092" cy="369332"/>
          </a:xfrm>
          <a:prstGeom prst="rect">
            <a:avLst/>
          </a:prstGeom>
        </p:spPr>
        <p:txBody>
          <a:bodyPr wrap="none">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GB" sz="2400" b="1" i="0" u="none" strike="noStrike" kern="1200" cap="none" spc="0" normalizeH="0" baseline="0" noProof="0" dirty="0">
                <a:ln>
                  <a:noFill/>
                </a:ln>
                <a:solidFill>
                  <a:srgbClr val="333399">
                    <a:lumMod val="50000"/>
                  </a:srgbClr>
                </a:solidFill>
                <a:effectLst/>
                <a:uLnTx/>
                <a:uFillTx/>
                <a:latin typeface="Arial" charset="0"/>
                <a:ea typeface="+mn-ea"/>
                <a:cs typeface="Arial" charset="0"/>
              </a:rPr>
              <a:t>Equipment (System, Structure or Component)</a:t>
            </a:r>
          </a:p>
        </p:txBody>
      </p:sp>
      <p:sp>
        <p:nvSpPr>
          <p:cNvPr id="41" name="AutoShape 9"/>
          <p:cNvSpPr>
            <a:spLocks noChangeAspect="1" noChangeArrowheads="1"/>
          </p:cNvSpPr>
          <p:nvPr/>
        </p:nvSpPr>
        <p:spPr bwMode="auto">
          <a:xfrm>
            <a:off x="3683284" y="1583002"/>
            <a:ext cx="1610009" cy="196305"/>
          </a:xfrm>
          <a:prstGeom prst="downArrow">
            <a:avLst>
              <a:gd name="adj1" fmla="val 54898"/>
              <a:gd name="adj2" fmla="val 100000"/>
            </a:avLst>
          </a:prstGeom>
          <a:solidFill>
            <a:srgbClr val="00B050"/>
          </a:solidFill>
          <a:ln w="9525">
            <a:solidFill>
              <a:srgbClr val="00B050"/>
            </a:solidFill>
            <a:miter lim="800000"/>
            <a:headEnd/>
            <a:tailEnd/>
          </a:ln>
        </p:spPr>
        <p:txBody>
          <a:bodyPr wrap="none" anchor="ctr"/>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it-IT" sz="24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6" name="Gruppo 64"/>
          <p:cNvGrpSpPr/>
          <p:nvPr/>
        </p:nvGrpSpPr>
        <p:grpSpPr>
          <a:xfrm>
            <a:off x="3910442" y="5034735"/>
            <a:ext cx="1581016" cy="544136"/>
            <a:chOff x="3794531" y="5189500"/>
            <a:chExt cx="1581016" cy="544136"/>
          </a:xfrm>
        </p:grpSpPr>
        <p:grpSp>
          <p:nvGrpSpPr>
            <p:cNvPr id="7" name="Gruppo 49"/>
            <p:cNvGrpSpPr/>
            <p:nvPr/>
          </p:nvGrpSpPr>
          <p:grpSpPr>
            <a:xfrm>
              <a:off x="3794531" y="5395082"/>
              <a:ext cx="1581016" cy="338554"/>
              <a:chOff x="4181334" y="5382303"/>
              <a:chExt cx="1581016" cy="338554"/>
            </a:xfrm>
          </p:grpSpPr>
          <p:sp>
            <p:nvSpPr>
              <p:cNvPr id="58" name="Text Box 15"/>
              <p:cNvSpPr txBox="1">
                <a:spLocks noChangeArrowheads="1"/>
              </p:cNvSpPr>
              <p:nvPr/>
            </p:nvSpPr>
            <p:spPr bwMode="auto">
              <a:xfrm>
                <a:off x="4770505" y="5382303"/>
                <a:ext cx="402674" cy="338554"/>
              </a:xfrm>
              <a:prstGeom prst="rect">
                <a:avLst/>
              </a:prstGeom>
              <a:noFill/>
              <a:ln w="9525">
                <a:noFill/>
                <a:miter lim="800000"/>
                <a:headEnd/>
                <a:tailEnd/>
              </a:ln>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GB" sz="1600" b="1" i="0" u="none" strike="noStrike" kern="1200" cap="none" spc="0" normalizeH="0" baseline="0" noProof="0" dirty="0">
                    <a:ln>
                      <a:noFill/>
                    </a:ln>
                    <a:solidFill>
                      <a:srgbClr val="333399">
                        <a:lumMod val="50000"/>
                      </a:srgbClr>
                    </a:solidFill>
                    <a:effectLst/>
                    <a:uLnTx/>
                    <a:uFillTx/>
                    <a:latin typeface="Arial" charset="0"/>
                    <a:ea typeface="+mn-ea"/>
                    <a:cs typeface="Arial" charset="0"/>
                  </a:rPr>
                  <a:t>c</a:t>
                </a:r>
                <a:r>
                  <a:rPr kumimoji="0" lang="en-GB" sz="1600" b="1" i="0" u="none" strike="noStrike" kern="1200" cap="none" spc="0" normalizeH="0" baseline="-25000" noProof="0" dirty="0">
                    <a:ln>
                      <a:noFill/>
                    </a:ln>
                    <a:solidFill>
                      <a:srgbClr val="333399">
                        <a:lumMod val="50000"/>
                      </a:srgbClr>
                    </a:solidFill>
                    <a:effectLst/>
                    <a:uLnTx/>
                    <a:uFillTx/>
                    <a:latin typeface="Arial" charset="0"/>
                    <a:ea typeface="+mn-ea"/>
                    <a:cs typeface="Arial" charset="0"/>
                  </a:rPr>
                  <a:t>2</a:t>
                </a:r>
                <a:endParaRPr kumimoji="0" lang="en-GB" sz="1600" b="1" i="0" u="none" strike="noStrike" kern="1200" cap="none" spc="0" normalizeH="0" baseline="0" noProof="0" dirty="0">
                  <a:ln>
                    <a:noFill/>
                  </a:ln>
                  <a:solidFill>
                    <a:srgbClr val="333399">
                      <a:lumMod val="50000"/>
                    </a:srgbClr>
                  </a:solidFill>
                  <a:effectLst/>
                  <a:uLnTx/>
                  <a:uFillTx/>
                  <a:latin typeface="Arial" charset="0"/>
                  <a:ea typeface="+mn-ea"/>
                  <a:cs typeface="Arial" charset="0"/>
                </a:endParaRPr>
              </a:p>
            </p:txBody>
          </p:sp>
          <p:sp>
            <p:nvSpPr>
              <p:cNvPr id="59" name="Text Box 16"/>
              <p:cNvSpPr txBox="1">
                <a:spLocks noChangeArrowheads="1"/>
              </p:cNvSpPr>
              <p:nvPr/>
            </p:nvSpPr>
            <p:spPr bwMode="auto">
              <a:xfrm>
                <a:off x="4181334" y="5382303"/>
                <a:ext cx="402674" cy="338554"/>
              </a:xfrm>
              <a:prstGeom prst="rect">
                <a:avLst/>
              </a:prstGeom>
              <a:noFill/>
              <a:ln w="9525">
                <a:noFill/>
                <a:miter lim="800000"/>
                <a:headEnd/>
                <a:tailEnd/>
              </a:ln>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GB" sz="1600" b="1" i="0" u="none" strike="noStrike" kern="1200" cap="none" spc="0" normalizeH="0" baseline="0" noProof="0" dirty="0">
                    <a:ln>
                      <a:noFill/>
                    </a:ln>
                    <a:solidFill>
                      <a:srgbClr val="333399">
                        <a:lumMod val="50000"/>
                      </a:srgbClr>
                    </a:solidFill>
                    <a:effectLst/>
                    <a:uLnTx/>
                    <a:uFillTx/>
                    <a:latin typeface="Arial" charset="0"/>
                    <a:ea typeface="+mn-ea"/>
                    <a:cs typeface="Arial" charset="0"/>
                  </a:rPr>
                  <a:t>c</a:t>
                </a:r>
                <a:r>
                  <a:rPr kumimoji="0" lang="en-GB" sz="1600" b="1" i="0" u="none" strike="noStrike" kern="1200" cap="none" spc="0" normalizeH="0" baseline="-25000" noProof="0" dirty="0">
                    <a:ln>
                      <a:noFill/>
                    </a:ln>
                    <a:solidFill>
                      <a:srgbClr val="333399">
                        <a:lumMod val="50000"/>
                      </a:srgbClr>
                    </a:solidFill>
                    <a:effectLst/>
                    <a:uLnTx/>
                    <a:uFillTx/>
                    <a:latin typeface="Arial" charset="0"/>
                    <a:ea typeface="+mn-ea"/>
                    <a:cs typeface="Arial" charset="0"/>
                  </a:rPr>
                  <a:t>1</a:t>
                </a:r>
                <a:endParaRPr kumimoji="0" lang="en-GB" sz="1600" b="1" i="0" u="none" strike="noStrike" kern="1200" cap="none" spc="0" normalizeH="0" baseline="0" noProof="0" dirty="0">
                  <a:ln>
                    <a:noFill/>
                  </a:ln>
                  <a:solidFill>
                    <a:srgbClr val="333399">
                      <a:lumMod val="50000"/>
                    </a:srgbClr>
                  </a:solidFill>
                  <a:effectLst/>
                  <a:uLnTx/>
                  <a:uFillTx/>
                  <a:latin typeface="Arial" charset="0"/>
                  <a:ea typeface="+mn-ea"/>
                  <a:cs typeface="Arial" charset="0"/>
                </a:endParaRPr>
              </a:p>
            </p:txBody>
          </p:sp>
          <p:sp>
            <p:nvSpPr>
              <p:cNvPr id="46" name="Text Box 15"/>
              <p:cNvSpPr txBox="1">
                <a:spLocks noChangeArrowheads="1"/>
              </p:cNvSpPr>
              <p:nvPr/>
            </p:nvSpPr>
            <p:spPr bwMode="auto">
              <a:xfrm>
                <a:off x="5359676" y="5382303"/>
                <a:ext cx="402674" cy="338554"/>
              </a:xfrm>
              <a:prstGeom prst="rect">
                <a:avLst/>
              </a:prstGeom>
              <a:noFill/>
              <a:ln w="9525">
                <a:noFill/>
                <a:miter lim="800000"/>
                <a:headEnd/>
                <a:tailEnd/>
              </a:ln>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GB" sz="1600" b="1" i="0" u="none" strike="noStrike" kern="1200" cap="none" spc="0" normalizeH="0" baseline="0" noProof="0" dirty="0">
                    <a:ln>
                      <a:noFill/>
                    </a:ln>
                    <a:solidFill>
                      <a:srgbClr val="333399">
                        <a:lumMod val="50000"/>
                      </a:srgbClr>
                    </a:solidFill>
                    <a:effectLst/>
                    <a:uLnTx/>
                    <a:uFillTx/>
                    <a:latin typeface="Arial" charset="0"/>
                    <a:ea typeface="+mn-ea"/>
                    <a:cs typeface="Arial" charset="0"/>
                  </a:rPr>
                  <a:t>c</a:t>
                </a:r>
                <a:r>
                  <a:rPr kumimoji="0" lang="en-GB" sz="1600" b="1" i="0" u="none" strike="noStrike" kern="1200" cap="none" spc="0" normalizeH="0" baseline="-25000" noProof="0" dirty="0">
                    <a:ln>
                      <a:noFill/>
                    </a:ln>
                    <a:solidFill>
                      <a:srgbClr val="333399">
                        <a:lumMod val="50000"/>
                      </a:srgbClr>
                    </a:solidFill>
                    <a:effectLst/>
                    <a:uLnTx/>
                    <a:uFillTx/>
                    <a:latin typeface="Arial" charset="0"/>
                    <a:ea typeface="+mn-ea"/>
                    <a:cs typeface="Arial" charset="0"/>
                  </a:rPr>
                  <a:t>3</a:t>
                </a:r>
                <a:endParaRPr kumimoji="0" lang="en-GB" sz="1600" b="1" i="0" u="none" strike="noStrike" kern="1200" cap="none" spc="0" normalizeH="0" baseline="0" noProof="0" dirty="0">
                  <a:ln>
                    <a:noFill/>
                  </a:ln>
                  <a:solidFill>
                    <a:srgbClr val="333399">
                      <a:lumMod val="50000"/>
                    </a:srgbClr>
                  </a:solidFill>
                  <a:effectLst/>
                  <a:uLnTx/>
                  <a:uFillTx/>
                  <a:latin typeface="Arial" charset="0"/>
                  <a:ea typeface="+mn-ea"/>
                  <a:cs typeface="Arial" charset="0"/>
                </a:endParaRPr>
              </a:p>
            </p:txBody>
          </p:sp>
        </p:grpSp>
        <p:grpSp>
          <p:nvGrpSpPr>
            <p:cNvPr id="8" name="Gruppo 61"/>
            <p:cNvGrpSpPr/>
            <p:nvPr/>
          </p:nvGrpSpPr>
          <p:grpSpPr>
            <a:xfrm>
              <a:off x="3992030" y="5189500"/>
              <a:ext cx="1177523" cy="158788"/>
              <a:chOff x="3992030" y="5189500"/>
              <a:chExt cx="1177523" cy="158788"/>
            </a:xfrm>
          </p:grpSpPr>
          <p:sp>
            <p:nvSpPr>
              <p:cNvPr id="57" name="Line 14"/>
              <p:cNvSpPr>
                <a:spLocks noChangeShapeType="1"/>
              </p:cNvSpPr>
              <p:nvPr/>
            </p:nvSpPr>
            <p:spPr bwMode="auto">
              <a:xfrm rot="5400000" flipV="1">
                <a:off x="5087003" y="5265738"/>
                <a:ext cx="158750" cy="6350"/>
              </a:xfrm>
              <a:prstGeom prst="line">
                <a:avLst/>
              </a:prstGeom>
              <a:noFill/>
              <a:ln w="9525">
                <a:solidFill>
                  <a:schemeClr val="tx1"/>
                </a:solidFill>
                <a:round/>
                <a:headEnd type="oval" w="med" len="me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it-IT" sz="2400" b="0" i="0" u="none" strike="noStrike" kern="1200" cap="none" spc="0" normalizeH="0" baseline="0" noProof="0">
                  <a:ln>
                    <a:noFill/>
                  </a:ln>
                  <a:solidFill>
                    <a:srgbClr val="333399">
                      <a:lumMod val="50000"/>
                    </a:srgbClr>
                  </a:solidFill>
                  <a:effectLst/>
                  <a:uLnTx/>
                  <a:uFillTx/>
                  <a:latin typeface="Arial" charset="0"/>
                  <a:ea typeface="+mn-ea"/>
                  <a:cs typeface="Arial" charset="0"/>
                </a:endParaRPr>
              </a:p>
            </p:txBody>
          </p:sp>
          <p:sp>
            <p:nvSpPr>
              <p:cNvPr id="61" name="Line 19"/>
              <p:cNvSpPr>
                <a:spLocks noChangeShapeType="1"/>
              </p:cNvSpPr>
              <p:nvPr/>
            </p:nvSpPr>
            <p:spPr bwMode="auto">
              <a:xfrm rot="5400000" flipV="1">
                <a:off x="4507949" y="5268894"/>
                <a:ext cx="158788" cy="0"/>
              </a:xfrm>
              <a:prstGeom prst="line">
                <a:avLst/>
              </a:prstGeom>
              <a:noFill/>
              <a:ln w="9525">
                <a:solidFill>
                  <a:schemeClr val="tx1"/>
                </a:solidFill>
                <a:round/>
                <a:headEnd type="oval" w="med" len="me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it-IT" sz="2400" b="0" i="0" u="none" strike="noStrike" kern="1200" cap="none" spc="0" normalizeH="0" baseline="0" noProof="0">
                  <a:ln>
                    <a:noFill/>
                  </a:ln>
                  <a:solidFill>
                    <a:srgbClr val="333399">
                      <a:lumMod val="50000"/>
                    </a:srgbClr>
                  </a:solidFill>
                  <a:effectLst/>
                  <a:uLnTx/>
                  <a:uFillTx/>
                  <a:latin typeface="Arial" charset="0"/>
                  <a:ea typeface="+mn-ea"/>
                  <a:cs typeface="Arial" charset="0"/>
                </a:endParaRPr>
              </a:p>
            </p:txBody>
          </p:sp>
          <p:sp>
            <p:nvSpPr>
              <p:cNvPr id="51" name="Line 19"/>
              <p:cNvSpPr>
                <a:spLocks noChangeShapeType="1"/>
              </p:cNvSpPr>
              <p:nvPr/>
            </p:nvSpPr>
            <p:spPr bwMode="auto">
              <a:xfrm rot="5400000" flipV="1">
                <a:off x="3912636" y="5268894"/>
                <a:ext cx="158788" cy="0"/>
              </a:xfrm>
              <a:prstGeom prst="line">
                <a:avLst/>
              </a:prstGeom>
              <a:noFill/>
              <a:ln w="9525">
                <a:solidFill>
                  <a:schemeClr val="tx1"/>
                </a:solidFill>
                <a:round/>
                <a:headEnd type="oval" w="med" len="me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it-IT" sz="2400" b="0" i="0" u="none" strike="noStrike" kern="1200" cap="none" spc="0" normalizeH="0" baseline="0" noProof="0">
                  <a:ln>
                    <a:noFill/>
                  </a:ln>
                  <a:solidFill>
                    <a:srgbClr val="333399">
                      <a:lumMod val="50000"/>
                    </a:srgbClr>
                  </a:solidFill>
                  <a:effectLst/>
                  <a:uLnTx/>
                  <a:uFillTx/>
                  <a:latin typeface="Arial" charset="0"/>
                  <a:ea typeface="+mn-ea"/>
                  <a:cs typeface="Arial" charset="0"/>
                </a:endParaRPr>
              </a:p>
            </p:txBody>
          </p:sp>
        </p:grpSp>
      </p:grpSp>
      <p:sp>
        <p:nvSpPr>
          <p:cNvPr id="66" name="CasellaDiTesto 65"/>
          <p:cNvSpPr txBox="1"/>
          <p:nvPr/>
        </p:nvSpPr>
        <p:spPr>
          <a:xfrm>
            <a:off x="836781" y="2357438"/>
            <a:ext cx="1178528" cy="584775"/>
          </a:xfrm>
          <a:prstGeom prst="rect">
            <a:avLst/>
          </a:prstGeom>
          <a:noFill/>
        </p:spPr>
        <p:txBody>
          <a:bodyPr wrap="non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Verdana"/>
                <a:ea typeface="+mn-ea"/>
                <a:cs typeface="+mn-cs"/>
              </a:rPr>
              <a:t>Measured</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rial" charset="0"/>
                <a:ea typeface="+mn-ea"/>
                <a:cs typeface="+mn-cs"/>
              </a:rPr>
              <a:t>signals</a:t>
            </a:r>
            <a:endParaRPr kumimoji="0" lang="en-US" sz="1600" b="0" i="0" u="none" strike="noStrike" kern="1200" cap="none" spc="0" normalizeH="0" baseline="0" noProof="0" dirty="0">
              <a:ln>
                <a:noFill/>
              </a:ln>
              <a:solidFill>
                <a:srgbClr val="000000"/>
              </a:solidFill>
              <a:effectLst/>
              <a:uLnTx/>
              <a:uFillTx/>
              <a:latin typeface="Verdana"/>
              <a:ea typeface="+mn-ea"/>
              <a:cs typeface="+mn-cs"/>
            </a:endParaRPr>
          </a:p>
        </p:txBody>
      </p:sp>
      <p:sp>
        <p:nvSpPr>
          <p:cNvPr id="67" name="Text Box 21"/>
          <p:cNvSpPr txBox="1">
            <a:spLocks noChangeArrowheads="1"/>
          </p:cNvSpPr>
          <p:nvPr/>
        </p:nvSpPr>
        <p:spPr bwMode="auto">
          <a:xfrm>
            <a:off x="1061107" y="5330929"/>
            <a:ext cx="1354862" cy="584775"/>
          </a:xfrm>
          <a:prstGeom prst="rect">
            <a:avLst/>
          </a:prstGeom>
          <a:noFill/>
          <a:ln w="9525">
            <a:noFill/>
            <a:miter lim="800000"/>
            <a:headEnd/>
            <a:tailEnd/>
          </a:ln>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333399">
                    <a:lumMod val="50000"/>
                  </a:srgbClr>
                </a:solidFill>
                <a:effectLst/>
                <a:uLnTx/>
                <a:uFillTx/>
                <a:latin typeface="Arial" charset="0"/>
                <a:ea typeface="+mn-ea"/>
                <a:cs typeface="Arial" charset="0"/>
              </a:rPr>
              <a:t>Anomalous </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333399">
                    <a:lumMod val="50000"/>
                  </a:srgbClr>
                </a:solidFill>
                <a:effectLst/>
                <a:uLnTx/>
                <a:uFillTx/>
                <a:latin typeface="Arial" charset="0"/>
                <a:ea typeface="+mn-ea"/>
                <a:cs typeface="Arial" charset="0"/>
              </a:rPr>
              <a:t>operation</a:t>
            </a:r>
          </a:p>
        </p:txBody>
      </p:sp>
      <p:sp>
        <p:nvSpPr>
          <p:cNvPr id="68" name="Text Box 21"/>
          <p:cNvSpPr txBox="1">
            <a:spLocks noChangeArrowheads="1"/>
          </p:cNvSpPr>
          <p:nvPr/>
        </p:nvSpPr>
        <p:spPr bwMode="auto">
          <a:xfrm>
            <a:off x="3663559" y="5714430"/>
            <a:ext cx="2182009" cy="584775"/>
          </a:xfrm>
          <a:prstGeom prst="rect">
            <a:avLst/>
          </a:prstGeom>
          <a:noFill/>
          <a:ln w="9525">
            <a:noFill/>
            <a:miter lim="800000"/>
            <a:headEnd/>
            <a:tailEnd/>
          </a:ln>
        </p:spPr>
        <p:txBody>
          <a:bodyPr wrap="none">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333399">
                    <a:lumMod val="50000"/>
                  </a:srgbClr>
                </a:solidFill>
                <a:effectLst/>
                <a:uLnTx/>
                <a:uFillTx/>
                <a:latin typeface="Arial" charset="0"/>
                <a:ea typeface="+mn-ea"/>
                <a:cs typeface="Arial" charset="0"/>
              </a:rPr>
              <a:t>Malfunctioning type </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333399">
                    <a:lumMod val="50000"/>
                  </a:srgbClr>
                </a:solidFill>
                <a:effectLst/>
                <a:uLnTx/>
                <a:uFillTx/>
                <a:latin typeface="Arial" charset="0"/>
                <a:ea typeface="+mn-ea"/>
                <a:cs typeface="Arial" charset="0"/>
              </a:rPr>
              <a:t>(classes)</a:t>
            </a:r>
          </a:p>
        </p:txBody>
      </p:sp>
      <p:sp>
        <p:nvSpPr>
          <p:cNvPr id="69" name="Parentesi graffa chiusa 68"/>
          <p:cNvSpPr/>
          <p:nvPr/>
        </p:nvSpPr>
        <p:spPr bwMode="auto">
          <a:xfrm rot="5400000">
            <a:off x="4606520" y="4904455"/>
            <a:ext cx="247388" cy="1455222"/>
          </a:xfrm>
          <a:prstGeom prst="rightBrac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50" name="Titolo 1">
            <a:extLst>
              <a:ext uri="{FF2B5EF4-FFF2-40B4-BE49-F238E27FC236}">
                <a16:creationId xmlns:a16="http://schemas.microsoft.com/office/drawing/2014/main" id="{27A8240C-472C-4250-B7FD-762D1DE9892C}"/>
              </a:ext>
            </a:extLst>
          </p:cNvPr>
          <p:cNvSpPr>
            <a:spLocks noGrp="1"/>
          </p:cNvSpPr>
          <p:nvPr>
            <p:ph type="title"/>
          </p:nvPr>
        </p:nvSpPr>
        <p:spPr>
          <a:xfrm>
            <a:off x="104775" y="44450"/>
            <a:ext cx="7886700" cy="717550"/>
          </a:xfrm>
        </p:spPr>
        <p:txBody>
          <a:bodyPr/>
          <a:lstStyle/>
          <a:p>
            <a:r>
              <a:rPr lang="it-IT" dirty="0" err="1"/>
              <a:t>Context</a:t>
            </a:r>
            <a:r>
              <a:rPr lang="it-IT" dirty="0"/>
              <a:t>: </a:t>
            </a:r>
            <a:r>
              <a:rPr lang="it-IT" dirty="0" err="1"/>
              <a:t>Prognostics</a:t>
            </a:r>
            <a:r>
              <a:rPr lang="it-IT" dirty="0"/>
              <a:t> and </a:t>
            </a:r>
            <a:r>
              <a:rPr lang="it-IT" dirty="0" err="1"/>
              <a:t>Health</a:t>
            </a:r>
            <a:r>
              <a:rPr lang="it-IT" dirty="0"/>
              <a:t> Management</a:t>
            </a:r>
          </a:p>
        </p:txBody>
      </p:sp>
      <p:pic>
        <p:nvPicPr>
          <p:cNvPr id="52" name="Picture 2" descr="Immagine che contiene interni, bianco, nero, sedendo&#10;&#10;Descrizione generata automaticamente">
            <a:extLst>
              <a:ext uri="{FF2B5EF4-FFF2-40B4-BE49-F238E27FC236}">
                <a16:creationId xmlns:a16="http://schemas.microsoft.com/office/drawing/2014/main" id="{5C6539D2-F476-4CEC-8F64-EB8C3D583425}"/>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700641" y="2268676"/>
            <a:ext cx="1676400" cy="838200"/>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46">
            <a:extLst>
              <a:ext uri="{FF2B5EF4-FFF2-40B4-BE49-F238E27FC236}">
                <a16:creationId xmlns:a16="http://schemas.microsoft.com/office/drawing/2014/main" id="{2F146830-30FA-4CE7-BADA-04C8D63E5AD0}"/>
              </a:ext>
            </a:extLst>
          </p:cNvPr>
          <p:cNvPicPr>
            <a:picLocks noChangeAspect="1"/>
          </p:cNvPicPr>
          <p:nvPr/>
        </p:nvPicPr>
        <p:blipFill>
          <a:blip r:embed="rId9"/>
          <a:stretch>
            <a:fillRect/>
          </a:stretch>
        </p:blipFill>
        <p:spPr>
          <a:xfrm>
            <a:off x="7726935" y="1523185"/>
            <a:ext cx="1039776" cy="1285062"/>
          </a:xfrm>
          <a:prstGeom prst="rect">
            <a:avLst/>
          </a:prstGeom>
        </p:spPr>
      </p:pic>
      <p:graphicFrame>
        <p:nvGraphicFramePr>
          <p:cNvPr id="65" name="Object 4">
            <a:extLst>
              <a:ext uri="{FF2B5EF4-FFF2-40B4-BE49-F238E27FC236}">
                <a16:creationId xmlns:a16="http://schemas.microsoft.com/office/drawing/2014/main" id="{2AF36F7F-2B2E-47EF-A5F9-11AC87CA1717}"/>
              </a:ext>
            </a:extLst>
          </p:cNvPr>
          <p:cNvGraphicFramePr>
            <a:graphicFrameLocks noChangeAspect="1"/>
          </p:cNvGraphicFramePr>
          <p:nvPr>
            <p:extLst>
              <p:ext uri="{D42A27DB-BD31-4B8C-83A1-F6EECF244321}">
                <p14:modId xmlns:p14="http://schemas.microsoft.com/office/powerpoint/2010/main" val="207240769"/>
              </p:ext>
            </p:extLst>
          </p:nvPr>
        </p:nvGraphicFramePr>
        <p:xfrm>
          <a:off x="7501241" y="2935043"/>
          <a:ext cx="1305720" cy="398730"/>
        </p:xfrm>
        <a:graphic>
          <a:graphicData uri="http://schemas.openxmlformats.org/presentationml/2006/ole">
            <mc:AlternateContent xmlns:mc="http://schemas.openxmlformats.org/markup-compatibility/2006">
              <mc:Choice xmlns:v="urn:schemas-microsoft-com:vml" Requires="v">
                <p:oleObj name="Equazione" r:id="rId10" imgW="1307880" imgH="431640" progId="Equation.3">
                  <p:embed/>
                </p:oleObj>
              </mc:Choice>
              <mc:Fallback>
                <p:oleObj name="Equazione" r:id="rId10" imgW="1307880" imgH="431640" progId="Equation.3">
                  <p:embed/>
                  <p:pic>
                    <p:nvPicPr>
                      <p:cNvPr id="56" name="Object 4">
                        <a:extLst>
                          <a:ext uri="{FF2B5EF4-FFF2-40B4-BE49-F238E27FC236}">
                            <a16:creationId xmlns:a16="http://schemas.microsoft.com/office/drawing/2014/main" id="{8287A81C-BE2B-44FA-AC70-9AB8DA5055D0}"/>
                          </a:ext>
                        </a:extLst>
                      </p:cNvPr>
                      <p:cNvPicPr>
                        <a:picLocks noChangeAspect="1" noChangeArrowheads="1"/>
                      </p:cNvPicPr>
                      <p:nvPr/>
                    </p:nvPicPr>
                    <p:blipFill>
                      <a:blip r:embed="rId11"/>
                      <a:srcRect/>
                      <a:stretch>
                        <a:fillRect/>
                      </a:stretch>
                    </p:blipFill>
                    <p:spPr bwMode="auto">
                      <a:xfrm>
                        <a:off x="7501241" y="2935043"/>
                        <a:ext cx="1305720" cy="398730"/>
                      </a:xfrm>
                      <a:prstGeom prst="rect">
                        <a:avLst/>
                      </a:prstGeom>
                      <a:solidFill>
                        <a:srgbClr val="00CC99"/>
                      </a:solidFill>
                    </p:spPr>
                  </p:pic>
                </p:oleObj>
              </mc:Fallback>
            </mc:AlternateContent>
          </a:graphicData>
        </a:graphic>
      </p:graphicFrame>
    </p:spTree>
    <p:extLst>
      <p:ext uri="{BB962C8B-B14F-4D97-AF65-F5344CB8AC3E}">
        <p14:creationId xmlns:p14="http://schemas.microsoft.com/office/powerpoint/2010/main" val="238044838"/>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a:extLst>
              <a:ext uri="{FF2B5EF4-FFF2-40B4-BE49-F238E27FC236}">
                <a16:creationId xmlns:a16="http://schemas.microsoft.com/office/drawing/2014/main" id="{36D4F342-65FE-4DE2-AFAA-3731516DF333}"/>
              </a:ext>
            </a:extLst>
          </p:cNvPr>
          <p:cNvSpPr>
            <a:spLocks noGrp="1"/>
          </p:cNvSpPr>
          <p:nvPr>
            <p:ph idx="1"/>
          </p:nvPr>
        </p:nvSpPr>
        <p:spPr/>
        <p:txBody>
          <a:bodyPr/>
          <a:lstStyle/>
          <a:p>
            <a:endParaRPr lang="it-IT" dirty="0"/>
          </a:p>
        </p:txBody>
      </p:sp>
      <p:sp>
        <p:nvSpPr>
          <p:cNvPr id="4" name="Segnaposto numero diapositiva 3">
            <a:extLst>
              <a:ext uri="{FF2B5EF4-FFF2-40B4-BE49-F238E27FC236}">
                <a16:creationId xmlns:a16="http://schemas.microsoft.com/office/drawing/2014/main" id="{CC6D7EA8-60C8-4100-816C-C12649E06A73}"/>
              </a:ext>
            </a:extLst>
          </p:cNvPr>
          <p:cNvSpPr>
            <a:spLocks noGrp="1"/>
          </p:cNvSpPr>
          <p:nvPr>
            <p:ph type="sldNum" sz="quarter" idx="12"/>
          </p:nvPr>
        </p:nvSpPr>
        <p:spPr/>
        <p:txBody>
          <a:bodyPr/>
          <a:lstStyle/>
          <a:p>
            <a:fld id="{6CF46B70-BEEE-447A-8354-9995F2AD6C56}" type="slidenum">
              <a:rPr lang="en-US" smtClean="0"/>
              <a:pPr/>
              <a:t>20</a:t>
            </a:fld>
            <a:endParaRPr lang="en-US" dirty="0"/>
          </a:p>
        </p:txBody>
      </p:sp>
      <p:sp>
        <p:nvSpPr>
          <p:cNvPr id="5" name="Titolo 1">
            <a:extLst>
              <a:ext uri="{FF2B5EF4-FFF2-40B4-BE49-F238E27FC236}">
                <a16:creationId xmlns:a16="http://schemas.microsoft.com/office/drawing/2014/main" id="{25438872-93A3-4D55-B625-E43793943A9E}"/>
              </a:ext>
            </a:extLst>
          </p:cNvPr>
          <p:cNvSpPr>
            <a:spLocks noGrp="1"/>
          </p:cNvSpPr>
          <p:nvPr>
            <p:ph type="title"/>
          </p:nvPr>
        </p:nvSpPr>
        <p:spPr>
          <a:xfrm>
            <a:off x="98719" y="44450"/>
            <a:ext cx="7886700" cy="717550"/>
          </a:xfrm>
        </p:spPr>
        <p:txBody>
          <a:bodyPr/>
          <a:lstStyle/>
          <a:p>
            <a:r>
              <a:rPr lang="en-US" dirty="0"/>
              <a:t>Example of Application 2</a:t>
            </a:r>
          </a:p>
        </p:txBody>
      </p:sp>
      <p:pic>
        <p:nvPicPr>
          <p:cNvPr id="6" name="Picture 6" descr="A windmill on top of a dry grass field&#10;&#10;Description automatically generated">
            <a:extLst>
              <a:ext uri="{FF2B5EF4-FFF2-40B4-BE49-F238E27FC236}">
                <a16:creationId xmlns:a16="http://schemas.microsoft.com/office/drawing/2014/main" id="{59BAAB0B-F5C2-4790-939C-275A8B0A25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58773" y="1402843"/>
            <a:ext cx="3112715" cy="1894270"/>
          </a:xfrm>
          <a:prstGeom prst="rect">
            <a:avLst/>
          </a:prstGeom>
        </p:spPr>
      </p:pic>
      <p:pic>
        <p:nvPicPr>
          <p:cNvPr id="7" name="Picture 8">
            <a:extLst>
              <a:ext uri="{FF2B5EF4-FFF2-40B4-BE49-F238E27FC236}">
                <a16:creationId xmlns:a16="http://schemas.microsoft.com/office/drawing/2014/main" id="{60EF8CF8-3A6E-4295-87F0-7C7F20AB9FD2}"/>
              </a:ext>
            </a:extLst>
          </p:cNvPr>
          <p:cNvPicPr>
            <a:picLocks noChangeAspect="1"/>
          </p:cNvPicPr>
          <p:nvPr/>
        </p:nvPicPr>
        <p:blipFill rotWithShape="1">
          <a:blip r:embed="rId4"/>
          <a:srcRect l="8902" t="5395" r="12256" b="5425"/>
          <a:stretch/>
        </p:blipFill>
        <p:spPr>
          <a:xfrm>
            <a:off x="457200" y="1124059"/>
            <a:ext cx="3062299" cy="3615433"/>
          </a:xfrm>
          <a:prstGeom prst="rect">
            <a:avLst/>
          </a:prstGeom>
        </p:spPr>
      </p:pic>
      <p:graphicFrame>
        <p:nvGraphicFramePr>
          <p:cNvPr id="9" name="Tabella 5">
            <a:extLst>
              <a:ext uri="{FF2B5EF4-FFF2-40B4-BE49-F238E27FC236}">
                <a16:creationId xmlns:a16="http://schemas.microsoft.com/office/drawing/2014/main" id="{406C6117-E4C9-470D-880A-9EA7CB8ABA54}"/>
              </a:ext>
            </a:extLst>
          </p:cNvPr>
          <p:cNvGraphicFramePr>
            <a:graphicFrameLocks noGrp="1"/>
          </p:cNvGraphicFramePr>
          <p:nvPr>
            <p:extLst>
              <p:ext uri="{D42A27DB-BD31-4B8C-83A1-F6EECF244321}">
                <p14:modId xmlns:p14="http://schemas.microsoft.com/office/powerpoint/2010/main" val="1772333555"/>
              </p:ext>
            </p:extLst>
          </p:nvPr>
        </p:nvGraphicFramePr>
        <p:xfrm>
          <a:off x="584857" y="4843543"/>
          <a:ext cx="7704926" cy="1372898"/>
        </p:xfrm>
        <a:graphic>
          <a:graphicData uri="http://schemas.openxmlformats.org/drawingml/2006/table">
            <a:tbl>
              <a:tblPr firstRow="1" bandRow="1">
                <a:tableStyleId>{5C22544A-7EE6-4342-B048-85BDC9FD1C3A}</a:tableStyleId>
              </a:tblPr>
              <a:tblGrid>
                <a:gridCol w="2210298">
                  <a:extLst>
                    <a:ext uri="{9D8B030D-6E8A-4147-A177-3AD203B41FA5}">
                      <a16:colId xmlns:a16="http://schemas.microsoft.com/office/drawing/2014/main" val="4121195611"/>
                    </a:ext>
                  </a:extLst>
                </a:gridCol>
                <a:gridCol w="5494628">
                  <a:extLst>
                    <a:ext uri="{9D8B030D-6E8A-4147-A177-3AD203B41FA5}">
                      <a16:colId xmlns:a16="http://schemas.microsoft.com/office/drawing/2014/main" val="3591701029"/>
                    </a:ext>
                  </a:extLst>
                </a:gridCol>
              </a:tblGrid>
              <a:tr h="686449">
                <a:tc>
                  <a:txBody>
                    <a:bodyPr/>
                    <a:lstStyle/>
                    <a:p>
                      <a:pPr marL="0" algn="ctr" defTabSz="914400" rtl="0" eaLnBrk="1" latinLnBrk="0" hangingPunct="1"/>
                      <a:r>
                        <a:rPr lang="en-US" sz="1800" b="0" kern="1200" dirty="0">
                          <a:solidFill>
                            <a:schemeClr val="lt1"/>
                          </a:solidFill>
                          <a:latin typeface="+mn-lt"/>
                          <a:ea typeface="+mn-ea"/>
                          <a:cs typeface="+mn-cs"/>
                        </a:rPr>
                        <a:t>Measured signals</a:t>
                      </a:r>
                      <a:endParaRPr lang="it-IT" sz="1800" b="0" kern="1200" dirty="0">
                        <a:solidFill>
                          <a:schemeClr val="lt1"/>
                        </a:solidFill>
                        <a:latin typeface="+mn-lt"/>
                        <a:ea typeface="+mn-ea"/>
                        <a:cs typeface="+mn-cs"/>
                      </a:endParaRPr>
                    </a:p>
                  </a:txBody>
                  <a:tcPr anchor="ctr"/>
                </a:tc>
                <a:tc>
                  <a:txBody>
                    <a:bodyPr/>
                    <a:lstStyle/>
                    <a:p>
                      <a:pPr algn="ctr"/>
                      <a:r>
                        <a:rPr lang="en-US" sz="1800" b="0" kern="1200" dirty="0">
                          <a:solidFill>
                            <a:schemeClr val="lt1"/>
                          </a:solidFill>
                          <a:latin typeface="+mn-lt"/>
                          <a:ea typeface="+mn-ea"/>
                          <a:cs typeface="+mn-cs"/>
                        </a:rPr>
                        <a:t>6 vibration signals measured by accelerometers</a:t>
                      </a:r>
                      <a:endParaRPr lang="it-IT" sz="1800" b="0" kern="1200" dirty="0">
                        <a:solidFill>
                          <a:schemeClr val="lt1"/>
                        </a:solidFill>
                        <a:latin typeface="+mn-lt"/>
                        <a:ea typeface="+mn-ea"/>
                        <a:cs typeface="+mn-cs"/>
                      </a:endParaRPr>
                    </a:p>
                  </a:txBody>
                  <a:tcPr anchor="ctr"/>
                </a:tc>
                <a:extLst>
                  <a:ext uri="{0D108BD9-81ED-4DB2-BD59-A6C34878D82A}">
                    <a16:rowId xmlns:a16="http://schemas.microsoft.com/office/drawing/2014/main" val="3002064284"/>
                  </a:ext>
                </a:extLst>
              </a:tr>
              <a:tr h="686449">
                <a:tc>
                  <a:txBody>
                    <a:bodyPr/>
                    <a:lstStyle/>
                    <a:p>
                      <a:pPr algn="ctr"/>
                      <a:r>
                        <a:rPr lang="it-IT" sz="1800" b="0" kern="1200" dirty="0" err="1">
                          <a:solidFill>
                            <a:srgbClr val="002060"/>
                          </a:solidFill>
                          <a:latin typeface="+mn-lt"/>
                          <a:ea typeface="+mn-ea"/>
                          <a:cs typeface="+mn-cs"/>
                        </a:rPr>
                        <a:t>Available</a:t>
                      </a:r>
                      <a:r>
                        <a:rPr lang="it-IT" sz="1800" b="0" kern="1200" dirty="0">
                          <a:solidFill>
                            <a:srgbClr val="002060"/>
                          </a:solidFill>
                          <a:latin typeface="+mn-lt"/>
                          <a:ea typeface="+mn-ea"/>
                          <a:cs typeface="+mn-cs"/>
                        </a:rPr>
                        <a:t> data</a:t>
                      </a:r>
                    </a:p>
                  </a:txBody>
                  <a:tcPr anchor="ctr"/>
                </a:tc>
                <a:tc>
                  <a:txBody>
                    <a:bodyPr/>
                    <a:lstStyle/>
                    <a:p>
                      <a:r>
                        <a:rPr lang="en-US" sz="1800" b="0" dirty="0">
                          <a:solidFill>
                            <a:srgbClr val="002060"/>
                          </a:solidFill>
                        </a:rPr>
                        <a:t>Historical signal measurements in normal plant condition [3 years, frequency=5 kHz]</a:t>
                      </a:r>
                      <a:endParaRPr lang="it-IT" b="0" dirty="0">
                        <a:solidFill>
                          <a:srgbClr val="002060"/>
                        </a:solidFill>
                      </a:endParaRPr>
                    </a:p>
                  </a:txBody>
                  <a:tcPr/>
                </a:tc>
                <a:extLst>
                  <a:ext uri="{0D108BD9-81ED-4DB2-BD59-A6C34878D82A}">
                    <a16:rowId xmlns:a16="http://schemas.microsoft.com/office/drawing/2014/main" val="2031464264"/>
                  </a:ext>
                </a:extLst>
              </a:tr>
            </a:tbl>
          </a:graphicData>
        </a:graphic>
      </p:graphicFrame>
    </p:spTree>
    <p:extLst>
      <p:ext uri="{BB962C8B-B14F-4D97-AF65-F5344CB8AC3E}">
        <p14:creationId xmlns:p14="http://schemas.microsoft.com/office/powerpoint/2010/main" val="39444195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719138" y="116632"/>
            <a:ext cx="7237238" cy="838200"/>
          </a:xfrm>
        </p:spPr>
        <p:txBody>
          <a:bodyPr>
            <a:normAutofit/>
          </a:bodyPr>
          <a:lstStyle/>
          <a:p>
            <a:r>
              <a:rPr lang="en-US" dirty="0"/>
              <a:t>Data-driven fault detection: possible methods</a:t>
            </a:r>
            <a:br>
              <a:rPr lang="en-US" dirty="0"/>
            </a:br>
            <a:endParaRPr lang="en-US" dirty="0"/>
          </a:p>
        </p:txBody>
      </p:sp>
      <p:sp>
        <p:nvSpPr>
          <p:cNvPr id="3" name="Segnaposto numero diapositiva 2"/>
          <p:cNvSpPr>
            <a:spLocks noGrp="1"/>
          </p:cNvSpPr>
          <p:nvPr>
            <p:ph type="sldNum" sz="quarter" idx="4294967295"/>
          </p:nvPr>
        </p:nvSpPr>
        <p:spPr>
          <a:xfrm>
            <a:off x="7737475" y="152400"/>
            <a:ext cx="1362075" cy="244475"/>
          </a:xfrm>
          <a:prstGeom prst="rect">
            <a:avLst/>
          </a:prstGeom>
        </p:spPr>
        <p:txBody>
          <a:bodyPr/>
          <a:lstStyle/>
          <a:p>
            <a:pPr marL="0" marR="0" lvl="0" indent="0" algn="r" defTabSz="914400" rtl="0" eaLnBrk="0" fontAlgn="base" latinLnBrk="0" hangingPunct="0">
              <a:lnSpc>
                <a:spcPct val="100000"/>
              </a:lnSpc>
              <a:spcBef>
                <a:spcPct val="20000"/>
              </a:spcBef>
              <a:spcAft>
                <a:spcPct val="0"/>
              </a:spcAft>
              <a:buClrTx/>
              <a:buSzTx/>
              <a:buFontTx/>
              <a:buNone/>
              <a:tabLst/>
              <a:defRPr/>
            </a:pPr>
            <a:fld id="{1FCCE63E-20C6-405A-ADEF-DD0656920657}" type="slidenum">
              <a:rPr kumimoji="0" lang="it-IT" sz="1600" b="1" i="0" u="none" strike="noStrike" kern="1200" cap="none" spc="0" normalizeH="0" baseline="0" noProof="0" smtClean="0">
                <a:ln>
                  <a:noFill/>
                </a:ln>
                <a:solidFill>
                  <a:srgbClr val="FF9900"/>
                </a:solidFill>
                <a:effectLst/>
                <a:uLnTx/>
                <a:uFillTx/>
                <a:latin typeface="Arial" charset="0"/>
                <a:ea typeface="+mn-ea"/>
                <a:cs typeface="+mn-cs"/>
              </a:rPr>
              <a:pPr marL="0" marR="0" lvl="0" indent="0" algn="r" defTabSz="914400" rtl="0" eaLnBrk="0" fontAlgn="base" latinLnBrk="0" hangingPunct="0">
                <a:lnSpc>
                  <a:spcPct val="100000"/>
                </a:lnSpc>
                <a:spcBef>
                  <a:spcPct val="20000"/>
                </a:spcBef>
                <a:spcAft>
                  <a:spcPct val="0"/>
                </a:spcAft>
                <a:buClrTx/>
                <a:buSzTx/>
                <a:buFontTx/>
                <a:buNone/>
                <a:tabLst/>
                <a:defRPr/>
              </a:pPr>
              <a:t>21</a:t>
            </a:fld>
            <a:endParaRPr kumimoji="0" lang="it-IT" sz="1600" b="1" i="0" u="none" strike="noStrike" kern="1200" cap="none" spc="0" normalizeH="0" baseline="0" noProof="0">
              <a:ln>
                <a:noFill/>
              </a:ln>
              <a:solidFill>
                <a:srgbClr val="FF9900"/>
              </a:solidFill>
              <a:effectLst/>
              <a:uLnTx/>
              <a:uFillTx/>
              <a:latin typeface="Arial" charset="0"/>
              <a:ea typeface="+mn-ea"/>
              <a:cs typeface="+mn-cs"/>
            </a:endParaRPr>
          </a:p>
        </p:txBody>
      </p:sp>
      <p:sp>
        <p:nvSpPr>
          <p:cNvPr id="131" name="Segnaposto contenuto 130">
            <a:extLst>
              <a:ext uri="{FF2B5EF4-FFF2-40B4-BE49-F238E27FC236}">
                <a16:creationId xmlns:a16="http://schemas.microsoft.com/office/drawing/2014/main" id="{D134FCBE-CD60-48F6-8A97-24F4D261CA1D}"/>
              </a:ext>
            </a:extLst>
          </p:cNvPr>
          <p:cNvSpPr>
            <a:spLocks noGrp="1"/>
          </p:cNvSpPr>
          <p:nvPr>
            <p:ph idx="1"/>
          </p:nvPr>
        </p:nvSpPr>
        <p:spPr/>
        <p:txBody>
          <a:bodyPr/>
          <a:lstStyle/>
          <a:p>
            <a:r>
              <a:rPr lang="it-IT" dirty="0"/>
              <a:t>Statistical </a:t>
            </a:r>
            <a:r>
              <a:rPr lang="it-IT" dirty="0" err="1"/>
              <a:t>Approaches</a:t>
            </a:r>
            <a:r>
              <a:rPr lang="it-IT" dirty="0"/>
              <a:t>:</a:t>
            </a:r>
          </a:p>
          <a:p>
            <a:pPr lvl="1"/>
            <a:r>
              <a:rPr lang="it-IT" dirty="0" err="1"/>
              <a:t>AutoAssociative</a:t>
            </a:r>
            <a:r>
              <a:rPr lang="it-IT" dirty="0"/>
              <a:t> Kernel </a:t>
            </a:r>
            <a:r>
              <a:rPr lang="it-IT" dirty="0" err="1"/>
              <a:t>Regression</a:t>
            </a:r>
            <a:r>
              <a:rPr lang="it-IT" dirty="0"/>
              <a:t> (AAKR)</a:t>
            </a:r>
          </a:p>
          <a:p>
            <a:pPr lvl="1"/>
            <a:r>
              <a:rPr lang="it-IT" dirty="0" err="1"/>
              <a:t>Principal</a:t>
            </a:r>
            <a:r>
              <a:rPr lang="it-IT" dirty="0"/>
              <a:t> Component Analysis (PCA)-</a:t>
            </a:r>
            <a:r>
              <a:rPr lang="it-IT" dirty="0" err="1"/>
              <a:t>based</a:t>
            </a:r>
            <a:endParaRPr lang="it-IT" dirty="0"/>
          </a:p>
          <a:p>
            <a:pPr lvl="1"/>
            <a:r>
              <a:rPr lang="it-IT" dirty="0"/>
              <a:t>…</a:t>
            </a:r>
          </a:p>
          <a:p>
            <a:r>
              <a:rPr lang="it-IT" dirty="0" err="1"/>
              <a:t>Artificial</a:t>
            </a:r>
            <a:r>
              <a:rPr lang="it-IT" dirty="0"/>
              <a:t> Intelligence (AI)-</a:t>
            </a:r>
            <a:r>
              <a:rPr lang="it-IT" dirty="0" err="1"/>
              <a:t>based</a:t>
            </a:r>
            <a:endParaRPr lang="it-IT" dirty="0"/>
          </a:p>
          <a:p>
            <a:pPr lvl="1"/>
            <a:r>
              <a:rPr lang="it-IT" dirty="0" err="1"/>
              <a:t>Feedforward</a:t>
            </a:r>
            <a:r>
              <a:rPr lang="it-IT" dirty="0"/>
              <a:t> </a:t>
            </a:r>
            <a:r>
              <a:rPr lang="it-IT" dirty="0" err="1"/>
              <a:t>Neural</a:t>
            </a:r>
            <a:r>
              <a:rPr lang="it-IT" dirty="0"/>
              <a:t> Networks (</a:t>
            </a:r>
            <a:r>
              <a:rPr lang="it-IT" dirty="0" err="1"/>
              <a:t>FNNs</a:t>
            </a:r>
            <a:r>
              <a:rPr lang="it-IT" dirty="0"/>
              <a:t>)</a:t>
            </a:r>
          </a:p>
          <a:p>
            <a:pPr lvl="1"/>
            <a:r>
              <a:rPr lang="it-IT" dirty="0" err="1"/>
              <a:t>AutoAssociative</a:t>
            </a:r>
            <a:r>
              <a:rPr lang="it-IT" dirty="0"/>
              <a:t> </a:t>
            </a:r>
            <a:r>
              <a:rPr lang="it-IT" dirty="0" err="1"/>
              <a:t>Neural</a:t>
            </a:r>
            <a:r>
              <a:rPr lang="it-IT" dirty="0"/>
              <a:t> Networks (</a:t>
            </a:r>
            <a:r>
              <a:rPr lang="it-IT" dirty="0" err="1"/>
              <a:t>AANNs</a:t>
            </a:r>
            <a:r>
              <a:rPr lang="it-IT" dirty="0"/>
              <a:t>)</a:t>
            </a:r>
          </a:p>
          <a:p>
            <a:pPr lvl="1"/>
            <a:r>
              <a:rPr lang="it-IT" dirty="0" err="1"/>
              <a:t>AutoEncoders</a:t>
            </a:r>
            <a:r>
              <a:rPr lang="it-IT" dirty="0"/>
              <a:t> (</a:t>
            </a:r>
            <a:r>
              <a:rPr lang="it-IT" dirty="0" err="1"/>
              <a:t>AEs</a:t>
            </a:r>
            <a:r>
              <a:rPr lang="it-IT" dirty="0"/>
              <a:t>)</a:t>
            </a:r>
          </a:p>
          <a:p>
            <a:pPr lvl="1"/>
            <a:r>
              <a:rPr lang="it-IT" dirty="0"/>
              <a:t>Self </a:t>
            </a:r>
            <a:r>
              <a:rPr lang="it-IT" dirty="0" err="1"/>
              <a:t>Organizing</a:t>
            </a:r>
            <a:r>
              <a:rPr lang="it-IT" dirty="0"/>
              <a:t> Maps</a:t>
            </a:r>
          </a:p>
          <a:p>
            <a:pPr lvl="1"/>
            <a:r>
              <a:rPr lang="it-IT" dirty="0"/>
              <a:t>…</a:t>
            </a:r>
          </a:p>
          <a:p>
            <a:endParaRPr lang="it-IT" dirty="0"/>
          </a:p>
        </p:txBody>
      </p:sp>
      <p:sp>
        <p:nvSpPr>
          <p:cNvPr id="136" name="Rettangolo 135">
            <a:extLst>
              <a:ext uri="{FF2B5EF4-FFF2-40B4-BE49-F238E27FC236}">
                <a16:creationId xmlns:a16="http://schemas.microsoft.com/office/drawing/2014/main" id="{1CF318DA-2448-4152-A207-C1D57505338F}"/>
              </a:ext>
            </a:extLst>
          </p:cNvPr>
          <p:cNvSpPr/>
          <p:nvPr/>
        </p:nvSpPr>
        <p:spPr>
          <a:xfrm>
            <a:off x="558049" y="1314738"/>
            <a:ext cx="7398327" cy="71148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37747620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0A33C76-562D-43F5-8A40-E792C2D475EE}"/>
              </a:ext>
            </a:extLst>
          </p:cNvPr>
          <p:cNvSpPr>
            <a:spLocks noGrp="1"/>
          </p:cNvSpPr>
          <p:nvPr>
            <p:ph type="title"/>
          </p:nvPr>
        </p:nvSpPr>
        <p:spPr/>
        <p:txBody>
          <a:bodyPr/>
          <a:lstStyle/>
          <a:p>
            <a:r>
              <a:rPr lang="it-IT" dirty="0"/>
              <a:t>In </a:t>
            </a:r>
            <a:r>
              <a:rPr lang="it-IT" dirty="0" err="1"/>
              <a:t>This</a:t>
            </a:r>
            <a:r>
              <a:rPr lang="it-IT" dirty="0"/>
              <a:t> </a:t>
            </a:r>
            <a:r>
              <a:rPr lang="it-IT" dirty="0" err="1"/>
              <a:t>Lecture</a:t>
            </a:r>
            <a:endParaRPr lang="it-IT" dirty="0"/>
          </a:p>
        </p:txBody>
      </p:sp>
      <p:sp>
        <p:nvSpPr>
          <p:cNvPr id="4" name="Segnaposto numero diapositiva 3">
            <a:extLst>
              <a:ext uri="{FF2B5EF4-FFF2-40B4-BE49-F238E27FC236}">
                <a16:creationId xmlns:a16="http://schemas.microsoft.com/office/drawing/2014/main" id="{17D5BEB9-07C0-4192-9859-E11C2D705D93}"/>
              </a:ext>
            </a:extLst>
          </p:cNvPr>
          <p:cNvSpPr>
            <a:spLocks noGrp="1"/>
          </p:cNvSpPr>
          <p:nvPr>
            <p:ph type="sldNum" sz="quarter" idx="12"/>
          </p:nvPr>
        </p:nvSpPr>
        <p:spPr/>
        <p:txBody>
          <a:bodyPr/>
          <a:lstStyle/>
          <a:p>
            <a:fld id="{6CF46B70-BEEE-447A-8354-9995F2AD6C56}" type="slidenum">
              <a:rPr lang="en-US" smtClean="0"/>
              <a:pPr/>
              <a:t>22</a:t>
            </a:fld>
            <a:endParaRPr lang="en-US" dirty="0"/>
          </a:p>
        </p:txBody>
      </p:sp>
      <p:grpSp>
        <p:nvGrpSpPr>
          <p:cNvPr id="11" name="Gruppo 10">
            <a:extLst>
              <a:ext uri="{FF2B5EF4-FFF2-40B4-BE49-F238E27FC236}">
                <a16:creationId xmlns:a16="http://schemas.microsoft.com/office/drawing/2014/main" id="{76BE90B1-1BC8-4828-8D6E-914C635845D5}"/>
              </a:ext>
            </a:extLst>
          </p:cNvPr>
          <p:cNvGrpSpPr/>
          <p:nvPr/>
        </p:nvGrpSpPr>
        <p:grpSpPr>
          <a:xfrm>
            <a:off x="104340" y="1320127"/>
            <a:ext cx="8636898" cy="4883125"/>
            <a:chOff x="104340" y="1320127"/>
            <a:chExt cx="8636898" cy="4883125"/>
          </a:xfrm>
        </p:grpSpPr>
        <p:sp>
          <p:nvSpPr>
            <p:cNvPr id="30" name="Rettangolo 29">
              <a:extLst>
                <a:ext uri="{FF2B5EF4-FFF2-40B4-BE49-F238E27FC236}">
                  <a16:creationId xmlns:a16="http://schemas.microsoft.com/office/drawing/2014/main" id="{6FFC2DAF-E054-4A7D-BF11-D1E03F2D7707}"/>
                </a:ext>
              </a:extLst>
            </p:cNvPr>
            <p:cNvSpPr/>
            <p:nvPr/>
          </p:nvSpPr>
          <p:spPr>
            <a:xfrm>
              <a:off x="3669798" y="1320127"/>
              <a:ext cx="2873069" cy="3391152"/>
            </a:xfrm>
            <a:prstGeom prst="rect">
              <a:avLst/>
            </a:prstGeom>
            <a:solidFill>
              <a:schemeClr val="accent2">
                <a:lumMod val="40000"/>
                <a:lumOff val="60000"/>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 name="Rettangolo 4">
              <a:extLst>
                <a:ext uri="{FF2B5EF4-FFF2-40B4-BE49-F238E27FC236}">
                  <a16:creationId xmlns:a16="http://schemas.microsoft.com/office/drawing/2014/main" id="{694359ED-53D7-47FC-B3BA-9D875615B48C}"/>
                </a:ext>
              </a:extLst>
            </p:cNvPr>
            <p:cNvSpPr/>
            <p:nvPr/>
          </p:nvSpPr>
          <p:spPr>
            <a:xfrm>
              <a:off x="104340" y="1320127"/>
              <a:ext cx="2795144" cy="3342707"/>
            </a:xfrm>
            <a:prstGeom prst="rect">
              <a:avLst/>
            </a:prstGeom>
            <a:solidFill>
              <a:schemeClr val="accent1">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 name="Ovale 2">
              <a:extLst>
                <a:ext uri="{FF2B5EF4-FFF2-40B4-BE49-F238E27FC236}">
                  <a16:creationId xmlns:a16="http://schemas.microsoft.com/office/drawing/2014/main" id="{6C1ECBAE-F46E-4218-A17D-91746562E660}"/>
                </a:ext>
              </a:extLst>
            </p:cNvPr>
            <p:cNvSpPr/>
            <p:nvPr/>
          </p:nvSpPr>
          <p:spPr>
            <a:xfrm>
              <a:off x="2943400" y="5173826"/>
              <a:ext cx="1966340" cy="1029426"/>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 name="CasellaDiTesto 55">
              <a:extLst>
                <a:ext uri="{FF2B5EF4-FFF2-40B4-BE49-F238E27FC236}">
                  <a16:creationId xmlns:a16="http://schemas.microsoft.com/office/drawing/2014/main" id="{9950CBDD-41E9-4A34-B6CC-C2FC2A669007}"/>
                </a:ext>
              </a:extLst>
            </p:cNvPr>
            <p:cNvSpPr txBox="1">
              <a:spLocks noChangeArrowheads="1"/>
            </p:cNvSpPr>
            <p:nvPr/>
          </p:nvSpPr>
          <p:spPr bwMode="auto">
            <a:xfrm>
              <a:off x="149121" y="2373296"/>
              <a:ext cx="2724246" cy="2042460"/>
            </a:xfrm>
            <a:prstGeom prst="rect">
              <a:avLst/>
            </a:prstGeom>
            <a:noFill/>
            <a:ln w="25400">
              <a:solidFill>
                <a:schemeClr val="tx1"/>
              </a:solidFill>
              <a:miter lim="800000"/>
              <a:headEnd/>
              <a:tailEnd/>
            </a:ln>
          </p:spPr>
          <p:txBody>
            <a:bodyPr wrap="square" lIns="72000" tIns="72000" rIns="72000" bIns="72000" anchor="ctr">
              <a:noAutofit/>
            </a:bodyPr>
            <a:lstStyle/>
            <a:p>
              <a:pPr algn="ctr" eaLnBrk="1" hangingPunct="1"/>
              <a:r>
                <a:rPr lang="it-IT" sz="1400" dirty="0">
                  <a:solidFill>
                    <a:srgbClr val="000000"/>
                  </a:solidFill>
                  <a:latin typeface="Arial" pitchFamily="34" charset="0"/>
                  <a:cs typeface="Arial" pitchFamily="34" charset="0"/>
                </a:rPr>
                <a:t>MODEL OF THE</a:t>
              </a:r>
            </a:p>
            <a:p>
              <a:pPr algn="ctr" eaLnBrk="1" hangingPunct="1"/>
              <a:r>
                <a:rPr lang="it-IT" sz="1400" dirty="0">
                  <a:solidFill>
                    <a:srgbClr val="000000"/>
                  </a:solidFill>
                  <a:latin typeface="Arial" pitchFamily="34" charset="0"/>
                  <a:cs typeface="Arial" pitchFamily="34" charset="0"/>
                </a:rPr>
                <a:t>EQUIPMENT BEHAVIOR</a:t>
              </a:r>
            </a:p>
            <a:p>
              <a:pPr algn="ctr" eaLnBrk="1" hangingPunct="1"/>
              <a:r>
                <a:rPr lang="it-IT" sz="1400" dirty="0">
                  <a:solidFill>
                    <a:srgbClr val="000000"/>
                  </a:solidFill>
                  <a:latin typeface="Arial" pitchFamily="34" charset="0"/>
                  <a:cs typeface="Arial" pitchFamily="34" charset="0"/>
                </a:rPr>
                <a:t>IN NORMAL CONDITION</a:t>
              </a:r>
            </a:p>
            <a:p>
              <a:pPr eaLnBrk="1" hangingPunct="1"/>
              <a:endParaRPr lang="it-IT" sz="1400" b="1" i="1" dirty="0">
                <a:solidFill>
                  <a:srgbClr val="FF0000"/>
                </a:solidFill>
                <a:latin typeface="Calibri" panose="020F0502020204030204" pitchFamily="34" charset="0"/>
                <a:cs typeface="Arial" pitchFamily="34" charset="0"/>
              </a:endParaRPr>
            </a:p>
            <a:p>
              <a:pPr algn="ctr" eaLnBrk="1" hangingPunct="1"/>
              <a:endParaRPr lang="it-IT" sz="800" dirty="0">
                <a:solidFill>
                  <a:srgbClr val="000000"/>
                </a:solidFill>
                <a:latin typeface="Arial" pitchFamily="34" charset="0"/>
                <a:cs typeface="Arial" pitchFamily="34" charset="0"/>
              </a:endParaRPr>
            </a:p>
          </p:txBody>
        </p:sp>
        <p:cxnSp>
          <p:nvCxnSpPr>
            <p:cNvPr id="7" name="Connettore 2 6">
              <a:extLst>
                <a:ext uri="{FF2B5EF4-FFF2-40B4-BE49-F238E27FC236}">
                  <a16:creationId xmlns:a16="http://schemas.microsoft.com/office/drawing/2014/main" id="{990AD695-4A1F-4FC3-A195-903F653CB78B}"/>
                </a:ext>
              </a:extLst>
            </p:cNvPr>
            <p:cNvCxnSpPr/>
            <p:nvPr/>
          </p:nvCxnSpPr>
          <p:spPr bwMode="auto">
            <a:xfrm>
              <a:off x="2843808" y="3234681"/>
              <a:ext cx="1008112" cy="0"/>
            </a:xfrm>
            <a:prstGeom prst="straightConnector1">
              <a:avLst/>
            </a:prstGeom>
            <a:noFill/>
            <a:ln w="9525" cap="flat" cmpd="sng" algn="ctr">
              <a:solidFill>
                <a:srgbClr val="008000"/>
              </a:solidFill>
              <a:prstDash val="solid"/>
              <a:round/>
              <a:headEnd type="none" w="med" len="med"/>
              <a:tailEnd type="triangle"/>
            </a:ln>
            <a:effectLst/>
          </p:spPr>
        </p:cxnSp>
        <p:cxnSp>
          <p:nvCxnSpPr>
            <p:cNvPr id="8" name="Connettore 2 7">
              <a:extLst>
                <a:ext uri="{FF2B5EF4-FFF2-40B4-BE49-F238E27FC236}">
                  <a16:creationId xmlns:a16="http://schemas.microsoft.com/office/drawing/2014/main" id="{BCA91752-C276-464D-8602-54B06D5DC9AA}"/>
                </a:ext>
              </a:extLst>
            </p:cNvPr>
            <p:cNvCxnSpPr/>
            <p:nvPr/>
          </p:nvCxnSpPr>
          <p:spPr bwMode="auto">
            <a:xfrm>
              <a:off x="2843808" y="4207276"/>
              <a:ext cx="1008112" cy="0"/>
            </a:xfrm>
            <a:prstGeom prst="straightConnector1">
              <a:avLst/>
            </a:prstGeom>
            <a:noFill/>
            <a:ln w="9525" cap="flat" cmpd="sng" algn="ctr">
              <a:solidFill>
                <a:srgbClr val="008000"/>
              </a:solidFill>
              <a:prstDash val="solid"/>
              <a:round/>
              <a:headEnd type="none" w="med" len="med"/>
              <a:tailEnd type="triangle"/>
            </a:ln>
            <a:effectLst/>
          </p:spPr>
        </p:cxnSp>
        <p:cxnSp>
          <p:nvCxnSpPr>
            <p:cNvPr id="9" name="Connettore 2 8">
              <a:extLst>
                <a:ext uri="{FF2B5EF4-FFF2-40B4-BE49-F238E27FC236}">
                  <a16:creationId xmlns:a16="http://schemas.microsoft.com/office/drawing/2014/main" id="{026C2A6C-F527-4DC6-AA02-19BF2CDDC0F1}"/>
                </a:ext>
              </a:extLst>
            </p:cNvPr>
            <p:cNvCxnSpPr/>
            <p:nvPr/>
          </p:nvCxnSpPr>
          <p:spPr bwMode="auto">
            <a:xfrm flipH="1">
              <a:off x="6070052" y="3234681"/>
              <a:ext cx="1008112" cy="0"/>
            </a:xfrm>
            <a:prstGeom prst="straightConnector1">
              <a:avLst/>
            </a:prstGeom>
            <a:noFill/>
            <a:ln w="9525" cap="flat" cmpd="sng" algn="ctr">
              <a:solidFill>
                <a:schemeClr val="tx1"/>
              </a:solidFill>
              <a:prstDash val="solid"/>
              <a:round/>
              <a:headEnd type="none" w="med" len="med"/>
              <a:tailEnd type="triangle"/>
            </a:ln>
            <a:effectLst/>
          </p:spPr>
        </p:cxnSp>
        <p:cxnSp>
          <p:nvCxnSpPr>
            <p:cNvPr id="10" name="Connettore 2 9">
              <a:extLst>
                <a:ext uri="{FF2B5EF4-FFF2-40B4-BE49-F238E27FC236}">
                  <a16:creationId xmlns:a16="http://schemas.microsoft.com/office/drawing/2014/main" id="{DEB34DEF-D1FD-4D97-A17F-8E4CB163DD2E}"/>
                </a:ext>
              </a:extLst>
            </p:cNvPr>
            <p:cNvCxnSpPr/>
            <p:nvPr/>
          </p:nvCxnSpPr>
          <p:spPr bwMode="auto">
            <a:xfrm flipH="1">
              <a:off x="6156176" y="4207276"/>
              <a:ext cx="1008112" cy="0"/>
            </a:xfrm>
            <a:prstGeom prst="straightConnector1">
              <a:avLst/>
            </a:prstGeom>
            <a:noFill/>
            <a:ln w="9525" cap="flat" cmpd="sng" algn="ctr">
              <a:solidFill>
                <a:schemeClr val="tx1"/>
              </a:solidFill>
              <a:prstDash val="solid"/>
              <a:round/>
              <a:headEnd type="none" w="med" len="med"/>
              <a:tailEnd type="triangle"/>
            </a:ln>
            <a:effectLst/>
          </p:spPr>
        </p:cxnSp>
        <p:sp>
          <p:nvSpPr>
            <p:cNvPr id="13" name="CasellaDiTesto 12">
              <a:extLst>
                <a:ext uri="{FF2B5EF4-FFF2-40B4-BE49-F238E27FC236}">
                  <a16:creationId xmlns:a16="http://schemas.microsoft.com/office/drawing/2014/main" id="{E2EF1C78-C625-494B-9151-C3784523023F}"/>
                </a:ext>
              </a:extLst>
            </p:cNvPr>
            <p:cNvSpPr txBox="1"/>
            <p:nvPr/>
          </p:nvSpPr>
          <p:spPr>
            <a:xfrm>
              <a:off x="2144263" y="1571201"/>
              <a:ext cx="2795144" cy="707886"/>
            </a:xfrm>
            <a:prstGeom prst="rect">
              <a:avLst/>
            </a:prstGeom>
            <a:noFill/>
          </p:spPr>
          <p:txBody>
            <a:bodyPr wrap="square" rtlCol="0">
              <a:spAutoFit/>
            </a:bodyPr>
            <a:lstStyle/>
            <a:p>
              <a:pPr algn="ctr" eaLnBrk="1" hangingPunct="1"/>
              <a:r>
                <a:rPr lang="it-IT" sz="2000" dirty="0" err="1">
                  <a:solidFill>
                    <a:srgbClr val="008000"/>
                  </a:solidFill>
                  <a:latin typeface="Calibri" panose="020F0502020204030204" pitchFamily="34" charset="0"/>
                  <a:cs typeface="Arial" pitchFamily="34" charset="0"/>
                </a:rPr>
                <a:t>Signal</a:t>
              </a:r>
              <a:endParaRPr lang="it-IT" sz="2000" dirty="0">
                <a:solidFill>
                  <a:srgbClr val="008000"/>
                </a:solidFill>
                <a:latin typeface="Calibri" panose="020F0502020204030204" pitchFamily="34" charset="0"/>
                <a:cs typeface="Arial" pitchFamily="34" charset="0"/>
              </a:endParaRPr>
            </a:p>
            <a:p>
              <a:pPr algn="ctr" eaLnBrk="1" hangingPunct="1"/>
              <a:r>
                <a:rPr lang="it-IT" sz="2000" dirty="0" err="1">
                  <a:solidFill>
                    <a:srgbClr val="008000"/>
                  </a:solidFill>
                  <a:latin typeface="Calibri" panose="020F0502020204030204" pitchFamily="34" charset="0"/>
                  <a:cs typeface="Arial" pitchFamily="34" charset="0"/>
                </a:rPr>
                <a:t>reconstructions</a:t>
              </a:r>
              <a:endParaRPr lang="it-IT" sz="2000" dirty="0">
                <a:solidFill>
                  <a:srgbClr val="008000"/>
                </a:solidFill>
                <a:latin typeface="Calibri" panose="020F0502020204030204" pitchFamily="34" charset="0"/>
                <a:cs typeface="Arial" pitchFamily="34" charset="0"/>
              </a:endParaRPr>
            </a:p>
          </p:txBody>
        </p:sp>
        <p:sp>
          <p:nvSpPr>
            <p:cNvPr id="14" name="CasellaDiTesto 13">
              <a:extLst>
                <a:ext uri="{FF2B5EF4-FFF2-40B4-BE49-F238E27FC236}">
                  <a16:creationId xmlns:a16="http://schemas.microsoft.com/office/drawing/2014/main" id="{EDA4CF09-B848-45F3-8CC5-DE42BFF1CDED}"/>
                </a:ext>
              </a:extLst>
            </p:cNvPr>
            <p:cNvSpPr txBox="1"/>
            <p:nvPr/>
          </p:nvSpPr>
          <p:spPr>
            <a:xfrm>
              <a:off x="5659508" y="1591296"/>
              <a:ext cx="1872209" cy="707886"/>
            </a:xfrm>
            <a:prstGeom prst="rect">
              <a:avLst/>
            </a:prstGeom>
            <a:noFill/>
          </p:spPr>
          <p:txBody>
            <a:bodyPr wrap="square" rtlCol="0">
              <a:spAutoFit/>
            </a:bodyPr>
            <a:lstStyle/>
            <a:p>
              <a:pPr algn="ctr" eaLnBrk="1" hangingPunct="1"/>
              <a:r>
                <a:rPr lang="it-IT" sz="2000" dirty="0">
                  <a:solidFill>
                    <a:srgbClr val="FF0000"/>
                  </a:solidFill>
                  <a:latin typeface="Calibri" panose="020F0502020204030204" pitchFamily="34" charset="0"/>
                  <a:cs typeface="Arial" pitchFamily="34" charset="0"/>
                </a:rPr>
                <a:t>Real</a:t>
              </a:r>
            </a:p>
            <a:p>
              <a:pPr algn="ctr" eaLnBrk="1" hangingPunct="1"/>
              <a:r>
                <a:rPr lang="it-IT" sz="2000" dirty="0" err="1">
                  <a:solidFill>
                    <a:srgbClr val="FF0000"/>
                  </a:solidFill>
                  <a:latin typeface="Calibri" panose="020F0502020204030204" pitchFamily="34" charset="0"/>
                  <a:cs typeface="Arial" pitchFamily="34" charset="0"/>
                </a:rPr>
                <a:t>measurements</a:t>
              </a:r>
              <a:endParaRPr lang="it-IT" sz="2000" dirty="0">
                <a:solidFill>
                  <a:srgbClr val="FF0000"/>
                </a:solidFill>
                <a:latin typeface="Calibri" panose="020F0502020204030204" pitchFamily="34" charset="0"/>
                <a:cs typeface="Arial" pitchFamily="34" charset="0"/>
              </a:endParaRPr>
            </a:p>
          </p:txBody>
        </p:sp>
        <p:pic>
          <p:nvPicPr>
            <p:cNvPr id="15" name="Picture 4" descr="Pressurizer_Diag">
              <a:extLst>
                <a:ext uri="{FF2B5EF4-FFF2-40B4-BE49-F238E27FC236}">
                  <a16:creationId xmlns:a16="http://schemas.microsoft.com/office/drawing/2014/main" id="{646045F8-265D-4F6F-968F-1512DA39F085}"/>
                </a:ext>
              </a:extLst>
            </p:cNvPr>
            <p:cNvPicPr>
              <a:picLocks noChangeAspect="1" noChangeArrowheads="1"/>
            </p:cNvPicPr>
            <p:nvPr/>
          </p:nvPicPr>
          <p:blipFill>
            <a:blip r:embed="rId2" cstate="print"/>
            <a:srcRect r="40620"/>
            <a:stretch>
              <a:fillRect/>
            </a:stretch>
          </p:blipFill>
          <p:spPr bwMode="auto">
            <a:xfrm>
              <a:off x="7074910" y="2628086"/>
              <a:ext cx="1666328" cy="1857722"/>
            </a:xfrm>
            <a:prstGeom prst="rect">
              <a:avLst/>
            </a:prstGeom>
            <a:noFill/>
            <a:ln w="9525">
              <a:noFill/>
              <a:miter lim="800000"/>
              <a:headEnd/>
              <a:tailEnd/>
            </a:ln>
          </p:spPr>
        </p:pic>
        <p:pic>
          <p:nvPicPr>
            <p:cNvPr id="16" name="Picture 103">
              <a:extLst>
                <a:ext uri="{FF2B5EF4-FFF2-40B4-BE49-F238E27FC236}">
                  <a16:creationId xmlns:a16="http://schemas.microsoft.com/office/drawing/2014/main" id="{83877B24-A813-4169-A1D6-C3637C7713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3759" b="18423"/>
            <a:stretch>
              <a:fillRect/>
            </a:stretch>
          </p:blipFill>
          <p:spPr bwMode="auto">
            <a:xfrm>
              <a:off x="6228184" y="3440992"/>
              <a:ext cx="903288" cy="636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104">
              <a:extLst>
                <a:ext uri="{FF2B5EF4-FFF2-40B4-BE49-F238E27FC236}">
                  <a16:creationId xmlns:a16="http://schemas.microsoft.com/office/drawing/2014/main" id="{4EE77F5B-E513-4A89-8F87-DEFBA20D972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13759" b="21056"/>
            <a:stretch>
              <a:fillRect/>
            </a:stretch>
          </p:blipFill>
          <p:spPr bwMode="auto">
            <a:xfrm>
              <a:off x="6188992" y="2527721"/>
              <a:ext cx="903288" cy="61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105">
              <a:extLst>
                <a:ext uri="{FF2B5EF4-FFF2-40B4-BE49-F238E27FC236}">
                  <a16:creationId xmlns:a16="http://schemas.microsoft.com/office/drawing/2014/main" id="{6CAFD563-D5BC-4FB1-9CEC-79B830FD3E7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13759" b="15791"/>
            <a:stretch>
              <a:fillRect/>
            </a:stretch>
          </p:blipFill>
          <p:spPr bwMode="auto">
            <a:xfrm>
              <a:off x="3059832" y="2514601"/>
              <a:ext cx="903287"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106">
              <a:extLst>
                <a:ext uri="{FF2B5EF4-FFF2-40B4-BE49-F238E27FC236}">
                  <a16:creationId xmlns:a16="http://schemas.microsoft.com/office/drawing/2014/main" id="{59D650DA-F40E-4617-931F-76144C010FA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l="13759" b="15791"/>
            <a:stretch>
              <a:fillRect/>
            </a:stretch>
          </p:blipFill>
          <p:spPr bwMode="auto">
            <a:xfrm>
              <a:off x="3059832" y="3446856"/>
              <a:ext cx="903287"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CasellaDiTesto 19">
              <a:extLst>
                <a:ext uri="{FF2B5EF4-FFF2-40B4-BE49-F238E27FC236}">
                  <a16:creationId xmlns:a16="http://schemas.microsoft.com/office/drawing/2014/main" id="{C88E8696-E5B4-4197-ABC6-3F6C93DF701A}"/>
                </a:ext>
              </a:extLst>
            </p:cNvPr>
            <p:cNvSpPr txBox="1"/>
            <p:nvPr/>
          </p:nvSpPr>
          <p:spPr>
            <a:xfrm>
              <a:off x="719191" y="1741416"/>
              <a:ext cx="1826570" cy="584775"/>
            </a:xfrm>
            <a:prstGeom prst="rect">
              <a:avLst/>
            </a:prstGeom>
            <a:noFill/>
          </p:spPr>
          <p:txBody>
            <a:bodyPr wrap="square" rtlCol="0">
              <a:spAutoFit/>
            </a:bodyPr>
            <a:lstStyle/>
            <a:p>
              <a:pPr eaLnBrk="1" hangingPunct="1"/>
              <a:r>
                <a:rPr lang="en-US" sz="3200" b="1" dirty="0">
                  <a:solidFill>
                    <a:schemeClr val="tx2"/>
                  </a:solidFill>
                  <a:latin typeface="Verdana"/>
                </a:rPr>
                <a:t>Part 1</a:t>
              </a:r>
              <a:endParaRPr lang="en-US" sz="1800" b="1" dirty="0">
                <a:solidFill>
                  <a:schemeClr val="tx2"/>
                </a:solidFill>
                <a:latin typeface="Verdana"/>
              </a:endParaRPr>
            </a:p>
          </p:txBody>
        </p:sp>
        <p:sp>
          <p:nvSpPr>
            <p:cNvPr id="22" name="Rettangolo 144">
              <a:extLst>
                <a:ext uri="{FF2B5EF4-FFF2-40B4-BE49-F238E27FC236}">
                  <a16:creationId xmlns:a16="http://schemas.microsoft.com/office/drawing/2014/main" id="{CE3DDFD2-5D6C-4F6B-BFA5-22F3C9065381}"/>
                </a:ext>
              </a:extLst>
            </p:cNvPr>
            <p:cNvSpPr/>
            <p:nvPr/>
          </p:nvSpPr>
          <p:spPr>
            <a:xfrm>
              <a:off x="3925686" y="2663752"/>
              <a:ext cx="2117533" cy="1554480"/>
            </a:xfrm>
            <a:prstGeom prst="flowChartDecision">
              <a:avLst/>
            </a:prstGeom>
            <a:ln w="38100">
              <a:solidFill>
                <a:schemeClr val="bg1">
                  <a:lumMod val="50000"/>
                </a:schemeClr>
              </a:solidFill>
            </a:ln>
          </p:spPr>
          <p:txBody>
            <a:bodyPr wrap="square">
              <a:noAutofit/>
            </a:bodyPr>
            <a:lstStyle/>
            <a:p>
              <a:pPr algn="ctr" eaLnBrk="1" hangingPunct="1"/>
              <a:r>
                <a:rPr lang="it-IT" sz="2800" b="1" dirty="0">
                  <a:solidFill>
                    <a:schemeClr val="tx2"/>
                  </a:solidFill>
                  <a:latin typeface="Arial" pitchFamily="34" charset="0"/>
                  <a:cs typeface="Arial" pitchFamily="34" charset="0"/>
                </a:rPr>
                <a:t>= ?</a:t>
              </a:r>
            </a:p>
            <a:p>
              <a:pPr algn="ctr" eaLnBrk="1" hangingPunct="1"/>
              <a:r>
                <a:rPr lang="it-IT" sz="1600" dirty="0">
                  <a:solidFill>
                    <a:schemeClr val="tx2"/>
                  </a:solidFill>
                  <a:latin typeface="Arial" pitchFamily="34" charset="0"/>
                  <a:cs typeface="Arial" pitchFamily="34" charset="0"/>
                </a:rPr>
                <a:t>Statistical Test</a:t>
              </a:r>
            </a:p>
          </p:txBody>
        </p:sp>
        <p:sp>
          <p:nvSpPr>
            <p:cNvPr id="23" name="CasellaDiTesto 22">
              <a:extLst>
                <a:ext uri="{FF2B5EF4-FFF2-40B4-BE49-F238E27FC236}">
                  <a16:creationId xmlns:a16="http://schemas.microsoft.com/office/drawing/2014/main" id="{1A72F902-BFD1-4A5A-907B-B76A05222463}"/>
                </a:ext>
              </a:extLst>
            </p:cNvPr>
            <p:cNvSpPr txBox="1"/>
            <p:nvPr/>
          </p:nvSpPr>
          <p:spPr>
            <a:xfrm>
              <a:off x="3390355" y="5286799"/>
              <a:ext cx="1159292" cy="646331"/>
            </a:xfrm>
            <a:prstGeom prst="rect">
              <a:avLst/>
            </a:prstGeom>
            <a:noFill/>
          </p:spPr>
          <p:txBody>
            <a:bodyPr wrap="none" rtlCol="0">
              <a:spAutoFit/>
            </a:bodyPr>
            <a:lstStyle/>
            <a:p>
              <a:pPr algn="ctr" eaLnBrk="1" hangingPunct="1"/>
              <a:r>
                <a:rPr lang="it-IT" dirty="0" err="1">
                  <a:solidFill>
                    <a:srgbClr val="000000"/>
                  </a:solidFill>
                  <a:latin typeface="Arial" pitchFamily="34" charset="0"/>
                  <a:cs typeface="Arial" pitchFamily="34" charset="0"/>
                </a:rPr>
                <a:t>Normal</a:t>
              </a:r>
              <a:r>
                <a:rPr lang="it-IT" dirty="0">
                  <a:solidFill>
                    <a:srgbClr val="000000"/>
                  </a:solidFill>
                  <a:latin typeface="Arial" pitchFamily="34" charset="0"/>
                  <a:cs typeface="Arial" pitchFamily="34" charset="0"/>
                </a:rPr>
                <a:t> </a:t>
              </a:r>
            </a:p>
            <a:p>
              <a:pPr algn="ctr" eaLnBrk="1" hangingPunct="1"/>
              <a:r>
                <a:rPr lang="it-IT" dirty="0" err="1">
                  <a:solidFill>
                    <a:srgbClr val="000000"/>
                  </a:solidFill>
                  <a:latin typeface="Arial" pitchFamily="34" charset="0"/>
                  <a:cs typeface="Arial" pitchFamily="34" charset="0"/>
                </a:rPr>
                <a:t>Condition</a:t>
              </a:r>
              <a:endParaRPr lang="it-IT" dirty="0">
                <a:solidFill>
                  <a:srgbClr val="000000"/>
                </a:solidFill>
                <a:latin typeface="Arial" pitchFamily="34" charset="0"/>
                <a:cs typeface="Arial" pitchFamily="34" charset="0"/>
              </a:endParaRPr>
            </a:p>
          </p:txBody>
        </p:sp>
        <p:sp>
          <p:nvSpPr>
            <p:cNvPr id="24" name="Ovale 23">
              <a:extLst>
                <a:ext uri="{FF2B5EF4-FFF2-40B4-BE49-F238E27FC236}">
                  <a16:creationId xmlns:a16="http://schemas.microsoft.com/office/drawing/2014/main" id="{DA3E5B39-8877-4307-96DD-0E84F6108885}"/>
                </a:ext>
              </a:extLst>
            </p:cNvPr>
            <p:cNvSpPr/>
            <p:nvPr/>
          </p:nvSpPr>
          <p:spPr>
            <a:xfrm>
              <a:off x="5317686" y="5153731"/>
              <a:ext cx="1966340" cy="1029426"/>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5" name="CasellaDiTesto 24">
              <a:extLst>
                <a:ext uri="{FF2B5EF4-FFF2-40B4-BE49-F238E27FC236}">
                  <a16:creationId xmlns:a16="http://schemas.microsoft.com/office/drawing/2014/main" id="{C397808E-D701-49F4-B739-ECBFC0B746A4}"/>
                </a:ext>
              </a:extLst>
            </p:cNvPr>
            <p:cNvSpPr txBox="1"/>
            <p:nvPr/>
          </p:nvSpPr>
          <p:spPr>
            <a:xfrm>
              <a:off x="5744337" y="5266704"/>
              <a:ext cx="1236236" cy="646331"/>
            </a:xfrm>
            <a:prstGeom prst="rect">
              <a:avLst/>
            </a:prstGeom>
            <a:noFill/>
          </p:spPr>
          <p:txBody>
            <a:bodyPr wrap="none" rtlCol="0">
              <a:spAutoFit/>
            </a:bodyPr>
            <a:lstStyle/>
            <a:p>
              <a:pPr algn="ctr" eaLnBrk="1" hangingPunct="1"/>
              <a:r>
                <a:rPr lang="it-IT" dirty="0" err="1">
                  <a:solidFill>
                    <a:srgbClr val="000000"/>
                  </a:solidFill>
                  <a:latin typeface="Arial" pitchFamily="34" charset="0"/>
                  <a:cs typeface="Arial" pitchFamily="34" charset="0"/>
                </a:rPr>
                <a:t>Abnormal</a:t>
              </a:r>
              <a:r>
                <a:rPr lang="it-IT" dirty="0">
                  <a:solidFill>
                    <a:srgbClr val="000000"/>
                  </a:solidFill>
                  <a:latin typeface="Arial" pitchFamily="34" charset="0"/>
                  <a:cs typeface="Arial" pitchFamily="34" charset="0"/>
                </a:rPr>
                <a:t> </a:t>
              </a:r>
            </a:p>
            <a:p>
              <a:pPr algn="ctr" eaLnBrk="1" hangingPunct="1"/>
              <a:r>
                <a:rPr lang="it-IT" dirty="0" err="1">
                  <a:solidFill>
                    <a:srgbClr val="000000"/>
                  </a:solidFill>
                  <a:latin typeface="Arial" pitchFamily="34" charset="0"/>
                  <a:cs typeface="Arial" pitchFamily="34" charset="0"/>
                </a:rPr>
                <a:t>Condition</a:t>
              </a:r>
              <a:endParaRPr lang="it-IT" dirty="0">
                <a:solidFill>
                  <a:srgbClr val="000000"/>
                </a:solidFill>
                <a:latin typeface="Arial" pitchFamily="34" charset="0"/>
                <a:cs typeface="Arial" pitchFamily="34" charset="0"/>
              </a:endParaRPr>
            </a:p>
          </p:txBody>
        </p:sp>
        <p:cxnSp>
          <p:nvCxnSpPr>
            <p:cNvPr id="27" name="Connettore 2 26">
              <a:extLst>
                <a:ext uri="{FF2B5EF4-FFF2-40B4-BE49-F238E27FC236}">
                  <a16:creationId xmlns:a16="http://schemas.microsoft.com/office/drawing/2014/main" id="{29F161D6-884D-4F0B-B2B9-E35EBF690574}"/>
                </a:ext>
              </a:extLst>
            </p:cNvPr>
            <p:cNvCxnSpPr>
              <a:stCxn id="22" idx="2"/>
              <a:endCxn id="3" idx="0"/>
            </p:cNvCxnSpPr>
            <p:nvPr/>
          </p:nvCxnSpPr>
          <p:spPr>
            <a:xfrm flipH="1">
              <a:off x="3926570" y="4218232"/>
              <a:ext cx="1057883" cy="955594"/>
            </a:xfrm>
            <a:prstGeom prst="straightConnector1">
              <a:avLst/>
            </a:prstGeom>
            <a:ln w="47625">
              <a:tailEnd type="stealth"/>
            </a:ln>
          </p:spPr>
          <p:style>
            <a:lnRef idx="1">
              <a:schemeClr val="accent1"/>
            </a:lnRef>
            <a:fillRef idx="0">
              <a:schemeClr val="accent1"/>
            </a:fillRef>
            <a:effectRef idx="0">
              <a:schemeClr val="accent1"/>
            </a:effectRef>
            <a:fontRef idx="minor">
              <a:schemeClr val="tx1"/>
            </a:fontRef>
          </p:style>
        </p:cxnSp>
        <p:cxnSp>
          <p:nvCxnSpPr>
            <p:cNvPr id="28" name="Connettore 2 27">
              <a:extLst>
                <a:ext uri="{FF2B5EF4-FFF2-40B4-BE49-F238E27FC236}">
                  <a16:creationId xmlns:a16="http://schemas.microsoft.com/office/drawing/2014/main" id="{0D943638-E58F-46E2-959A-1DBD4BF183EC}"/>
                </a:ext>
              </a:extLst>
            </p:cNvPr>
            <p:cNvCxnSpPr>
              <a:cxnSpLocks/>
              <a:stCxn id="22" idx="2"/>
              <a:endCxn id="24" idx="0"/>
            </p:cNvCxnSpPr>
            <p:nvPr/>
          </p:nvCxnSpPr>
          <p:spPr>
            <a:xfrm>
              <a:off x="4984453" y="4218232"/>
              <a:ext cx="1316403" cy="935499"/>
            </a:xfrm>
            <a:prstGeom prst="straightConnector1">
              <a:avLst/>
            </a:prstGeom>
            <a:ln w="47625">
              <a:tailEnd type="stealth"/>
            </a:ln>
          </p:spPr>
          <p:style>
            <a:lnRef idx="1">
              <a:schemeClr val="accent1"/>
            </a:lnRef>
            <a:fillRef idx="0">
              <a:schemeClr val="accent1"/>
            </a:fillRef>
            <a:effectRef idx="0">
              <a:schemeClr val="accent1"/>
            </a:effectRef>
            <a:fontRef idx="minor">
              <a:schemeClr val="tx1"/>
            </a:fontRef>
          </p:style>
        </p:cxnSp>
        <p:sp>
          <p:nvSpPr>
            <p:cNvPr id="31" name="CasellaDiTesto 30">
              <a:extLst>
                <a:ext uri="{FF2B5EF4-FFF2-40B4-BE49-F238E27FC236}">
                  <a16:creationId xmlns:a16="http://schemas.microsoft.com/office/drawing/2014/main" id="{A01FCBAC-690D-40C0-AAC5-7A6273C4BE54}"/>
                </a:ext>
              </a:extLst>
            </p:cNvPr>
            <p:cNvSpPr txBox="1"/>
            <p:nvPr/>
          </p:nvSpPr>
          <p:spPr>
            <a:xfrm rot="1982665">
              <a:off x="7287704" y="3362606"/>
              <a:ext cx="1377300" cy="369332"/>
            </a:xfrm>
            <a:prstGeom prst="rect">
              <a:avLst/>
            </a:prstGeom>
            <a:noFill/>
          </p:spPr>
          <p:txBody>
            <a:bodyPr wrap="none" rtlCol="0">
              <a:spAutoFit/>
            </a:bodyPr>
            <a:lstStyle/>
            <a:p>
              <a:r>
                <a:rPr lang="it-IT" b="1" dirty="0" err="1">
                  <a:solidFill>
                    <a:srgbClr val="FF0000"/>
                  </a:solidFill>
                </a:rPr>
                <a:t>Equipment</a:t>
              </a:r>
              <a:endParaRPr lang="it-IT" b="1" dirty="0">
                <a:solidFill>
                  <a:srgbClr val="FF0000"/>
                </a:solidFill>
              </a:endParaRPr>
            </a:p>
          </p:txBody>
        </p:sp>
        <p:sp>
          <p:nvSpPr>
            <p:cNvPr id="32" name="CasellaDiTesto 31">
              <a:extLst>
                <a:ext uri="{FF2B5EF4-FFF2-40B4-BE49-F238E27FC236}">
                  <a16:creationId xmlns:a16="http://schemas.microsoft.com/office/drawing/2014/main" id="{ED71C2EE-D4F6-4524-94A0-CE2C3430B11B}"/>
                </a:ext>
              </a:extLst>
            </p:cNvPr>
            <p:cNvSpPr txBox="1"/>
            <p:nvPr/>
          </p:nvSpPr>
          <p:spPr>
            <a:xfrm>
              <a:off x="4152887" y="1985576"/>
              <a:ext cx="1826570" cy="584775"/>
            </a:xfrm>
            <a:prstGeom prst="rect">
              <a:avLst/>
            </a:prstGeom>
            <a:noFill/>
          </p:spPr>
          <p:txBody>
            <a:bodyPr wrap="square" rtlCol="0">
              <a:spAutoFit/>
            </a:bodyPr>
            <a:lstStyle/>
            <a:p>
              <a:pPr eaLnBrk="1" hangingPunct="1"/>
              <a:r>
                <a:rPr lang="en-US" sz="3200" b="1" dirty="0">
                  <a:solidFill>
                    <a:schemeClr val="tx2"/>
                  </a:solidFill>
                  <a:latin typeface="Verdana"/>
                </a:rPr>
                <a:t>Part 2</a:t>
              </a:r>
              <a:endParaRPr lang="en-US" sz="1800" b="1" dirty="0">
                <a:solidFill>
                  <a:schemeClr val="tx2"/>
                </a:solidFill>
                <a:latin typeface="Verdana"/>
              </a:endParaRPr>
            </a:p>
          </p:txBody>
        </p:sp>
      </p:grpSp>
    </p:spTree>
    <p:extLst>
      <p:ext uri="{BB962C8B-B14F-4D97-AF65-F5344CB8AC3E}">
        <p14:creationId xmlns:p14="http://schemas.microsoft.com/office/powerpoint/2010/main" val="19321931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670734-8127-4088-8230-EB035AC25A67}"/>
              </a:ext>
            </a:extLst>
          </p:cNvPr>
          <p:cNvSpPr>
            <a:spLocks noGrp="1"/>
          </p:cNvSpPr>
          <p:nvPr>
            <p:ph type="title"/>
          </p:nvPr>
        </p:nvSpPr>
        <p:spPr/>
        <p:txBody>
          <a:bodyPr/>
          <a:lstStyle/>
          <a:p>
            <a:r>
              <a:rPr lang="en-GB" b="1" dirty="0"/>
              <a:t>PART 1: Model of the Equipment Behaviour in Normal Condition</a:t>
            </a:r>
          </a:p>
        </p:txBody>
      </p:sp>
      <p:sp>
        <p:nvSpPr>
          <p:cNvPr id="3" name="Content Placeholder 2">
            <a:extLst>
              <a:ext uri="{FF2B5EF4-FFF2-40B4-BE49-F238E27FC236}">
                <a16:creationId xmlns:a16="http://schemas.microsoft.com/office/drawing/2014/main" id="{2CB707BB-0B15-4BC2-BD0E-57B32510564D}"/>
              </a:ext>
            </a:extLst>
          </p:cNvPr>
          <p:cNvSpPr>
            <a:spLocks noGrp="1"/>
          </p:cNvSpPr>
          <p:nvPr>
            <p:ph type="body" idx="1"/>
          </p:nvPr>
        </p:nvSpPr>
        <p:spPr/>
        <p:txBody>
          <a:bodyPr anchor="ctr">
            <a:normAutofit/>
          </a:bodyPr>
          <a:lstStyle/>
          <a:p>
            <a:pPr marL="457200" indent="-457200">
              <a:buFont typeface="Arial" panose="020B0604020202020204" pitchFamily="34" charset="0"/>
              <a:buChar char="•"/>
            </a:pPr>
            <a:r>
              <a:rPr lang="en-US" sz="2800" dirty="0"/>
              <a:t>Auto Associative Kernel Regression (AAKR)</a:t>
            </a:r>
          </a:p>
          <a:p>
            <a:pPr marL="457200" indent="-457200">
              <a:buFont typeface="Arial" panose="020B0604020202020204" pitchFamily="34" charset="0"/>
              <a:buChar char="•"/>
            </a:pPr>
            <a:r>
              <a:rPr lang="en-US" sz="2800" dirty="0"/>
              <a:t>Principal Component Analysis (PCA)</a:t>
            </a:r>
          </a:p>
        </p:txBody>
      </p:sp>
      <p:sp>
        <p:nvSpPr>
          <p:cNvPr id="4" name="Slide Number Placeholder 3">
            <a:extLst>
              <a:ext uri="{FF2B5EF4-FFF2-40B4-BE49-F238E27FC236}">
                <a16:creationId xmlns:a16="http://schemas.microsoft.com/office/drawing/2014/main" id="{21BC6A19-DB50-439D-B7E3-8B7F684A203F}"/>
              </a:ext>
            </a:extLst>
          </p:cNvPr>
          <p:cNvSpPr>
            <a:spLocks noGrp="1"/>
          </p:cNvSpPr>
          <p:nvPr>
            <p:ph type="sldNum" sz="quarter" idx="4294967295"/>
          </p:nvPr>
        </p:nvSpPr>
        <p:spPr>
          <a:xfrm>
            <a:off x="8756650" y="195263"/>
            <a:ext cx="387350" cy="365125"/>
          </a:xfrm>
        </p:spPr>
        <p:txBody>
          <a:bodyPr/>
          <a:lstStyle/>
          <a:p>
            <a:fld id="{6CF46B70-BEEE-447A-8354-9995F2AD6C56}" type="slidenum">
              <a:rPr lang="en-US" smtClean="0"/>
              <a:pPr/>
              <a:t>23</a:t>
            </a:fld>
            <a:endParaRPr lang="en-US" dirty="0"/>
          </a:p>
        </p:txBody>
      </p:sp>
    </p:spTree>
    <p:extLst>
      <p:ext uri="{BB962C8B-B14F-4D97-AF65-F5344CB8AC3E}">
        <p14:creationId xmlns:p14="http://schemas.microsoft.com/office/powerpoint/2010/main" val="31799335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26F44F-8ACF-4B63-8315-00E7768CEFC5}"/>
              </a:ext>
            </a:extLst>
          </p:cNvPr>
          <p:cNvSpPr>
            <a:spLocks noGrp="1"/>
          </p:cNvSpPr>
          <p:nvPr>
            <p:ph type="title"/>
          </p:nvPr>
        </p:nvSpPr>
        <p:spPr/>
        <p:txBody>
          <a:bodyPr>
            <a:normAutofit/>
          </a:bodyPr>
          <a:lstStyle/>
          <a:p>
            <a:r>
              <a:rPr lang="en-US" dirty="0"/>
              <a:t>What do we need? </a:t>
            </a:r>
            <a:endParaRPr lang="en-GB" dirty="0"/>
          </a:p>
        </p:txBody>
      </p:sp>
      <p:sp>
        <p:nvSpPr>
          <p:cNvPr id="4" name="Slide Number Placeholder 3">
            <a:extLst>
              <a:ext uri="{FF2B5EF4-FFF2-40B4-BE49-F238E27FC236}">
                <a16:creationId xmlns:a16="http://schemas.microsoft.com/office/drawing/2014/main" id="{675D4109-9206-4F56-A4F6-FBA49669F759}"/>
              </a:ext>
            </a:extLst>
          </p:cNvPr>
          <p:cNvSpPr>
            <a:spLocks noGrp="1"/>
          </p:cNvSpPr>
          <p:nvPr>
            <p:ph type="sldNum" sz="quarter" idx="12"/>
          </p:nvPr>
        </p:nvSpPr>
        <p:spPr/>
        <p:txBody>
          <a:bodyPr/>
          <a:lstStyle/>
          <a:p>
            <a:fld id="{6CF46B70-BEEE-447A-8354-9995F2AD6C56}" type="slidenum">
              <a:rPr lang="en-US" smtClean="0"/>
              <a:pPr/>
              <a:t>24</a:t>
            </a:fld>
            <a:endParaRPr lang="en-US" dirty="0"/>
          </a:p>
        </p:txBody>
      </p:sp>
      <p:sp>
        <p:nvSpPr>
          <p:cNvPr id="3" name="Rettangolo 2">
            <a:extLst>
              <a:ext uri="{FF2B5EF4-FFF2-40B4-BE49-F238E27FC236}">
                <a16:creationId xmlns:a16="http://schemas.microsoft.com/office/drawing/2014/main" id="{D0A0527E-3DCF-48D3-9B95-DA3F528D5AF7}"/>
              </a:ext>
            </a:extLst>
          </p:cNvPr>
          <p:cNvSpPr/>
          <p:nvPr/>
        </p:nvSpPr>
        <p:spPr>
          <a:xfrm>
            <a:off x="2631170" y="1301258"/>
            <a:ext cx="3424460" cy="830997"/>
          </a:xfrm>
          <a:prstGeom prst="rect">
            <a:avLst/>
          </a:prstGeom>
        </p:spPr>
        <p:txBody>
          <a:bodyPr wrap="square">
            <a:spAutoFit/>
          </a:bodyPr>
          <a:lstStyle/>
          <a:p>
            <a:pPr algn="ctr">
              <a:lnSpc>
                <a:spcPct val="100000"/>
              </a:lnSpc>
              <a:spcBef>
                <a:spcPts val="0"/>
              </a:spcBef>
              <a:defRPr/>
            </a:pPr>
            <a:r>
              <a:rPr lang="en-US" sz="2400" kern="0" dirty="0">
                <a:solidFill>
                  <a:sysClr val="windowText" lastClr="000000"/>
                </a:solidFill>
              </a:rPr>
              <a:t>Data in normal conditions</a:t>
            </a:r>
          </a:p>
        </p:txBody>
      </p:sp>
      <p:pic>
        <p:nvPicPr>
          <p:cNvPr id="5" name="Immagine 4">
            <a:extLst>
              <a:ext uri="{FF2B5EF4-FFF2-40B4-BE49-F238E27FC236}">
                <a16:creationId xmlns:a16="http://schemas.microsoft.com/office/drawing/2014/main" id="{A76FB113-B817-4685-8FAA-ECAA7AA4525D}"/>
              </a:ext>
            </a:extLst>
          </p:cNvPr>
          <p:cNvPicPr>
            <a:picLocks noChangeAspect="1"/>
          </p:cNvPicPr>
          <p:nvPr/>
        </p:nvPicPr>
        <p:blipFill>
          <a:blip r:embed="rId3"/>
          <a:stretch>
            <a:fillRect/>
          </a:stretch>
        </p:blipFill>
        <p:spPr>
          <a:xfrm>
            <a:off x="1345539" y="2718978"/>
            <a:ext cx="6452922" cy="2946106"/>
          </a:xfrm>
          <a:prstGeom prst="rect">
            <a:avLst/>
          </a:prstGeom>
        </p:spPr>
      </p:pic>
      <p:sp>
        <p:nvSpPr>
          <p:cNvPr id="6" name="CasellaDiTesto 5">
            <a:extLst>
              <a:ext uri="{FF2B5EF4-FFF2-40B4-BE49-F238E27FC236}">
                <a16:creationId xmlns:a16="http://schemas.microsoft.com/office/drawing/2014/main" id="{4AEDFF04-6E47-45A7-9183-95853C8EC924}"/>
              </a:ext>
            </a:extLst>
          </p:cNvPr>
          <p:cNvSpPr txBox="1"/>
          <p:nvPr/>
        </p:nvSpPr>
        <p:spPr>
          <a:xfrm>
            <a:off x="2575249" y="5976864"/>
            <a:ext cx="4397829" cy="369332"/>
          </a:xfrm>
          <a:prstGeom prst="rect">
            <a:avLst/>
          </a:prstGeom>
          <a:noFill/>
          <a:ln w="3175">
            <a:solidFill>
              <a:schemeClr val="accent2"/>
            </a:solidFill>
          </a:ln>
        </p:spPr>
        <p:txBody>
          <a:bodyPr wrap="square" rtlCol="0">
            <a:spAutoFit/>
          </a:bodyPr>
          <a:lstStyle/>
          <a:p>
            <a:r>
              <a:rPr lang="it-IT" i="1" dirty="0" err="1"/>
              <a:t>obs-nc</a:t>
            </a:r>
            <a:r>
              <a:rPr lang="it-IT" dirty="0"/>
              <a:t> = </a:t>
            </a:r>
            <a:r>
              <a:rPr lang="it-IT" dirty="0" err="1"/>
              <a:t>observation</a:t>
            </a:r>
            <a:r>
              <a:rPr lang="it-IT" dirty="0"/>
              <a:t> in </a:t>
            </a:r>
            <a:r>
              <a:rPr lang="it-IT" dirty="0" err="1"/>
              <a:t>normal</a:t>
            </a:r>
            <a:r>
              <a:rPr lang="it-IT" dirty="0"/>
              <a:t> </a:t>
            </a:r>
            <a:r>
              <a:rPr lang="it-IT" dirty="0" err="1"/>
              <a:t>condition</a:t>
            </a:r>
            <a:endParaRPr lang="it-IT" dirty="0"/>
          </a:p>
        </p:txBody>
      </p:sp>
    </p:spTree>
    <p:extLst>
      <p:ext uri="{BB962C8B-B14F-4D97-AF65-F5344CB8AC3E}">
        <p14:creationId xmlns:p14="http://schemas.microsoft.com/office/powerpoint/2010/main" val="20061534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Titolo 52"/>
          <p:cNvSpPr>
            <a:spLocks noGrp="1"/>
          </p:cNvSpPr>
          <p:nvPr>
            <p:ph type="title"/>
          </p:nvPr>
        </p:nvSpPr>
        <p:spPr/>
        <p:txBody>
          <a:bodyPr/>
          <a:lstStyle/>
          <a:p>
            <a:r>
              <a:rPr lang="it-IT" dirty="0"/>
              <a:t>Training set, input and output</a:t>
            </a:r>
          </a:p>
        </p:txBody>
      </p:sp>
      <p:graphicFrame>
        <p:nvGraphicFramePr>
          <p:cNvPr id="128" name="Object 10"/>
          <p:cNvGraphicFramePr>
            <a:graphicFrameLocks noChangeAspect="1"/>
          </p:cNvGraphicFramePr>
          <p:nvPr/>
        </p:nvGraphicFramePr>
        <p:xfrm>
          <a:off x="2146928" y="3148293"/>
          <a:ext cx="2055248" cy="374333"/>
        </p:xfrm>
        <a:graphic>
          <a:graphicData uri="http://schemas.openxmlformats.org/presentationml/2006/ole">
            <mc:AlternateContent xmlns:mc="http://schemas.openxmlformats.org/markup-compatibility/2006">
              <mc:Choice xmlns:v="urn:schemas-microsoft-com:vml" Requires="v">
                <p:oleObj name="Equazione" r:id="rId3" imgW="1193760" imgH="241200" progId="Equation.3">
                  <p:embed/>
                </p:oleObj>
              </mc:Choice>
              <mc:Fallback>
                <p:oleObj name="Equazione" r:id="rId3" imgW="1193760" imgH="241200" progId="Equation.3">
                  <p:embed/>
                  <p:pic>
                    <p:nvPicPr>
                      <p:cNvPr id="128" name="Object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46928" y="3148293"/>
                        <a:ext cx="2055248" cy="37433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6" name="Group 5">
            <a:extLst>
              <a:ext uri="{FF2B5EF4-FFF2-40B4-BE49-F238E27FC236}">
                <a16:creationId xmlns:a16="http://schemas.microsoft.com/office/drawing/2014/main" id="{5738EFDD-7A85-43FD-8994-E4078AC3F1CE}"/>
              </a:ext>
            </a:extLst>
          </p:cNvPr>
          <p:cNvGrpSpPr/>
          <p:nvPr/>
        </p:nvGrpSpPr>
        <p:grpSpPr>
          <a:xfrm>
            <a:off x="4948309" y="3698803"/>
            <a:ext cx="3104673" cy="2543210"/>
            <a:chOff x="4948309" y="3698803"/>
            <a:chExt cx="3104673" cy="2543210"/>
          </a:xfrm>
        </p:grpSpPr>
        <p:grpSp>
          <p:nvGrpSpPr>
            <p:cNvPr id="2" name="Gruppo 131"/>
            <p:cNvGrpSpPr>
              <a:grpSpLocks noChangeAspect="1"/>
            </p:cNvGrpSpPr>
            <p:nvPr/>
          </p:nvGrpSpPr>
          <p:grpSpPr>
            <a:xfrm>
              <a:off x="4948309" y="4426512"/>
              <a:ext cx="3104673" cy="1815501"/>
              <a:chOff x="1506538" y="1395902"/>
              <a:chExt cx="3449637" cy="2017223"/>
            </a:xfrm>
          </p:grpSpPr>
          <p:sp>
            <p:nvSpPr>
              <p:cNvPr id="133" name="Text Box 30"/>
              <p:cNvSpPr txBox="1">
                <a:spLocks noChangeArrowheads="1"/>
              </p:cNvSpPr>
              <p:nvPr/>
            </p:nvSpPr>
            <p:spPr bwMode="auto">
              <a:xfrm>
                <a:off x="4391025" y="2841625"/>
                <a:ext cx="381000" cy="311150"/>
              </a:xfrm>
              <a:prstGeom prst="rect">
                <a:avLst/>
              </a:prstGeom>
              <a:noFill/>
              <a:ln w="9525">
                <a:noFill/>
                <a:miter lim="800000"/>
                <a:headEnd/>
                <a:tailEnd/>
              </a:ln>
            </p:spPr>
            <p:txBody>
              <a:bodyPr/>
              <a:lstStyle/>
              <a:p>
                <a:pPr algn="ctr" fontAlgn="auto">
                  <a:spcBef>
                    <a:spcPct val="20000"/>
                  </a:spcBef>
                  <a:spcAft>
                    <a:spcPts val="0"/>
                  </a:spcAft>
                  <a:defRPr/>
                </a:pPr>
                <a:endParaRPr lang="it-IT" sz="1800" b="1" kern="0">
                  <a:solidFill>
                    <a:srgbClr val="000000"/>
                  </a:solidFill>
                  <a:latin typeface="Times New Roman" pitchFamily="18" charset="0"/>
                </a:endParaRPr>
              </a:p>
            </p:txBody>
          </p:sp>
          <p:sp>
            <p:nvSpPr>
              <p:cNvPr id="134" name="Rettangolo 42"/>
              <p:cNvSpPr>
                <a:spLocks noChangeArrowheads="1"/>
              </p:cNvSpPr>
              <p:nvPr/>
            </p:nvSpPr>
            <p:spPr bwMode="auto">
              <a:xfrm>
                <a:off x="2328863" y="1584325"/>
                <a:ext cx="1865312" cy="1828800"/>
              </a:xfrm>
              <a:prstGeom prst="rect">
                <a:avLst/>
              </a:prstGeom>
              <a:solidFill>
                <a:srgbClr val="FFFFFF"/>
              </a:solidFill>
              <a:ln w="28575" algn="ctr">
                <a:solidFill>
                  <a:srgbClr val="000000"/>
                </a:solidFill>
                <a:round/>
                <a:headEnd/>
                <a:tailEnd/>
              </a:ln>
            </p:spPr>
            <p:txBody>
              <a:bodyPr lIns="0" tIns="0" rIns="0" bIns="0" anchor="ctr"/>
              <a:lstStyle/>
              <a:p>
                <a:pPr algn="ctr" fontAlgn="auto">
                  <a:spcBef>
                    <a:spcPct val="20000"/>
                  </a:spcBef>
                  <a:spcAft>
                    <a:spcPts val="0"/>
                  </a:spcAft>
                  <a:defRPr/>
                </a:pPr>
                <a:r>
                  <a:rPr lang="en-US" sz="1600" b="1" kern="0" dirty="0">
                    <a:solidFill>
                      <a:srgbClr val="000000"/>
                    </a:solidFill>
                  </a:rPr>
                  <a:t>Model of the equipment </a:t>
                </a:r>
                <a:r>
                  <a:rPr lang="en-US" sz="1600" b="1" kern="0" dirty="0" err="1">
                    <a:solidFill>
                      <a:srgbClr val="000000"/>
                    </a:solidFill>
                  </a:rPr>
                  <a:t>behaviour</a:t>
                </a:r>
                <a:r>
                  <a:rPr lang="en-US" sz="1600" b="1" kern="0" dirty="0">
                    <a:solidFill>
                      <a:srgbClr val="000000"/>
                    </a:solidFill>
                  </a:rPr>
                  <a:t> in normal conditions</a:t>
                </a:r>
              </a:p>
            </p:txBody>
          </p:sp>
          <p:cxnSp>
            <p:nvCxnSpPr>
              <p:cNvPr id="135" name="Connettore 2 44"/>
              <p:cNvCxnSpPr>
                <a:cxnSpLocks noChangeShapeType="1"/>
              </p:cNvCxnSpPr>
              <p:nvPr/>
            </p:nvCxnSpPr>
            <p:spPr bwMode="auto">
              <a:xfrm>
                <a:off x="1547813" y="1901825"/>
                <a:ext cx="744537" cy="1588"/>
              </a:xfrm>
              <a:prstGeom prst="straightConnector1">
                <a:avLst/>
              </a:prstGeom>
              <a:noFill/>
              <a:ln w="28575" algn="ctr">
                <a:solidFill>
                  <a:srgbClr val="000000"/>
                </a:solidFill>
                <a:round/>
                <a:headEnd/>
                <a:tailEnd type="arrow" w="med" len="med"/>
              </a:ln>
            </p:spPr>
          </p:cxnSp>
          <p:cxnSp>
            <p:nvCxnSpPr>
              <p:cNvPr id="136" name="Connettore 2 45"/>
              <p:cNvCxnSpPr>
                <a:cxnSpLocks noChangeShapeType="1"/>
              </p:cNvCxnSpPr>
              <p:nvPr/>
            </p:nvCxnSpPr>
            <p:spPr bwMode="auto">
              <a:xfrm>
                <a:off x="1506538" y="2371725"/>
                <a:ext cx="744537" cy="1588"/>
              </a:xfrm>
              <a:prstGeom prst="straightConnector1">
                <a:avLst/>
              </a:prstGeom>
              <a:noFill/>
              <a:ln w="28575" algn="ctr">
                <a:solidFill>
                  <a:srgbClr val="000000"/>
                </a:solidFill>
                <a:round/>
                <a:headEnd/>
                <a:tailEnd type="arrow" w="med" len="med"/>
              </a:ln>
            </p:spPr>
          </p:cxnSp>
          <p:cxnSp>
            <p:nvCxnSpPr>
              <p:cNvPr id="137" name="Connettore 2 46"/>
              <p:cNvCxnSpPr>
                <a:cxnSpLocks noChangeShapeType="1"/>
              </p:cNvCxnSpPr>
              <p:nvPr/>
            </p:nvCxnSpPr>
            <p:spPr bwMode="auto">
              <a:xfrm>
                <a:off x="1547813" y="3121025"/>
                <a:ext cx="744537" cy="1588"/>
              </a:xfrm>
              <a:prstGeom prst="straightConnector1">
                <a:avLst/>
              </a:prstGeom>
              <a:noFill/>
              <a:ln w="28575" algn="ctr">
                <a:solidFill>
                  <a:srgbClr val="000000"/>
                </a:solidFill>
                <a:round/>
                <a:headEnd/>
                <a:tailEnd type="arrow" w="med" len="med"/>
              </a:ln>
            </p:spPr>
          </p:cxnSp>
          <p:cxnSp>
            <p:nvCxnSpPr>
              <p:cNvPr id="138" name="Connettore 2 50"/>
              <p:cNvCxnSpPr>
                <a:cxnSpLocks noChangeShapeType="1"/>
              </p:cNvCxnSpPr>
              <p:nvPr/>
            </p:nvCxnSpPr>
            <p:spPr bwMode="auto">
              <a:xfrm>
                <a:off x="4211638" y="1908175"/>
                <a:ext cx="744537" cy="1588"/>
              </a:xfrm>
              <a:prstGeom prst="straightConnector1">
                <a:avLst/>
              </a:prstGeom>
              <a:noFill/>
              <a:ln w="28575" algn="ctr">
                <a:solidFill>
                  <a:srgbClr val="000000"/>
                </a:solidFill>
                <a:round/>
                <a:headEnd/>
                <a:tailEnd type="arrow" w="med" len="med"/>
              </a:ln>
            </p:spPr>
          </p:cxnSp>
          <p:cxnSp>
            <p:nvCxnSpPr>
              <p:cNvPr id="139" name="Connettore 2 51"/>
              <p:cNvCxnSpPr>
                <a:cxnSpLocks noChangeShapeType="1"/>
              </p:cNvCxnSpPr>
              <p:nvPr/>
            </p:nvCxnSpPr>
            <p:spPr bwMode="auto">
              <a:xfrm>
                <a:off x="4170363" y="2409825"/>
                <a:ext cx="744537" cy="1588"/>
              </a:xfrm>
              <a:prstGeom prst="straightConnector1">
                <a:avLst/>
              </a:prstGeom>
              <a:noFill/>
              <a:ln w="28575" algn="ctr">
                <a:solidFill>
                  <a:srgbClr val="000000"/>
                </a:solidFill>
                <a:round/>
                <a:headEnd/>
                <a:tailEnd type="arrow" w="med" len="med"/>
              </a:ln>
            </p:spPr>
          </p:cxnSp>
          <p:cxnSp>
            <p:nvCxnSpPr>
              <p:cNvPr id="140" name="Connettore 2 52"/>
              <p:cNvCxnSpPr>
                <a:cxnSpLocks noChangeShapeType="1"/>
              </p:cNvCxnSpPr>
              <p:nvPr/>
            </p:nvCxnSpPr>
            <p:spPr bwMode="auto">
              <a:xfrm>
                <a:off x="4211638" y="3127375"/>
                <a:ext cx="744537" cy="1588"/>
              </a:xfrm>
              <a:prstGeom prst="straightConnector1">
                <a:avLst/>
              </a:prstGeom>
              <a:noFill/>
              <a:ln w="28575" algn="ctr">
                <a:solidFill>
                  <a:srgbClr val="000000"/>
                </a:solidFill>
                <a:round/>
                <a:headEnd/>
                <a:tailEnd type="arrow" w="med" len="med"/>
              </a:ln>
            </p:spPr>
          </p:cxnSp>
          <p:graphicFrame>
            <p:nvGraphicFramePr>
              <p:cNvPr id="141" name="Object 3"/>
              <p:cNvGraphicFramePr>
                <a:graphicFrameLocks noChangeAspect="1"/>
              </p:cNvGraphicFramePr>
              <p:nvPr/>
            </p:nvGraphicFramePr>
            <p:xfrm>
              <a:off x="1616391" y="1402393"/>
              <a:ext cx="486833" cy="435681"/>
            </p:xfrm>
            <a:graphic>
              <a:graphicData uri="http://schemas.openxmlformats.org/presentationml/2006/ole">
                <mc:AlternateContent xmlns:mc="http://schemas.openxmlformats.org/markup-compatibility/2006">
                  <mc:Choice xmlns:v="urn:schemas-microsoft-com:vml" Requires="v">
                    <p:oleObj name="Equazione" r:id="rId5" imgW="253800" imgH="228600" progId="Equation.3">
                      <p:embed/>
                    </p:oleObj>
                  </mc:Choice>
                  <mc:Fallback>
                    <p:oleObj name="Equazione" r:id="rId5" imgW="253800" imgH="228600" progId="Equation.3">
                      <p:embed/>
                      <p:pic>
                        <p:nvPicPr>
                          <p:cNvPr id="141"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16391" y="1402393"/>
                            <a:ext cx="486833" cy="43568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42" name="Object 4"/>
              <p:cNvGraphicFramePr>
                <a:graphicFrameLocks noChangeAspect="1"/>
              </p:cNvGraphicFramePr>
              <p:nvPr/>
            </p:nvGraphicFramePr>
            <p:xfrm>
              <a:off x="1623447" y="1977421"/>
              <a:ext cx="483306" cy="435681"/>
            </p:xfrm>
            <a:graphic>
              <a:graphicData uri="http://schemas.openxmlformats.org/presentationml/2006/ole">
                <mc:AlternateContent xmlns:mc="http://schemas.openxmlformats.org/markup-compatibility/2006">
                  <mc:Choice xmlns:v="urn:schemas-microsoft-com:vml" Requires="v">
                    <p:oleObj name="Equazione" r:id="rId7" imgW="253800" imgH="228600" progId="Equation.3">
                      <p:embed/>
                    </p:oleObj>
                  </mc:Choice>
                  <mc:Fallback>
                    <p:oleObj name="Equazione" r:id="rId7" imgW="253800" imgH="228600" progId="Equation.3">
                      <p:embed/>
                      <p:pic>
                        <p:nvPicPr>
                          <p:cNvPr id="142"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23447" y="1977421"/>
                            <a:ext cx="483306" cy="43568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43" name="Object 5"/>
              <p:cNvGraphicFramePr>
                <a:graphicFrameLocks noChangeAspect="1"/>
              </p:cNvGraphicFramePr>
              <p:nvPr/>
            </p:nvGraphicFramePr>
            <p:xfrm>
              <a:off x="1600517" y="2619476"/>
              <a:ext cx="486833" cy="458611"/>
            </p:xfrm>
            <a:graphic>
              <a:graphicData uri="http://schemas.openxmlformats.org/presentationml/2006/ole">
                <mc:AlternateContent xmlns:mc="http://schemas.openxmlformats.org/markup-compatibility/2006">
                  <mc:Choice xmlns:v="urn:schemas-microsoft-com:vml" Requires="v">
                    <p:oleObj name="Equazione" r:id="rId9" imgW="253800" imgH="241200" progId="Equation.3">
                      <p:embed/>
                    </p:oleObj>
                  </mc:Choice>
                  <mc:Fallback>
                    <p:oleObj name="Equazione" r:id="rId9" imgW="253800" imgH="241200" progId="Equation.3">
                      <p:embed/>
                      <p:pic>
                        <p:nvPicPr>
                          <p:cNvPr id="143" name="Object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600517" y="2619476"/>
                            <a:ext cx="486833" cy="45861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44" name="Object 6"/>
              <p:cNvGraphicFramePr>
                <a:graphicFrameLocks noChangeAspect="1"/>
              </p:cNvGraphicFramePr>
              <p:nvPr/>
            </p:nvGraphicFramePr>
            <p:xfrm>
              <a:off x="4380899" y="1395902"/>
              <a:ext cx="410987" cy="437444"/>
            </p:xfrm>
            <a:graphic>
              <a:graphicData uri="http://schemas.openxmlformats.org/presentationml/2006/ole">
                <mc:AlternateContent xmlns:mc="http://schemas.openxmlformats.org/markup-compatibility/2006">
                  <mc:Choice xmlns:v="urn:schemas-microsoft-com:vml" Requires="v">
                    <p:oleObj name="Equazione" r:id="rId11" imgW="215640" imgH="228600" progId="Equation.3">
                      <p:embed/>
                    </p:oleObj>
                  </mc:Choice>
                  <mc:Fallback>
                    <p:oleObj name="Equazione" r:id="rId11" imgW="215640" imgH="228600" progId="Equation.3">
                      <p:embed/>
                      <p:pic>
                        <p:nvPicPr>
                          <p:cNvPr id="144" name="Object 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380899" y="1395902"/>
                            <a:ext cx="410987" cy="43744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45" name="Object 7"/>
              <p:cNvGraphicFramePr>
                <a:graphicFrameLocks noChangeAspect="1"/>
              </p:cNvGraphicFramePr>
              <p:nvPr/>
            </p:nvGraphicFramePr>
            <p:xfrm>
              <a:off x="4386192" y="1970931"/>
              <a:ext cx="412750" cy="435681"/>
            </p:xfrm>
            <a:graphic>
              <a:graphicData uri="http://schemas.openxmlformats.org/presentationml/2006/ole">
                <mc:AlternateContent xmlns:mc="http://schemas.openxmlformats.org/markup-compatibility/2006">
                  <mc:Choice xmlns:v="urn:schemas-microsoft-com:vml" Requires="v">
                    <p:oleObj name="Equazione" r:id="rId13" imgW="215640" imgH="228600" progId="Equation.3">
                      <p:embed/>
                    </p:oleObj>
                  </mc:Choice>
                  <mc:Fallback>
                    <p:oleObj name="Equazione" r:id="rId13" imgW="215640" imgH="228600" progId="Equation.3">
                      <p:embed/>
                      <p:pic>
                        <p:nvPicPr>
                          <p:cNvPr id="145" name="Object 7"/>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386192" y="1970931"/>
                            <a:ext cx="412750" cy="43568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46" name="Object 8"/>
              <p:cNvGraphicFramePr>
                <a:graphicFrameLocks noChangeAspect="1"/>
              </p:cNvGraphicFramePr>
              <p:nvPr/>
            </p:nvGraphicFramePr>
            <p:xfrm>
              <a:off x="4365025" y="2612986"/>
              <a:ext cx="412750" cy="458611"/>
            </p:xfrm>
            <a:graphic>
              <a:graphicData uri="http://schemas.openxmlformats.org/presentationml/2006/ole">
                <mc:AlternateContent xmlns:mc="http://schemas.openxmlformats.org/markup-compatibility/2006">
                  <mc:Choice xmlns:v="urn:schemas-microsoft-com:vml" Requires="v">
                    <p:oleObj name="Equazione" r:id="rId15" imgW="215640" imgH="241200" progId="Equation.3">
                      <p:embed/>
                    </p:oleObj>
                  </mc:Choice>
                  <mc:Fallback>
                    <p:oleObj name="Equazione" r:id="rId15" imgW="215640" imgH="241200" progId="Equation.3">
                      <p:embed/>
                      <p:pic>
                        <p:nvPicPr>
                          <p:cNvPr id="146" name="Object 8"/>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365025" y="2612986"/>
                            <a:ext cx="412750" cy="458611"/>
                          </a:xfrm>
                          <a:prstGeom prst="rect">
                            <a:avLst/>
                          </a:prstGeom>
                          <a:noFill/>
                        </p:spPr>
                      </p:pic>
                    </p:oleObj>
                  </mc:Fallback>
                </mc:AlternateContent>
              </a:graphicData>
            </a:graphic>
          </p:graphicFrame>
        </p:grpSp>
        <p:graphicFrame>
          <p:nvGraphicFramePr>
            <p:cNvPr id="147" name="Object 11"/>
            <p:cNvGraphicFramePr>
              <a:graphicFrameLocks noChangeAspect="1"/>
            </p:cNvGraphicFramePr>
            <p:nvPr/>
          </p:nvGraphicFramePr>
          <p:xfrm>
            <a:off x="5978913" y="3698803"/>
            <a:ext cx="1054217" cy="396000"/>
          </p:xfrm>
          <a:graphic>
            <a:graphicData uri="http://schemas.openxmlformats.org/presentationml/2006/ole">
              <mc:AlternateContent xmlns:mc="http://schemas.openxmlformats.org/markup-compatibility/2006">
                <mc:Choice xmlns:v="urn:schemas-microsoft-com:vml" Requires="v">
                  <p:oleObj name="Equazione" r:id="rId17" imgW="457200" imgH="190440" progId="Equation.3">
                    <p:embed/>
                  </p:oleObj>
                </mc:Choice>
                <mc:Fallback>
                  <p:oleObj name="Equazione" r:id="rId17" imgW="457200" imgH="190440" progId="Equation.3">
                    <p:embed/>
                    <p:pic>
                      <p:nvPicPr>
                        <p:cNvPr id="147" name="Object 11"/>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978913" y="3698803"/>
                          <a:ext cx="1054217" cy="396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8" name="AutoShape 9"/>
            <p:cNvSpPr>
              <a:spLocks noChangeAspect="1" noChangeArrowheads="1"/>
            </p:cNvSpPr>
            <p:nvPr/>
          </p:nvSpPr>
          <p:spPr bwMode="auto">
            <a:xfrm>
              <a:off x="5902127" y="4265361"/>
              <a:ext cx="1175706" cy="143351"/>
            </a:xfrm>
            <a:prstGeom prst="downArrow">
              <a:avLst>
                <a:gd name="adj1" fmla="val 54898"/>
                <a:gd name="adj2" fmla="val 100000"/>
              </a:avLst>
            </a:prstGeom>
            <a:solidFill>
              <a:schemeClr val="tx2">
                <a:lumMod val="20000"/>
                <a:lumOff val="80000"/>
              </a:schemeClr>
            </a:solidFill>
            <a:ln w="12700">
              <a:solidFill>
                <a:srgbClr val="000000"/>
              </a:solidFill>
              <a:miter lim="800000"/>
              <a:headEnd/>
              <a:tailEnd/>
            </a:ln>
          </p:spPr>
          <p:txBody>
            <a:bodyPr wrap="none" anchor="ctr"/>
            <a:lstStyle/>
            <a:p>
              <a:pPr algn="ctr" fontAlgn="auto">
                <a:spcBef>
                  <a:spcPct val="20000"/>
                </a:spcBef>
                <a:spcAft>
                  <a:spcPts val="0"/>
                </a:spcAft>
                <a:defRPr/>
              </a:pPr>
              <a:endParaRPr lang="it-IT" sz="1800" kern="0">
                <a:solidFill>
                  <a:srgbClr val="000000"/>
                </a:solidFill>
              </a:endParaRPr>
            </a:p>
          </p:txBody>
        </p:sp>
      </p:grpSp>
      <p:graphicFrame>
        <p:nvGraphicFramePr>
          <p:cNvPr id="150" name="Object 3"/>
          <p:cNvGraphicFramePr>
            <a:graphicFrameLocks noChangeAspect="1"/>
          </p:cNvGraphicFramePr>
          <p:nvPr/>
        </p:nvGraphicFramePr>
        <p:xfrm>
          <a:off x="2146928" y="3948904"/>
          <a:ext cx="1858962" cy="414337"/>
        </p:xfrm>
        <a:graphic>
          <a:graphicData uri="http://schemas.openxmlformats.org/presentationml/2006/ole">
            <mc:AlternateContent xmlns:mc="http://schemas.openxmlformats.org/markup-compatibility/2006">
              <mc:Choice xmlns:v="urn:schemas-microsoft-com:vml" Requires="v">
                <p:oleObj name="Equazione" r:id="rId19" imgW="1079280" imgH="266400" progId="Equation.3">
                  <p:embed/>
                </p:oleObj>
              </mc:Choice>
              <mc:Fallback>
                <p:oleObj name="Equazione" r:id="rId19" imgW="1079280" imgH="266400" progId="Equation.3">
                  <p:embed/>
                  <p:pic>
                    <p:nvPicPr>
                      <p:cNvPr id="150" name="Object 3"/>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146928" y="3948904"/>
                        <a:ext cx="1858962" cy="4143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Slide Number Placeholder 2">
            <a:extLst>
              <a:ext uri="{FF2B5EF4-FFF2-40B4-BE49-F238E27FC236}">
                <a16:creationId xmlns:a16="http://schemas.microsoft.com/office/drawing/2014/main" id="{36C4EAA0-D20E-4585-98EE-E838992F3D9A}"/>
              </a:ext>
            </a:extLst>
          </p:cNvPr>
          <p:cNvSpPr>
            <a:spLocks noGrp="1"/>
          </p:cNvSpPr>
          <p:nvPr>
            <p:ph type="sldNum" sz="quarter" idx="12"/>
          </p:nvPr>
        </p:nvSpPr>
        <p:spPr/>
        <p:txBody>
          <a:bodyPr/>
          <a:lstStyle/>
          <a:p>
            <a:fld id="{6CF46B70-BEEE-447A-8354-9995F2AD6C56}" type="slidenum">
              <a:rPr lang="en-US" smtClean="0"/>
              <a:pPr/>
              <a:t>25</a:t>
            </a:fld>
            <a:endParaRPr lang="en-US" dirty="0"/>
          </a:p>
        </p:txBody>
      </p:sp>
      <p:grpSp>
        <p:nvGrpSpPr>
          <p:cNvPr id="5" name="Group 4">
            <a:extLst>
              <a:ext uri="{FF2B5EF4-FFF2-40B4-BE49-F238E27FC236}">
                <a16:creationId xmlns:a16="http://schemas.microsoft.com/office/drawing/2014/main" id="{1D8C0502-1678-4956-A0F0-AEDD9D0A9038}"/>
              </a:ext>
            </a:extLst>
          </p:cNvPr>
          <p:cNvGrpSpPr/>
          <p:nvPr/>
        </p:nvGrpSpPr>
        <p:grpSpPr>
          <a:xfrm>
            <a:off x="4572000" y="990934"/>
            <a:ext cx="4144492" cy="1864646"/>
            <a:chOff x="5600700" y="2961716"/>
            <a:chExt cx="4144492" cy="1864646"/>
          </a:xfrm>
        </p:grpSpPr>
        <p:graphicFrame>
          <p:nvGraphicFramePr>
            <p:cNvPr id="130" name="Object 11"/>
            <p:cNvGraphicFramePr>
              <a:graphicFrameLocks noChangeAspect="1"/>
            </p:cNvGraphicFramePr>
            <p:nvPr/>
          </p:nvGraphicFramePr>
          <p:xfrm>
            <a:off x="5600700" y="3346847"/>
            <a:ext cx="3127375" cy="1438275"/>
          </p:xfrm>
          <a:graphic>
            <a:graphicData uri="http://schemas.openxmlformats.org/presentationml/2006/ole">
              <mc:AlternateContent xmlns:mc="http://schemas.openxmlformats.org/markup-compatibility/2006">
                <mc:Choice xmlns:v="urn:schemas-microsoft-com:vml" Requires="v">
                  <p:oleObj name="Equazione" r:id="rId21" imgW="2286000" imgH="1168200" progId="Equation.3">
                    <p:embed/>
                  </p:oleObj>
                </mc:Choice>
                <mc:Fallback>
                  <p:oleObj name="Equazione" r:id="rId21" imgW="2286000" imgH="1168200" progId="Equation.3">
                    <p:embed/>
                    <p:pic>
                      <p:nvPicPr>
                        <p:cNvPr id="130" name="Object 11"/>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5600700" y="3346847"/>
                          <a:ext cx="3127375" cy="14382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4" name="Group 3">
              <a:extLst>
                <a:ext uri="{FF2B5EF4-FFF2-40B4-BE49-F238E27FC236}">
                  <a16:creationId xmlns:a16="http://schemas.microsoft.com/office/drawing/2014/main" id="{21584448-712D-4C6E-AD9D-3680B4368F9F}"/>
                </a:ext>
              </a:extLst>
            </p:cNvPr>
            <p:cNvGrpSpPr/>
            <p:nvPr/>
          </p:nvGrpSpPr>
          <p:grpSpPr>
            <a:xfrm>
              <a:off x="6349085" y="2961716"/>
              <a:ext cx="3396107" cy="1864646"/>
              <a:chOff x="5372498" y="4020381"/>
              <a:chExt cx="3396107" cy="1864646"/>
            </a:xfrm>
          </p:grpSpPr>
          <p:sp>
            <p:nvSpPr>
              <p:cNvPr id="28" name="Rettangolo 149">
                <a:extLst>
                  <a:ext uri="{FF2B5EF4-FFF2-40B4-BE49-F238E27FC236}">
                    <a16:creationId xmlns:a16="http://schemas.microsoft.com/office/drawing/2014/main" id="{080EED4E-1998-4AE7-A104-916CDDC766E0}"/>
                  </a:ext>
                </a:extLst>
              </p:cNvPr>
              <p:cNvSpPr/>
              <p:nvPr/>
            </p:nvSpPr>
            <p:spPr bwMode="auto">
              <a:xfrm>
                <a:off x="6401532" y="4325113"/>
                <a:ext cx="382137" cy="1559914"/>
              </a:xfrm>
              <a:prstGeom prst="rect">
                <a:avLst/>
              </a:prstGeom>
              <a:noFill/>
              <a:ln w="28575" cap="flat" cmpd="sng" algn="ctr">
                <a:solidFill>
                  <a:schemeClr val="accent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it-IT" dirty="0">
                  <a:solidFill>
                    <a:schemeClr val="accent2"/>
                  </a:solidFill>
                </a:endParaRPr>
              </a:p>
            </p:txBody>
          </p:sp>
          <p:sp>
            <p:nvSpPr>
              <p:cNvPr id="29" name="CasellaDiTesto 150">
                <a:extLst>
                  <a:ext uri="{FF2B5EF4-FFF2-40B4-BE49-F238E27FC236}">
                    <a16:creationId xmlns:a16="http://schemas.microsoft.com/office/drawing/2014/main" id="{70433B0A-408B-4996-80B7-00A0D1779BF7}"/>
                  </a:ext>
                </a:extLst>
              </p:cNvPr>
              <p:cNvSpPr txBox="1"/>
              <p:nvPr/>
            </p:nvSpPr>
            <p:spPr>
              <a:xfrm>
                <a:off x="6262221" y="4020381"/>
                <a:ext cx="660758" cy="276999"/>
              </a:xfrm>
              <a:prstGeom prst="rect">
                <a:avLst/>
              </a:prstGeom>
              <a:noFill/>
            </p:spPr>
            <p:txBody>
              <a:bodyPr wrap="none" rtlCol="0">
                <a:spAutoFit/>
              </a:bodyPr>
              <a:lstStyle/>
              <a:p>
                <a:pPr eaLnBrk="1" hangingPunct="1"/>
                <a:r>
                  <a:rPr lang="it-IT" sz="1200" dirty="0" err="1">
                    <a:solidFill>
                      <a:schemeClr val="accent2"/>
                    </a:solidFill>
                    <a:latin typeface="Verdana"/>
                  </a:rPr>
                  <a:t>Signal</a:t>
                </a:r>
                <a:endParaRPr lang="it-IT" sz="1200" dirty="0">
                  <a:solidFill>
                    <a:schemeClr val="accent2"/>
                  </a:solidFill>
                  <a:latin typeface="Verdana"/>
                </a:endParaRPr>
              </a:p>
            </p:txBody>
          </p:sp>
          <p:sp>
            <p:nvSpPr>
              <p:cNvPr id="30" name="Rettangolo 151">
                <a:extLst>
                  <a:ext uri="{FF2B5EF4-FFF2-40B4-BE49-F238E27FC236}">
                    <a16:creationId xmlns:a16="http://schemas.microsoft.com/office/drawing/2014/main" id="{69C72FD1-24AA-4544-97F4-4B413982F0F6}"/>
                  </a:ext>
                </a:extLst>
              </p:cNvPr>
              <p:cNvSpPr/>
              <p:nvPr/>
            </p:nvSpPr>
            <p:spPr bwMode="auto">
              <a:xfrm>
                <a:off x="5372498" y="4942411"/>
                <a:ext cx="2281506" cy="370007"/>
              </a:xfrm>
              <a:prstGeom prst="rect">
                <a:avLst/>
              </a:prstGeom>
              <a:noFill/>
              <a:ln w="28575" cap="flat" cmpd="sng" algn="ctr">
                <a:solidFill>
                  <a:srgbClr val="004F84"/>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it-IT">
                  <a:solidFill>
                    <a:schemeClr val="accent1"/>
                  </a:solidFill>
                </a:endParaRPr>
              </a:p>
            </p:txBody>
          </p:sp>
          <p:sp>
            <p:nvSpPr>
              <p:cNvPr id="31" name="CasellaDiTesto 152">
                <a:extLst>
                  <a:ext uri="{FF2B5EF4-FFF2-40B4-BE49-F238E27FC236}">
                    <a16:creationId xmlns:a16="http://schemas.microsoft.com/office/drawing/2014/main" id="{CA835C59-E0E0-4444-9633-446ED33C7BC8}"/>
                  </a:ext>
                </a:extLst>
              </p:cNvPr>
              <p:cNvSpPr txBox="1"/>
              <p:nvPr/>
            </p:nvSpPr>
            <p:spPr>
              <a:xfrm>
                <a:off x="7654004" y="4706612"/>
                <a:ext cx="1114601" cy="276999"/>
              </a:xfrm>
              <a:prstGeom prst="rect">
                <a:avLst/>
              </a:prstGeom>
              <a:noFill/>
            </p:spPr>
            <p:txBody>
              <a:bodyPr wrap="none" rtlCol="0">
                <a:spAutoFit/>
              </a:bodyPr>
              <a:lstStyle/>
              <a:p>
                <a:pPr eaLnBrk="1" hangingPunct="1"/>
                <a:r>
                  <a:rPr lang="it-IT" sz="1200" dirty="0" err="1">
                    <a:solidFill>
                      <a:schemeClr val="accent1"/>
                    </a:solidFill>
                    <a:latin typeface="Verdana"/>
                  </a:rPr>
                  <a:t>Observation</a:t>
                </a:r>
                <a:endParaRPr lang="it-IT" sz="1200" dirty="0">
                  <a:solidFill>
                    <a:schemeClr val="accent1"/>
                  </a:solidFill>
                  <a:latin typeface="Verdana"/>
                </a:endParaRPr>
              </a:p>
            </p:txBody>
          </p:sp>
        </p:grpSp>
      </p:grpSp>
      <p:sp>
        <p:nvSpPr>
          <p:cNvPr id="35" name="Segnaposto contenuto 2">
            <a:extLst>
              <a:ext uri="{FF2B5EF4-FFF2-40B4-BE49-F238E27FC236}">
                <a16:creationId xmlns:a16="http://schemas.microsoft.com/office/drawing/2014/main" id="{C17947EE-3CFD-4C5E-8CE9-94A2F330552C}"/>
              </a:ext>
            </a:extLst>
          </p:cNvPr>
          <p:cNvSpPr>
            <a:spLocks noGrp="1"/>
          </p:cNvSpPr>
          <p:nvPr>
            <p:ph idx="1"/>
          </p:nvPr>
        </p:nvSpPr>
        <p:spPr bwMode="auto">
          <a:xfrm>
            <a:off x="457200" y="962061"/>
            <a:ext cx="8229600" cy="5589741"/>
          </a:xfrm>
          <a:prstGeom prst="rect">
            <a:avLst/>
          </a:prstGeom>
          <a:noFill/>
          <a:ln w="9525">
            <a:noFill/>
            <a:miter lim="800000"/>
            <a:headEnd/>
            <a:tailEnd/>
          </a:ln>
        </p:spPr>
        <p:txBody>
          <a:bodyPr>
            <a:normAutofit/>
          </a:bodyPr>
          <a:lstStyle/>
          <a:p>
            <a:pPr>
              <a:lnSpc>
                <a:spcPct val="100000"/>
              </a:lnSpc>
              <a:spcBef>
                <a:spcPts val="0"/>
              </a:spcBef>
              <a:defRPr/>
            </a:pPr>
            <a:r>
              <a:rPr kumimoji="0" lang="en-US" sz="1800" b="0" i="0" u="none" strike="noStrike" kern="0" cap="none" spc="0" normalizeH="0" baseline="0" noProof="0" dirty="0">
                <a:ln>
                  <a:noFill/>
                </a:ln>
                <a:solidFill>
                  <a:sysClr val="windowText" lastClr="000000"/>
                </a:solidFill>
                <a:effectLst/>
                <a:uLnTx/>
                <a:uFillTx/>
              </a:rPr>
              <a:t>Training </a:t>
            </a:r>
            <a:r>
              <a:rPr lang="en-US" sz="1800" kern="0" dirty="0">
                <a:solidFill>
                  <a:sysClr val="windowText" lastClr="000000"/>
                </a:solidFill>
              </a:rPr>
              <a:t>patterns: </a:t>
            </a:r>
            <a:br>
              <a:rPr lang="en-US" sz="1800" kern="0" dirty="0">
                <a:solidFill>
                  <a:sysClr val="windowText" lastClr="000000"/>
                </a:solidFill>
              </a:rPr>
            </a:br>
            <a:r>
              <a:rPr lang="en-US" sz="1800" kern="0" dirty="0">
                <a:solidFill>
                  <a:sysClr val="windowText" lastClr="000000"/>
                </a:solidFill>
              </a:rPr>
              <a:t>Historical signal measurements </a:t>
            </a:r>
            <a:br>
              <a:rPr lang="en-US" sz="1800" kern="0" dirty="0">
                <a:solidFill>
                  <a:sysClr val="windowText" lastClr="000000"/>
                </a:solidFill>
              </a:rPr>
            </a:br>
            <a:r>
              <a:rPr lang="en-US" sz="1800" kern="0" dirty="0">
                <a:solidFill>
                  <a:sysClr val="windowText" lastClr="000000"/>
                </a:solidFill>
              </a:rPr>
              <a:t>in normal condition</a:t>
            </a:r>
            <a:endParaRPr kumimoji="0" lang="en-US" sz="1800" b="0" i="0" u="none" strike="noStrike" kern="0" cap="none" spc="0" normalizeH="0" baseline="0" noProof="0" dirty="0">
              <a:ln>
                <a:noFill/>
              </a:ln>
              <a:solidFill>
                <a:sysClr val="windowText" lastClr="000000"/>
              </a:solidFill>
              <a:effectLst/>
              <a:uLnTx/>
              <a:uFillTx/>
            </a:endParaRPr>
          </a:p>
          <a:p>
            <a:pPr>
              <a:lnSpc>
                <a:spcPct val="100000"/>
              </a:lnSpc>
              <a:spcBef>
                <a:spcPts val="0"/>
              </a:spcBef>
              <a:defRPr/>
            </a:pPr>
            <a:endParaRPr lang="en-US" sz="1800" kern="0" dirty="0">
              <a:solidFill>
                <a:sysClr val="windowText" lastClr="000000"/>
              </a:solidFill>
            </a:endParaRPr>
          </a:p>
          <a:p>
            <a:pPr>
              <a:lnSpc>
                <a:spcPct val="100000"/>
              </a:lnSpc>
              <a:spcBef>
                <a:spcPts val="0"/>
              </a:spcBef>
              <a:defRPr/>
            </a:pPr>
            <a:endParaRPr kumimoji="0" lang="en-US" sz="1800" b="0" i="0" u="none" strike="noStrike" kern="0" cap="none" spc="0" normalizeH="0" baseline="0" noProof="0" dirty="0">
              <a:ln>
                <a:noFill/>
              </a:ln>
              <a:solidFill>
                <a:sysClr val="windowText" lastClr="000000"/>
              </a:solidFill>
              <a:effectLst/>
              <a:uLnTx/>
              <a:uFillTx/>
            </a:endParaRPr>
          </a:p>
          <a:p>
            <a:pPr>
              <a:lnSpc>
                <a:spcPct val="100000"/>
              </a:lnSpc>
              <a:spcBef>
                <a:spcPts val="0"/>
              </a:spcBef>
              <a:defRPr/>
            </a:pPr>
            <a:endParaRPr kumimoji="0" lang="en-US" sz="1800" b="0" i="0" u="none" strike="noStrike" kern="0" cap="none" spc="0" normalizeH="0" baseline="0" noProof="0" dirty="0">
              <a:ln>
                <a:noFill/>
              </a:ln>
              <a:solidFill>
                <a:sysClr val="windowText" lastClr="000000"/>
              </a:solidFill>
              <a:effectLst/>
              <a:uLnTx/>
              <a:uFillTx/>
            </a:endParaRPr>
          </a:p>
          <a:p>
            <a:pPr>
              <a:lnSpc>
                <a:spcPct val="100000"/>
              </a:lnSpc>
              <a:spcBef>
                <a:spcPts val="0"/>
              </a:spcBef>
              <a:defRPr/>
            </a:pPr>
            <a:endParaRPr lang="en-US" sz="1800" kern="0" dirty="0">
              <a:solidFill>
                <a:sysClr val="windowText" lastClr="000000"/>
              </a:solidFill>
            </a:endParaRPr>
          </a:p>
          <a:p>
            <a:pPr>
              <a:lnSpc>
                <a:spcPct val="100000"/>
              </a:lnSpc>
              <a:spcBef>
                <a:spcPts val="0"/>
              </a:spcBef>
              <a:defRPr/>
            </a:pPr>
            <a:endParaRPr kumimoji="0" lang="en-US" sz="1800" b="0" i="0" u="none" strike="noStrike" kern="0" cap="none" spc="0" normalizeH="0" baseline="0" noProof="0" dirty="0">
              <a:ln>
                <a:noFill/>
              </a:ln>
              <a:solidFill>
                <a:sysClr val="windowText" lastClr="000000"/>
              </a:solidFill>
              <a:effectLst/>
              <a:uLnTx/>
              <a:uFillTx/>
            </a:endParaRPr>
          </a:p>
          <a:p>
            <a:pPr>
              <a:lnSpc>
                <a:spcPct val="100000"/>
              </a:lnSpc>
              <a:spcBef>
                <a:spcPts val="0"/>
              </a:spcBef>
              <a:defRPr/>
            </a:pPr>
            <a:r>
              <a:rPr kumimoji="0" lang="en-US" sz="1800" b="0" i="0" u="none" strike="noStrike" kern="0" cap="none" spc="0" normalizeH="0" baseline="0" noProof="0" dirty="0">
                <a:ln>
                  <a:noFill/>
                </a:ln>
                <a:solidFill>
                  <a:sysClr val="windowText" lastClr="000000"/>
                </a:solidFill>
                <a:effectLst/>
                <a:uLnTx/>
                <a:uFillTx/>
              </a:rPr>
              <a:t>Test input: </a:t>
            </a:r>
            <a:br>
              <a:rPr lang="en-US" sz="1800" kern="0" dirty="0">
                <a:solidFill>
                  <a:sysClr val="windowText" lastClr="000000"/>
                </a:solidFill>
              </a:rPr>
            </a:br>
            <a:r>
              <a:rPr lang="en-US" sz="1800" kern="0" dirty="0">
                <a:solidFill>
                  <a:sysClr val="windowText" lastClr="000000"/>
                </a:solidFill>
              </a:rPr>
              <a:t>Signals measured at </a:t>
            </a:r>
            <a:r>
              <a:rPr kumimoji="0" lang="en-US" sz="1800" b="0" i="0" u="none" strike="noStrike" kern="0" cap="none" spc="0" normalizeH="0" baseline="0" noProof="0" dirty="0">
                <a:ln>
                  <a:noFill/>
                </a:ln>
                <a:solidFill>
                  <a:sysClr val="windowText" lastClr="000000"/>
                </a:solidFill>
                <a:effectLst/>
                <a:uLnTx/>
                <a:uFillTx/>
              </a:rPr>
              <a:t>current time</a:t>
            </a:r>
          </a:p>
          <a:p>
            <a:pPr>
              <a:lnSpc>
                <a:spcPct val="100000"/>
              </a:lnSpc>
              <a:spcBef>
                <a:spcPts val="0"/>
              </a:spcBef>
              <a:defRPr/>
            </a:pPr>
            <a:endParaRPr kumimoji="0" lang="en-US" sz="1800" b="0" i="0" u="none" strike="noStrike" kern="0" cap="none" spc="0" normalizeH="0" baseline="0" noProof="0" dirty="0">
              <a:ln>
                <a:noFill/>
              </a:ln>
              <a:solidFill>
                <a:sysClr val="windowText" lastClr="000000"/>
              </a:solidFill>
              <a:effectLst/>
              <a:uLnTx/>
              <a:uFillTx/>
            </a:endParaRPr>
          </a:p>
          <a:p>
            <a:pPr>
              <a:lnSpc>
                <a:spcPct val="100000"/>
              </a:lnSpc>
              <a:spcBef>
                <a:spcPts val="0"/>
              </a:spcBef>
              <a:defRPr/>
            </a:pPr>
            <a:r>
              <a:rPr kumimoji="0" lang="en-US" sz="1800" b="0" i="0" u="none" strike="noStrike" kern="0" cap="none" spc="0" normalizeH="0" baseline="0" noProof="0" dirty="0">
                <a:ln>
                  <a:noFill/>
                </a:ln>
                <a:solidFill>
                  <a:sysClr val="windowText" lastClr="000000"/>
                </a:solidFill>
                <a:effectLst/>
                <a:uLnTx/>
                <a:uFillTx/>
              </a:rPr>
              <a:t>Test </a:t>
            </a:r>
            <a:r>
              <a:rPr lang="en-US" sz="1800" kern="0" dirty="0">
                <a:solidFill>
                  <a:sysClr val="windowText" lastClr="000000"/>
                </a:solidFill>
              </a:rPr>
              <a:t>Output: </a:t>
            </a:r>
            <a:br>
              <a:rPr lang="en-US" sz="1800" kern="0" noProof="0" dirty="0">
                <a:solidFill>
                  <a:sysClr val="windowText" lastClr="000000"/>
                </a:solidFill>
              </a:rPr>
            </a:br>
            <a:r>
              <a:rPr kumimoji="0" lang="en-US" sz="1800" b="0" i="0" u="none" strike="noStrike" kern="0" cap="none" spc="0" normalizeH="0" baseline="0" noProof="0" dirty="0">
                <a:ln>
                  <a:noFill/>
                </a:ln>
                <a:solidFill>
                  <a:sysClr val="windowText" lastClr="000000"/>
                </a:solidFill>
                <a:effectLst/>
                <a:uLnTx/>
                <a:uFillTx/>
              </a:rPr>
              <a:t>Signal reconstructions </a:t>
            </a:r>
            <a:br>
              <a:rPr kumimoji="0" lang="en-US" sz="1800" b="0" i="0" u="none" strike="noStrike" kern="0" cap="none" spc="0" normalizeH="0" baseline="0" noProof="0" dirty="0">
                <a:ln>
                  <a:noFill/>
                </a:ln>
                <a:solidFill>
                  <a:sysClr val="windowText" lastClr="000000"/>
                </a:solidFill>
                <a:effectLst/>
                <a:uLnTx/>
                <a:uFillTx/>
              </a:rPr>
            </a:br>
            <a:r>
              <a:rPr kumimoji="0" lang="en-US" sz="1800" b="0" i="0" u="none" strike="noStrike" kern="0" cap="none" spc="0" normalizeH="0" baseline="0" noProof="0" dirty="0">
                <a:ln>
                  <a:noFill/>
                </a:ln>
                <a:solidFill>
                  <a:sysClr val="windowText" lastClr="000000"/>
                </a:solidFill>
                <a:effectLst/>
                <a:uLnTx/>
                <a:uFillTx/>
              </a:rPr>
              <a:t>(expected values of the signals</a:t>
            </a:r>
            <a:br>
              <a:rPr kumimoji="0" lang="en-US" sz="1800" b="0" i="0" u="none" strike="noStrike" kern="0" cap="none" spc="0" normalizeH="0" baseline="0" noProof="0" dirty="0">
                <a:ln>
                  <a:noFill/>
                </a:ln>
                <a:solidFill>
                  <a:sysClr val="windowText" lastClr="000000"/>
                </a:solidFill>
                <a:effectLst/>
                <a:uLnTx/>
                <a:uFillTx/>
              </a:rPr>
            </a:br>
            <a:r>
              <a:rPr kumimoji="0" lang="en-US" sz="1800" b="0" i="0" u="none" strike="noStrike" kern="0" cap="none" spc="0" normalizeH="0" baseline="0" noProof="0" dirty="0">
                <a:ln>
                  <a:noFill/>
                </a:ln>
                <a:solidFill>
                  <a:sysClr val="windowText" lastClr="000000"/>
                </a:solidFill>
                <a:effectLst/>
                <a:uLnTx/>
                <a:uFillTx/>
              </a:rPr>
              <a:t> in normal condition)</a:t>
            </a:r>
          </a:p>
          <a:p>
            <a:pPr>
              <a:lnSpc>
                <a:spcPct val="100000"/>
              </a:lnSpc>
              <a:spcBef>
                <a:spcPts val="0"/>
              </a:spcBef>
              <a:defRPr/>
            </a:pPr>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617093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3" name="Titolo 1"/>
          <p:cNvSpPr>
            <a:spLocks noGrp="1"/>
          </p:cNvSpPr>
          <p:nvPr>
            <p:ph type="title"/>
          </p:nvPr>
        </p:nvSpPr>
        <p:spPr/>
        <p:txBody>
          <a:bodyPr/>
          <a:lstStyle/>
          <a:p>
            <a:r>
              <a:rPr lang="en-US" dirty="0"/>
              <a:t>Requirement I</a:t>
            </a:r>
          </a:p>
        </p:txBody>
      </p:sp>
      <p:sp>
        <p:nvSpPr>
          <p:cNvPr id="22534" name="Segnaposto contenuto 2"/>
          <p:cNvSpPr>
            <a:spLocks noGrp="1"/>
          </p:cNvSpPr>
          <p:nvPr>
            <p:ph idx="1"/>
          </p:nvPr>
        </p:nvSpPr>
        <p:spPr>
          <a:xfrm>
            <a:off x="457200" y="942763"/>
            <a:ext cx="8229600" cy="981856"/>
          </a:xfrm>
        </p:spPr>
        <p:txBody>
          <a:bodyPr>
            <a:normAutofit/>
          </a:bodyPr>
          <a:lstStyle/>
          <a:p>
            <a:r>
              <a:rPr lang="en-US" dirty="0"/>
              <a:t>Equipment is in normal condition</a:t>
            </a:r>
            <a:endParaRPr lang="en-US" sz="1800" dirty="0"/>
          </a:p>
        </p:txBody>
      </p:sp>
      <p:sp>
        <p:nvSpPr>
          <p:cNvPr id="4" name="Slide Number Placeholder 3">
            <a:extLst>
              <a:ext uri="{FF2B5EF4-FFF2-40B4-BE49-F238E27FC236}">
                <a16:creationId xmlns:a16="http://schemas.microsoft.com/office/drawing/2014/main" id="{D289564F-5D4E-4495-9575-DE7891222134}"/>
              </a:ext>
            </a:extLst>
          </p:cNvPr>
          <p:cNvSpPr>
            <a:spLocks noGrp="1"/>
          </p:cNvSpPr>
          <p:nvPr>
            <p:ph type="sldNum" sz="quarter" idx="12"/>
          </p:nvPr>
        </p:nvSpPr>
        <p:spPr/>
        <p:txBody>
          <a:bodyPr/>
          <a:lstStyle/>
          <a:p>
            <a:fld id="{6CF46B70-BEEE-447A-8354-9995F2AD6C56}" type="slidenum">
              <a:rPr lang="en-US" smtClean="0"/>
              <a:pPr/>
              <a:t>26</a:t>
            </a:fld>
            <a:endParaRPr lang="en-US" dirty="0"/>
          </a:p>
        </p:txBody>
      </p:sp>
      <p:grpSp>
        <p:nvGrpSpPr>
          <p:cNvPr id="73" name="Group 72">
            <a:extLst>
              <a:ext uri="{FF2B5EF4-FFF2-40B4-BE49-F238E27FC236}">
                <a16:creationId xmlns:a16="http://schemas.microsoft.com/office/drawing/2014/main" id="{FC4A276D-A5C5-4613-90A0-17518010D7A4}"/>
              </a:ext>
            </a:extLst>
          </p:cNvPr>
          <p:cNvGrpSpPr/>
          <p:nvPr/>
        </p:nvGrpSpPr>
        <p:grpSpPr>
          <a:xfrm>
            <a:off x="2712470" y="1441934"/>
            <a:ext cx="1859530" cy="3473653"/>
            <a:chOff x="3549417" y="994241"/>
            <a:chExt cx="1859530" cy="3473653"/>
          </a:xfrm>
        </p:grpSpPr>
        <p:grpSp>
          <p:nvGrpSpPr>
            <p:cNvPr id="74" name="Group 73">
              <a:extLst>
                <a:ext uri="{FF2B5EF4-FFF2-40B4-BE49-F238E27FC236}">
                  <a16:creationId xmlns:a16="http://schemas.microsoft.com/office/drawing/2014/main" id="{4AE44384-049E-4321-ABE8-9CEA500CD8AD}"/>
                </a:ext>
              </a:extLst>
            </p:cNvPr>
            <p:cNvGrpSpPr/>
            <p:nvPr/>
          </p:nvGrpSpPr>
          <p:grpSpPr>
            <a:xfrm>
              <a:off x="3549417" y="994241"/>
              <a:ext cx="1859530" cy="3473653"/>
              <a:chOff x="6792396" y="1058985"/>
              <a:chExt cx="2019557" cy="3473653"/>
            </a:xfrm>
          </p:grpSpPr>
          <p:grpSp>
            <p:nvGrpSpPr>
              <p:cNvPr id="77" name="Group 76">
                <a:extLst>
                  <a:ext uri="{FF2B5EF4-FFF2-40B4-BE49-F238E27FC236}">
                    <a16:creationId xmlns:a16="http://schemas.microsoft.com/office/drawing/2014/main" id="{B56A9EB2-66C5-4C95-8A31-50A79D4F3680}"/>
                  </a:ext>
                </a:extLst>
              </p:cNvPr>
              <p:cNvGrpSpPr/>
              <p:nvPr/>
            </p:nvGrpSpPr>
            <p:grpSpPr>
              <a:xfrm>
                <a:off x="6792396" y="1058985"/>
                <a:ext cx="2019556" cy="3383381"/>
                <a:chOff x="6547219" y="1059968"/>
                <a:chExt cx="2019556" cy="3383381"/>
              </a:xfrm>
            </p:grpSpPr>
            <p:grpSp>
              <p:nvGrpSpPr>
                <p:cNvPr id="79" name="Group 78">
                  <a:extLst>
                    <a:ext uri="{FF2B5EF4-FFF2-40B4-BE49-F238E27FC236}">
                      <a16:creationId xmlns:a16="http://schemas.microsoft.com/office/drawing/2014/main" id="{7FAA6100-3CDD-4891-9378-900D59A99D8E}"/>
                    </a:ext>
                  </a:extLst>
                </p:cNvPr>
                <p:cNvGrpSpPr/>
                <p:nvPr/>
              </p:nvGrpSpPr>
              <p:grpSpPr>
                <a:xfrm>
                  <a:off x="7108988" y="2150097"/>
                  <a:ext cx="1114206" cy="1823499"/>
                  <a:chOff x="6556698" y="1131373"/>
                  <a:chExt cx="1114206" cy="1823499"/>
                </a:xfrm>
              </p:grpSpPr>
              <p:grpSp>
                <p:nvGrpSpPr>
                  <p:cNvPr id="82" name="Group 81">
                    <a:extLst>
                      <a:ext uri="{FF2B5EF4-FFF2-40B4-BE49-F238E27FC236}">
                        <a16:creationId xmlns:a16="http://schemas.microsoft.com/office/drawing/2014/main" id="{AD206885-363A-487C-B9A8-554224DC5A52}"/>
                      </a:ext>
                    </a:extLst>
                  </p:cNvPr>
                  <p:cNvGrpSpPr/>
                  <p:nvPr/>
                </p:nvGrpSpPr>
                <p:grpSpPr>
                  <a:xfrm>
                    <a:off x="6556698" y="1131373"/>
                    <a:ext cx="1092431" cy="748682"/>
                    <a:chOff x="6569658" y="1115955"/>
                    <a:chExt cx="1092431" cy="748682"/>
                  </a:xfrm>
                </p:grpSpPr>
                <p:sp>
                  <p:nvSpPr>
                    <p:cNvPr id="89" name="CasellaDiTesto 88">
                      <a:extLst>
                        <a:ext uri="{FF2B5EF4-FFF2-40B4-BE49-F238E27FC236}">
                          <a16:creationId xmlns:a16="http://schemas.microsoft.com/office/drawing/2014/main" id="{AF666B69-F9EC-4B29-979D-C64B62806BAE}"/>
                        </a:ext>
                      </a:extLst>
                    </p:cNvPr>
                    <p:cNvSpPr txBox="1"/>
                    <p:nvPr/>
                  </p:nvSpPr>
                  <p:spPr>
                    <a:xfrm>
                      <a:off x="7422553" y="1541472"/>
                      <a:ext cx="239536" cy="323165"/>
                    </a:xfrm>
                    <a:prstGeom prst="rect">
                      <a:avLst/>
                    </a:prstGeom>
                    <a:noFill/>
                    <a:ln w="28575">
                      <a:noFill/>
                    </a:ln>
                  </p:spPr>
                  <p:txBody>
                    <a:bodyPr wrap="square" rtlCol="0">
                      <a:spAutoFit/>
                    </a:bodyPr>
                    <a:lstStyle/>
                    <a:p>
                      <a:pPr eaLnBrk="1" hangingPunct="1"/>
                      <a:r>
                        <a:rPr lang="en-US" sz="1500" dirty="0">
                          <a:solidFill>
                            <a:srgbClr val="000000"/>
                          </a:solidFill>
                          <a:latin typeface="Arial" pitchFamily="34" charset="0"/>
                        </a:rPr>
                        <a:t>t</a:t>
                      </a:r>
                      <a:endParaRPr lang="en-US" sz="1500" baseline="-25000" dirty="0">
                        <a:solidFill>
                          <a:srgbClr val="000000"/>
                        </a:solidFill>
                        <a:latin typeface="Arial" pitchFamily="34" charset="0"/>
                      </a:endParaRPr>
                    </a:p>
                  </p:txBody>
                </p:sp>
                <p:grpSp>
                  <p:nvGrpSpPr>
                    <p:cNvPr id="90" name="Gruppo 99">
                      <a:extLst>
                        <a:ext uri="{FF2B5EF4-FFF2-40B4-BE49-F238E27FC236}">
                          <a16:creationId xmlns:a16="http://schemas.microsoft.com/office/drawing/2014/main" id="{BEA549AB-0A01-4A30-8B9F-83524AA556BF}"/>
                        </a:ext>
                      </a:extLst>
                    </p:cNvPr>
                    <p:cNvGrpSpPr/>
                    <p:nvPr/>
                  </p:nvGrpSpPr>
                  <p:grpSpPr>
                    <a:xfrm>
                      <a:off x="6569658" y="1115955"/>
                      <a:ext cx="888604" cy="651171"/>
                      <a:chOff x="174139" y="1945597"/>
                      <a:chExt cx="1771369" cy="1306270"/>
                    </a:xfrm>
                  </p:grpSpPr>
                  <p:cxnSp>
                    <p:nvCxnSpPr>
                      <p:cNvPr id="91" name="Connettore 1 100">
                        <a:extLst>
                          <a:ext uri="{FF2B5EF4-FFF2-40B4-BE49-F238E27FC236}">
                            <a16:creationId xmlns:a16="http://schemas.microsoft.com/office/drawing/2014/main" id="{8E016DD5-87C5-4CDB-A50A-542FEAC91123}"/>
                          </a:ext>
                        </a:extLst>
                      </p:cNvPr>
                      <p:cNvCxnSpPr/>
                      <p:nvPr/>
                    </p:nvCxnSpPr>
                    <p:spPr bwMode="auto">
                      <a:xfrm>
                        <a:off x="187961" y="3251866"/>
                        <a:ext cx="1757547" cy="1"/>
                      </a:xfrm>
                      <a:prstGeom prst="line">
                        <a:avLst/>
                      </a:prstGeom>
                      <a:noFill/>
                      <a:ln w="28575" cap="flat" cmpd="sng" algn="ctr">
                        <a:solidFill>
                          <a:schemeClr val="accent1"/>
                        </a:solidFill>
                        <a:prstDash val="solid"/>
                        <a:round/>
                        <a:headEnd type="none" w="med" len="med"/>
                        <a:tailEnd type="arrow"/>
                      </a:ln>
                      <a:effectLst/>
                    </p:spPr>
                  </p:cxnSp>
                  <p:cxnSp>
                    <p:nvCxnSpPr>
                      <p:cNvPr id="92" name="Connettore 1 101">
                        <a:extLst>
                          <a:ext uri="{FF2B5EF4-FFF2-40B4-BE49-F238E27FC236}">
                            <a16:creationId xmlns:a16="http://schemas.microsoft.com/office/drawing/2014/main" id="{0B19FD73-006F-4D4E-9E35-14326E065A2E}"/>
                          </a:ext>
                        </a:extLst>
                      </p:cNvPr>
                      <p:cNvCxnSpPr/>
                      <p:nvPr/>
                    </p:nvCxnSpPr>
                    <p:spPr bwMode="auto">
                      <a:xfrm rot="5400000" flipH="1" flipV="1">
                        <a:off x="-477049" y="2596785"/>
                        <a:ext cx="1304325" cy="1949"/>
                      </a:xfrm>
                      <a:prstGeom prst="line">
                        <a:avLst/>
                      </a:prstGeom>
                      <a:noFill/>
                      <a:ln w="28575" cap="flat" cmpd="sng" algn="ctr">
                        <a:solidFill>
                          <a:schemeClr val="accent1"/>
                        </a:solidFill>
                        <a:prstDash val="solid"/>
                        <a:round/>
                        <a:headEnd type="none" w="med" len="med"/>
                        <a:tailEnd type="arrow"/>
                      </a:ln>
                      <a:effectLst/>
                    </p:spPr>
                  </p:cxnSp>
                  <p:sp>
                    <p:nvSpPr>
                      <p:cNvPr id="93" name="Figura a mano libera 103">
                        <a:extLst>
                          <a:ext uri="{FF2B5EF4-FFF2-40B4-BE49-F238E27FC236}">
                            <a16:creationId xmlns:a16="http://schemas.microsoft.com/office/drawing/2014/main" id="{1D4417F7-8867-4BD1-ACE1-DA97E07121E5}"/>
                          </a:ext>
                        </a:extLst>
                      </p:cNvPr>
                      <p:cNvSpPr/>
                      <p:nvPr/>
                    </p:nvSpPr>
                    <p:spPr bwMode="auto">
                      <a:xfrm>
                        <a:off x="377942" y="1979225"/>
                        <a:ext cx="1211283" cy="880753"/>
                      </a:xfrm>
                      <a:custGeom>
                        <a:avLst/>
                        <a:gdLst>
                          <a:gd name="connsiteX0" fmla="*/ 0 w 1211283"/>
                          <a:gd name="connsiteY0" fmla="*/ 880753 h 880753"/>
                          <a:gd name="connsiteX1" fmla="*/ 166254 w 1211283"/>
                          <a:gd name="connsiteY1" fmla="*/ 73231 h 880753"/>
                          <a:gd name="connsiteX2" fmla="*/ 463138 w 1211283"/>
                          <a:gd name="connsiteY2" fmla="*/ 441366 h 880753"/>
                          <a:gd name="connsiteX3" fmla="*/ 866899 w 1211283"/>
                          <a:gd name="connsiteY3" fmla="*/ 476992 h 880753"/>
                          <a:gd name="connsiteX4" fmla="*/ 1211283 w 1211283"/>
                          <a:gd name="connsiteY4" fmla="*/ 690748 h 880753"/>
                          <a:gd name="connsiteX5" fmla="*/ 1211283 w 1211283"/>
                          <a:gd name="connsiteY5" fmla="*/ 690748 h 8807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1283" h="880753">
                            <a:moveTo>
                              <a:pt x="0" y="880753"/>
                            </a:moveTo>
                            <a:cubicBezTo>
                              <a:pt x="44532" y="513607"/>
                              <a:pt x="89064" y="146462"/>
                              <a:pt x="166254" y="73231"/>
                            </a:cubicBezTo>
                            <a:cubicBezTo>
                              <a:pt x="243444" y="0"/>
                              <a:pt x="346364" y="374073"/>
                              <a:pt x="463138" y="441366"/>
                            </a:cubicBezTo>
                            <a:cubicBezTo>
                              <a:pt x="579912" y="508659"/>
                              <a:pt x="742208" y="435428"/>
                              <a:pt x="866899" y="476992"/>
                            </a:cubicBezTo>
                            <a:cubicBezTo>
                              <a:pt x="991590" y="518556"/>
                              <a:pt x="1211283" y="690748"/>
                              <a:pt x="1211283" y="690748"/>
                            </a:cubicBezTo>
                            <a:lnTo>
                              <a:pt x="1211283" y="690748"/>
                            </a:lnTo>
                          </a:path>
                        </a:pathLst>
                      </a:custGeom>
                      <a:noFill/>
                      <a:ln w="28575" cap="flat" cmpd="sng" algn="ctr">
                        <a:solidFill>
                          <a:schemeClr val="accent1"/>
                        </a:solidFill>
                        <a:prstDash val="solid"/>
                        <a:round/>
                        <a:headEnd type="none" w="med" len="med"/>
                        <a:tailEnd type="none" w="med" len="med"/>
                      </a:ln>
                      <a:effectLst/>
                    </p:spPr>
                    <p:txBody>
                      <a:bodyPr rtlCol="0" anchor="ctr"/>
                      <a:lstStyle/>
                      <a:p>
                        <a:pPr algn="ctr" eaLnBrk="1" hangingPunct="1"/>
                        <a:endParaRPr lang="en-US">
                          <a:solidFill>
                            <a:srgbClr val="000000"/>
                          </a:solidFill>
                          <a:latin typeface="Arial" pitchFamily="34" charset="0"/>
                        </a:endParaRPr>
                      </a:p>
                    </p:txBody>
                  </p:sp>
                </p:grpSp>
              </p:grpSp>
              <p:grpSp>
                <p:nvGrpSpPr>
                  <p:cNvPr id="83" name="Group 82">
                    <a:extLst>
                      <a:ext uri="{FF2B5EF4-FFF2-40B4-BE49-F238E27FC236}">
                        <a16:creationId xmlns:a16="http://schemas.microsoft.com/office/drawing/2014/main" id="{DD22592F-EA4C-4D17-849F-7AC1E5781550}"/>
                      </a:ext>
                    </a:extLst>
                  </p:cNvPr>
                  <p:cNvGrpSpPr/>
                  <p:nvPr/>
                </p:nvGrpSpPr>
                <p:grpSpPr>
                  <a:xfrm>
                    <a:off x="6568590" y="2155208"/>
                    <a:ext cx="1102314" cy="799664"/>
                    <a:chOff x="6573285" y="2155208"/>
                    <a:chExt cx="1102314" cy="799664"/>
                  </a:xfrm>
                </p:grpSpPr>
                <p:grpSp>
                  <p:nvGrpSpPr>
                    <p:cNvPr id="84" name="Gruppo 104">
                      <a:extLst>
                        <a:ext uri="{FF2B5EF4-FFF2-40B4-BE49-F238E27FC236}">
                          <a16:creationId xmlns:a16="http://schemas.microsoft.com/office/drawing/2014/main" id="{7795B089-A3E1-49D0-80BA-4C82199300E9}"/>
                        </a:ext>
                      </a:extLst>
                    </p:cNvPr>
                    <p:cNvGrpSpPr/>
                    <p:nvPr/>
                  </p:nvGrpSpPr>
                  <p:grpSpPr>
                    <a:xfrm>
                      <a:off x="6573285" y="2155208"/>
                      <a:ext cx="898598" cy="672856"/>
                      <a:chOff x="2737328" y="4900487"/>
                      <a:chExt cx="1771369" cy="1306270"/>
                    </a:xfrm>
                  </p:grpSpPr>
                  <p:cxnSp>
                    <p:nvCxnSpPr>
                      <p:cNvPr id="86" name="Connettore 1 106">
                        <a:extLst>
                          <a:ext uri="{FF2B5EF4-FFF2-40B4-BE49-F238E27FC236}">
                            <a16:creationId xmlns:a16="http://schemas.microsoft.com/office/drawing/2014/main" id="{3F587E06-76A9-4A5D-90DE-A893DDB5AD5A}"/>
                          </a:ext>
                        </a:extLst>
                      </p:cNvPr>
                      <p:cNvCxnSpPr/>
                      <p:nvPr/>
                    </p:nvCxnSpPr>
                    <p:spPr bwMode="auto">
                      <a:xfrm>
                        <a:off x="2751150" y="6206756"/>
                        <a:ext cx="1757547" cy="1"/>
                      </a:xfrm>
                      <a:prstGeom prst="line">
                        <a:avLst/>
                      </a:prstGeom>
                      <a:noFill/>
                      <a:ln w="28575" cap="flat" cmpd="sng" algn="ctr">
                        <a:solidFill>
                          <a:schemeClr val="accent1"/>
                        </a:solidFill>
                        <a:prstDash val="solid"/>
                        <a:round/>
                        <a:headEnd type="none" w="med" len="med"/>
                        <a:tailEnd type="arrow"/>
                      </a:ln>
                      <a:effectLst/>
                    </p:spPr>
                  </p:cxnSp>
                  <p:cxnSp>
                    <p:nvCxnSpPr>
                      <p:cNvPr id="87" name="Connettore 1 107">
                        <a:extLst>
                          <a:ext uri="{FF2B5EF4-FFF2-40B4-BE49-F238E27FC236}">
                            <a16:creationId xmlns:a16="http://schemas.microsoft.com/office/drawing/2014/main" id="{8A1DDD11-C58F-4CED-9079-7CA1F4D99E59}"/>
                          </a:ext>
                        </a:extLst>
                      </p:cNvPr>
                      <p:cNvCxnSpPr/>
                      <p:nvPr/>
                    </p:nvCxnSpPr>
                    <p:spPr bwMode="auto">
                      <a:xfrm rot="5400000" flipH="1" flipV="1">
                        <a:off x="2086140" y="5551675"/>
                        <a:ext cx="1304325" cy="1949"/>
                      </a:xfrm>
                      <a:prstGeom prst="line">
                        <a:avLst/>
                      </a:prstGeom>
                      <a:noFill/>
                      <a:ln w="28575" cap="flat" cmpd="sng" algn="ctr">
                        <a:solidFill>
                          <a:schemeClr val="accent1"/>
                        </a:solidFill>
                        <a:prstDash val="solid"/>
                        <a:round/>
                        <a:headEnd type="none" w="med" len="med"/>
                        <a:tailEnd type="arrow"/>
                      </a:ln>
                      <a:effectLst/>
                    </p:spPr>
                  </p:cxnSp>
                  <p:sp>
                    <p:nvSpPr>
                      <p:cNvPr id="88" name="Figura a mano libera 108">
                        <a:extLst>
                          <a:ext uri="{FF2B5EF4-FFF2-40B4-BE49-F238E27FC236}">
                            <a16:creationId xmlns:a16="http://schemas.microsoft.com/office/drawing/2014/main" id="{4CED6CB1-DD29-4F8B-B18A-2AB8ECE6F7CE}"/>
                          </a:ext>
                        </a:extLst>
                      </p:cNvPr>
                      <p:cNvSpPr/>
                      <p:nvPr/>
                    </p:nvSpPr>
                    <p:spPr bwMode="auto">
                      <a:xfrm>
                        <a:off x="2956956" y="5603169"/>
                        <a:ext cx="1413163" cy="229591"/>
                      </a:xfrm>
                      <a:custGeom>
                        <a:avLst/>
                        <a:gdLst>
                          <a:gd name="connsiteX0" fmla="*/ 0 w 1413163"/>
                          <a:gd name="connsiteY0" fmla="*/ 120733 h 229591"/>
                          <a:gd name="connsiteX1" fmla="*/ 225631 w 1413163"/>
                          <a:gd name="connsiteY1" fmla="*/ 13855 h 229591"/>
                          <a:gd name="connsiteX2" fmla="*/ 415636 w 1413163"/>
                          <a:gd name="connsiteY2" fmla="*/ 203861 h 229591"/>
                          <a:gd name="connsiteX3" fmla="*/ 676893 w 1413163"/>
                          <a:gd name="connsiteY3" fmla="*/ 168235 h 229591"/>
                          <a:gd name="connsiteX4" fmla="*/ 890649 w 1413163"/>
                          <a:gd name="connsiteY4" fmla="*/ 191985 h 229591"/>
                          <a:gd name="connsiteX5" fmla="*/ 1128156 w 1413163"/>
                          <a:gd name="connsiteY5" fmla="*/ 156359 h 229591"/>
                          <a:gd name="connsiteX6" fmla="*/ 1330036 w 1413163"/>
                          <a:gd name="connsiteY6" fmla="*/ 203861 h 229591"/>
                          <a:gd name="connsiteX7" fmla="*/ 1413163 w 1413163"/>
                          <a:gd name="connsiteY7" fmla="*/ 180110 h 229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13163" h="229591">
                            <a:moveTo>
                              <a:pt x="0" y="120733"/>
                            </a:moveTo>
                            <a:cubicBezTo>
                              <a:pt x="78179" y="60366"/>
                              <a:pt x="156358" y="0"/>
                              <a:pt x="225631" y="13855"/>
                            </a:cubicBezTo>
                            <a:cubicBezTo>
                              <a:pt x="294904" y="27710"/>
                              <a:pt x="340426" y="178131"/>
                              <a:pt x="415636" y="203861"/>
                            </a:cubicBezTo>
                            <a:cubicBezTo>
                              <a:pt x="490846" y="229591"/>
                              <a:pt x="597724" y="170214"/>
                              <a:pt x="676893" y="168235"/>
                            </a:cubicBezTo>
                            <a:cubicBezTo>
                              <a:pt x="756062" y="166256"/>
                              <a:pt x="815439" y="193964"/>
                              <a:pt x="890649" y="191985"/>
                            </a:cubicBezTo>
                            <a:cubicBezTo>
                              <a:pt x="965859" y="190006"/>
                              <a:pt x="1054925" y="154380"/>
                              <a:pt x="1128156" y="156359"/>
                            </a:cubicBezTo>
                            <a:cubicBezTo>
                              <a:pt x="1201387" y="158338"/>
                              <a:pt x="1282535" y="199903"/>
                              <a:pt x="1330036" y="203861"/>
                            </a:cubicBezTo>
                            <a:cubicBezTo>
                              <a:pt x="1377537" y="207819"/>
                              <a:pt x="1395350" y="193964"/>
                              <a:pt x="1413163" y="180110"/>
                            </a:cubicBezTo>
                          </a:path>
                        </a:pathLst>
                      </a:custGeom>
                      <a:noFill/>
                      <a:ln w="28575" cap="flat" cmpd="sng" algn="ctr">
                        <a:solidFill>
                          <a:schemeClr val="accent1"/>
                        </a:solidFill>
                        <a:prstDash val="solid"/>
                        <a:round/>
                        <a:headEnd type="none" w="med" len="med"/>
                        <a:tailEnd type="none"/>
                      </a:ln>
                      <a:effectLst/>
                    </p:spPr>
                    <p:txBody>
                      <a:bodyPr rtlCol="0" anchor="ctr"/>
                      <a:lstStyle/>
                      <a:p>
                        <a:pPr algn="ctr" eaLnBrk="1" hangingPunct="1"/>
                        <a:endParaRPr lang="en-US">
                          <a:solidFill>
                            <a:srgbClr val="000000"/>
                          </a:solidFill>
                          <a:latin typeface="Arial" pitchFamily="34" charset="0"/>
                        </a:endParaRPr>
                      </a:p>
                    </p:txBody>
                  </p:sp>
                </p:grpSp>
                <p:sp>
                  <p:nvSpPr>
                    <p:cNvPr id="85" name="CasellaDiTesto 109">
                      <a:extLst>
                        <a:ext uri="{FF2B5EF4-FFF2-40B4-BE49-F238E27FC236}">
                          <a16:creationId xmlns:a16="http://schemas.microsoft.com/office/drawing/2014/main" id="{E70B5FC9-3A25-4431-9363-706640B3871C}"/>
                        </a:ext>
                      </a:extLst>
                    </p:cNvPr>
                    <p:cNvSpPr txBox="1"/>
                    <p:nvPr/>
                  </p:nvSpPr>
                  <p:spPr>
                    <a:xfrm>
                      <a:off x="7436063" y="2631707"/>
                      <a:ext cx="239536" cy="323165"/>
                    </a:xfrm>
                    <a:prstGeom prst="rect">
                      <a:avLst/>
                    </a:prstGeom>
                    <a:noFill/>
                    <a:ln w="28575">
                      <a:noFill/>
                    </a:ln>
                  </p:spPr>
                  <p:txBody>
                    <a:bodyPr wrap="square" rtlCol="0">
                      <a:spAutoFit/>
                    </a:bodyPr>
                    <a:lstStyle/>
                    <a:p>
                      <a:pPr eaLnBrk="1" hangingPunct="1"/>
                      <a:r>
                        <a:rPr lang="en-US" sz="1500" dirty="0">
                          <a:solidFill>
                            <a:srgbClr val="000000"/>
                          </a:solidFill>
                          <a:latin typeface="Arial" pitchFamily="34" charset="0"/>
                        </a:rPr>
                        <a:t>t</a:t>
                      </a:r>
                      <a:endParaRPr lang="en-US" sz="1500" baseline="-25000" dirty="0">
                        <a:solidFill>
                          <a:srgbClr val="000000"/>
                        </a:solidFill>
                        <a:latin typeface="Arial" pitchFamily="34" charset="0"/>
                      </a:endParaRPr>
                    </a:p>
                  </p:txBody>
                </p:sp>
              </p:grpSp>
            </p:grpSp>
            <p:sp>
              <p:nvSpPr>
                <p:cNvPr id="80" name="CasellaDiTesto 71">
                  <a:extLst>
                    <a:ext uri="{FF2B5EF4-FFF2-40B4-BE49-F238E27FC236}">
                      <a16:creationId xmlns:a16="http://schemas.microsoft.com/office/drawing/2014/main" id="{635A5CAF-E965-4050-817B-AEB5075C7009}"/>
                    </a:ext>
                  </a:extLst>
                </p:cNvPr>
                <p:cNvSpPr txBox="1"/>
                <p:nvPr/>
              </p:nvSpPr>
              <p:spPr>
                <a:xfrm>
                  <a:off x="6547219" y="1059968"/>
                  <a:ext cx="2019556" cy="707886"/>
                </a:xfrm>
                <a:prstGeom prst="rect">
                  <a:avLst/>
                </a:prstGeom>
                <a:noFill/>
              </p:spPr>
              <p:txBody>
                <a:bodyPr wrap="square" rtlCol="0">
                  <a:spAutoFit/>
                </a:bodyPr>
                <a:lstStyle/>
                <a:p>
                  <a:pPr algn="ctr" eaLnBrk="1" hangingPunct="1"/>
                  <a:r>
                    <a:rPr lang="it-IT" sz="2000" dirty="0">
                      <a:solidFill>
                        <a:schemeClr val="accent1"/>
                      </a:solidFill>
                      <a:latin typeface="Calibri" panose="020F0502020204030204" pitchFamily="34" charset="0"/>
                      <a:cs typeface="Arial" pitchFamily="34" charset="0"/>
                    </a:rPr>
                    <a:t>Signal</a:t>
                  </a:r>
                </a:p>
                <a:p>
                  <a:pPr algn="ctr" eaLnBrk="1" hangingPunct="1"/>
                  <a:r>
                    <a:rPr lang="it-IT" sz="2000" dirty="0">
                      <a:solidFill>
                        <a:schemeClr val="accent1"/>
                      </a:solidFill>
                      <a:latin typeface="Calibri" panose="020F0502020204030204" pitchFamily="34" charset="0"/>
                      <a:cs typeface="Arial" pitchFamily="34" charset="0"/>
                    </a:rPr>
                    <a:t>Reconstructions</a:t>
                  </a:r>
                </a:p>
              </p:txBody>
            </p:sp>
            <p:sp>
              <p:nvSpPr>
                <p:cNvPr id="81" name="CasellaDiTesto 62">
                  <a:extLst>
                    <a:ext uri="{FF2B5EF4-FFF2-40B4-BE49-F238E27FC236}">
                      <a16:creationId xmlns:a16="http://schemas.microsoft.com/office/drawing/2014/main" id="{8E0F7B20-068E-49B2-ABC5-2BB55183A612}"/>
                    </a:ext>
                  </a:extLst>
                </p:cNvPr>
                <p:cNvSpPr txBox="1"/>
                <p:nvPr/>
              </p:nvSpPr>
              <p:spPr>
                <a:xfrm>
                  <a:off x="7286028" y="3981684"/>
                  <a:ext cx="451263" cy="461665"/>
                </a:xfrm>
                <a:prstGeom prst="rect">
                  <a:avLst/>
                </a:prstGeom>
                <a:noFill/>
                <a:ln>
                  <a:noFill/>
                </a:ln>
              </p:spPr>
              <p:txBody>
                <a:bodyPr wrap="square" rtlCol="0">
                  <a:spAutoFit/>
                </a:bodyPr>
                <a:lstStyle/>
                <a:p>
                  <a:pPr eaLnBrk="1" hangingPunct="1"/>
                  <a:r>
                    <a:rPr lang="en-US" dirty="0">
                      <a:solidFill>
                        <a:srgbClr val="000000"/>
                      </a:solidFill>
                      <a:latin typeface="Arial" pitchFamily="34" charset="0"/>
                    </a:rPr>
                    <a:t>…</a:t>
                  </a:r>
                </a:p>
              </p:txBody>
            </p:sp>
          </p:grpSp>
          <p:sp>
            <p:nvSpPr>
              <p:cNvPr id="78" name="Rectangle 77">
                <a:extLst>
                  <a:ext uri="{FF2B5EF4-FFF2-40B4-BE49-F238E27FC236}">
                    <a16:creationId xmlns:a16="http://schemas.microsoft.com/office/drawing/2014/main" id="{5A1401DC-E94A-473E-9696-AF0FEFEDC96A}"/>
                  </a:ext>
                </a:extLst>
              </p:cNvPr>
              <p:cNvSpPr/>
              <p:nvPr/>
            </p:nvSpPr>
            <p:spPr>
              <a:xfrm>
                <a:off x="6825772" y="1067959"/>
                <a:ext cx="1986181" cy="3464679"/>
              </a:xfrm>
              <a:prstGeom prst="rect">
                <a:avLst/>
              </a:prstGeom>
              <a:noFill/>
              <a:ln w="28575" cap="flat" cmpd="sng" algn="ctr">
                <a:solidFill>
                  <a:schemeClr val="accent1"/>
                </a:solidFill>
                <a:prstDash val="sysDot"/>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GB"/>
              </a:p>
            </p:txBody>
          </p:sp>
        </p:grpSp>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EB27467C-F103-4892-B9F6-F345A17DED1A}"/>
                    </a:ext>
                  </a:extLst>
                </p:cNvPr>
                <p:cNvSpPr txBox="1"/>
                <p:nvPr/>
              </p:nvSpPr>
              <p:spPr>
                <a:xfrm>
                  <a:off x="3668257" y="1826072"/>
                  <a:ext cx="40749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it-IT" b="0" i="1" dirty="0" smtClean="0">
                                <a:latin typeface="Cambria Math" panose="02040503050406030204" pitchFamily="18" charset="0"/>
                              </a:rPr>
                            </m:ctrlPr>
                          </m:sSubSupPr>
                          <m:e>
                            <m:acc>
                              <m:accPr>
                                <m:chr m:val="̂"/>
                                <m:ctrlPr>
                                  <a:rPr lang="en-GB" i="1" dirty="0">
                                    <a:latin typeface="Cambria Math" panose="02040503050406030204" pitchFamily="18" charset="0"/>
                                  </a:rPr>
                                </m:ctrlPr>
                              </m:accPr>
                              <m:e>
                                <m:r>
                                  <a:rPr lang="en-US" i="1" dirty="0">
                                    <a:latin typeface="Cambria Math" panose="02040503050406030204" pitchFamily="18" charset="0"/>
                                  </a:rPr>
                                  <m:t>𝑥</m:t>
                                </m:r>
                              </m:e>
                            </m:acc>
                          </m:e>
                          <m:sub>
                            <m:r>
                              <a:rPr lang="en-US" i="1" dirty="0">
                                <a:latin typeface="Cambria Math" panose="02040503050406030204" pitchFamily="18" charset="0"/>
                              </a:rPr>
                              <m:t>1</m:t>
                            </m:r>
                          </m:sub>
                          <m:sup>
                            <m:r>
                              <a:rPr lang="it-IT" b="0" i="1" dirty="0" smtClean="0">
                                <a:latin typeface="Cambria Math" panose="02040503050406030204" pitchFamily="18" charset="0"/>
                              </a:rPr>
                              <m:t>𝑛𝑐</m:t>
                            </m:r>
                          </m:sup>
                        </m:sSubSup>
                      </m:oMath>
                    </m:oMathPara>
                  </a14:m>
                  <a:endParaRPr lang="en-GB" dirty="0"/>
                </a:p>
              </p:txBody>
            </p:sp>
          </mc:Choice>
          <mc:Fallback xmlns="">
            <p:sp>
              <p:nvSpPr>
                <p:cNvPr id="75" name="TextBox 74">
                  <a:extLst>
                    <a:ext uri="{FF2B5EF4-FFF2-40B4-BE49-F238E27FC236}">
                      <a16:creationId xmlns:a16="http://schemas.microsoft.com/office/drawing/2014/main" id="{EB27467C-F103-4892-B9F6-F345A17DED1A}"/>
                    </a:ext>
                  </a:extLst>
                </p:cNvPr>
                <p:cNvSpPr txBox="1">
                  <a:spLocks noRot="1" noChangeAspect="1" noMove="1" noResize="1" noEditPoints="1" noAdjustHandles="1" noChangeArrowheads="1" noChangeShapeType="1" noTextEdit="1"/>
                </p:cNvSpPr>
                <p:nvPr/>
              </p:nvSpPr>
              <p:spPr>
                <a:xfrm>
                  <a:off x="3668257" y="1826072"/>
                  <a:ext cx="407491" cy="369332"/>
                </a:xfrm>
                <a:prstGeom prst="rect">
                  <a:avLst/>
                </a:prstGeom>
                <a:blipFill>
                  <a:blip r:embed="rId3"/>
                  <a:stretch>
                    <a:fillRect t="-4918" r="-14925" b="-1639"/>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E6EF9B89-8D3D-4C1A-ABDB-DC1FFB16A696}"/>
                    </a:ext>
                  </a:extLst>
                </p:cNvPr>
                <p:cNvSpPr txBox="1"/>
                <p:nvPr/>
              </p:nvSpPr>
              <p:spPr>
                <a:xfrm>
                  <a:off x="3707575" y="2917212"/>
                  <a:ext cx="40749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it-IT" b="0" i="1" dirty="0" smtClean="0">
                                <a:latin typeface="Cambria Math" panose="02040503050406030204" pitchFamily="18" charset="0"/>
                              </a:rPr>
                            </m:ctrlPr>
                          </m:sSubSupPr>
                          <m:e>
                            <m:acc>
                              <m:accPr>
                                <m:chr m:val="̂"/>
                                <m:ctrlPr>
                                  <a:rPr lang="en-GB" i="1" dirty="0">
                                    <a:latin typeface="Cambria Math" panose="02040503050406030204" pitchFamily="18" charset="0"/>
                                  </a:rPr>
                                </m:ctrlPr>
                              </m:accPr>
                              <m:e>
                                <m:r>
                                  <a:rPr lang="en-US" i="1" dirty="0">
                                    <a:latin typeface="Cambria Math" panose="02040503050406030204" pitchFamily="18" charset="0"/>
                                  </a:rPr>
                                  <m:t>𝑥</m:t>
                                </m:r>
                              </m:e>
                            </m:acc>
                          </m:e>
                          <m:sub>
                            <m:r>
                              <a:rPr lang="en-US" b="0" i="1" dirty="0" smtClean="0">
                                <a:latin typeface="Cambria Math" panose="02040503050406030204" pitchFamily="18" charset="0"/>
                              </a:rPr>
                              <m:t>2</m:t>
                            </m:r>
                          </m:sub>
                          <m:sup>
                            <m:r>
                              <a:rPr lang="it-IT" b="0" i="1" dirty="0" smtClean="0">
                                <a:latin typeface="Cambria Math" panose="02040503050406030204" pitchFamily="18" charset="0"/>
                              </a:rPr>
                              <m:t>𝑛𝑐</m:t>
                            </m:r>
                          </m:sup>
                        </m:sSubSup>
                      </m:oMath>
                    </m:oMathPara>
                  </a14:m>
                  <a:endParaRPr lang="en-GB" dirty="0"/>
                </a:p>
              </p:txBody>
            </p:sp>
          </mc:Choice>
          <mc:Fallback xmlns="">
            <p:sp>
              <p:nvSpPr>
                <p:cNvPr id="76" name="TextBox 75">
                  <a:extLst>
                    <a:ext uri="{FF2B5EF4-FFF2-40B4-BE49-F238E27FC236}">
                      <a16:creationId xmlns:a16="http://schemas.microsoft.com/office/drawing/2014/main" id="{E6EF9B89-8D3D-4C1A-ABDB-DC1FFB16A696}"/>
                    </a:ext>
                  </a:extLst>
                </p:cNvPr>
                <p:cNvSpPr txBox="1">
                  <a:spLocks noRot="1" noChangeAspect="1" noMove="1" noResize="1" noEditPoints="1" noAdjustHandles="1" noChangeArrowheads="1" noChangeShapeType="1" noTextEdit="1"/>
                </p:cNvSpPr>
                <p:nvPr/>
              </p:nvSpPr>
              <p:spPr>
                <a:xfrm>
                  <a:off x="3707575" y="2917212"/>
                  <a:ext cx="407491" cy="369332"/>
                </a:xfrm>
                <a:prstGeom prst="rect">
                  <a:avLst/>
                </a:prstGeom>
                <a:blipFill>
                  <a:blip r:embed="rId4"/>
                  <a:stretch>
                    <a:fillRect t="-4918" r="-13433" b="-1639"/>
                  </a:stretch>
                </a:blipFill>
              </p:spPr>
              <p:txBody>
                <a:bodyPr/>
                <a:lstStyle/>
                <a:p>
                  <a:r>
                    <a:rPr lang="it-IT">
                      <a:noFill/>
                    </a:rPr>
                    <a:t> </a:t>
                  </a:r>
                </a:p>
              </p:txBody>
            </p:sp>
          </mc:Fallback>
        </mc:AlternateContent>
      </p:grpSp>
      <p:grpSp>
        <p:nvGrpSpPr>
          <p:cNvPr id="94" name="Group 93">
            <a:extLst>
              <a:ext uri="{FF2B5EF4-FFF2-40B4-BE49-F238E27FC236}">
                <a16:creationId xmlns:a16="http://schemas.microsoft.com/office/drawing/2014/main" id="{AACB788A-56C6-464A-8FF9-1039A4F66F72}"/>
              </a:ext>
            </a:extLst>
          </p:cNvPr>
          <p:cNvGrpSpPr/>
          <p:nvPr/>
        </p:nvGrpSpPr>
        <p:grpSpPr>
          <a:xfrm>
            <a:off x="5992747" y="1488807"/>
            <a:ext cx="1859531" cy="3464679"/>
            <a:chOff x="39380" y="998728"/>
            <a:chExt cx="1859531" cy="3464679"/>
          </a:xfrm>
        </p:grpSpPr>
        <p:grpSp>
          <p:nvGrpSpPr>
            <p:cNvPr id="95" name="Group 94">
              <a:extLst>
                <a:ext uri="{FF2B5EF4-FFF2-40B4-BE49-F238E27FC236}">
                  <a16:creationId xmlns:a16="http://schemas.microsoft.com/office/drawing/2014/main" id="{EF996707-947F-4764-9BD8-83311E3ABA76}"/>
                </a:ext>
              </a:extLst>
            </p:cNvPr>
            <p:cNvGrpSpPr/>
            <p:nvPr/>
          </p:nvGrpSpPr>
          <p:grpSpPr>
            <a:xfrm>
              <a:off x="39380" y="998728"/>
              <a:ext cx="1859531" cy="3464679"/>
              <a:chOff x="120798" y="1139267"/>
              <a:chExt cx="2019557" cy="3464679"/>
            </a:xfrm>
          </p:grpSpPr>
          <p:grpSp>
            <p:nvGrpSpPr>
              <p:cNvPr id="98" name="Group 97">
                <a:extLst>
                  <a:ext uri="{FF2B5EF4-FFF2-40B4-BE49-F238E27FC236}">
                    <a16:creationId xmlns:a16="http://schemas.microsoft.com/office/drawing/2014/main" id="{54B6A370-89E6-46F7-944A-AB2B39ADBAD0}"/>
                  </a:ext>
                </a:extLst>
              </p:cNvPr>
              <p:cNvGrpSpPr/>
              <p:nvPr/>
            </p:nvGrpSpPr>
            <p:grpSpPr>
              <a:xfrm>
                <a:off x="120798" y="1193245"/>
                <a:ext cx="1986181" cy="3372338"/>
                <a:chOff x="120798" y="1193245"/>
                <a:chExt cx="1986181" cy="3372338"/>
              </a:xfrm>
            </p:grpSpPr>
            <p:grpSp>
              <p:nvGrpSpPr>
                <p:cNvPr id="100" name="Group 99">
                  <a:extLst>
                    <a:ext uri="{FF2B5EF4-FFF2-40B4-BE49-F238E27FC236}">
                      <a16:creationId xmlns:a16="http://schemas.microsoft.com/office/drawing/2014/main" id="{45B2E4DF-0F8D-4B15-A470-AEA8C005ABE8}"/>
                    </a:ext>
                  </a:extLst>
                </p:cNvPr>
                <p:cNvGrpSpPr/>
                <p:nvPr/>
              </p:nvGrpSpPr>
              <p:grpSpPr>
                <a:xfrm>
                  <a:off x="782050" y="2237932"/>
                  <a:ext cx="1112233" cy="2327651"/>
                  <a:chOff x="534503" y="2125978"/>
                  <a:chExt cx="1112233" cy="2327651"/>
                </a:xfrm>
              </p:grpSpPr>
              <p:grpSp>
                <p:nvGrpSpPr>
                  <p:cNvPr id="102" name="Group 101">
                    <a:extLst>
                      <a:ext uri="{FF2B5EF4-FFF2-40B4-BE49-F238E27FC236}">
                        <a16:creationId xmlns:a16="http://schemas.microsoft.com/office/drawing/2014/main" id="{83C88BD3-E11D-4E1F-AA75-BDD280136330}"/>
                      </a:ext>
                    </a:extLst>
                  </p:cNvPr>
                  <p:cNvGrpSpPr/>
                  <p:nvPr/>
                </p:nvGrpSpPr>
                <p:grpSpPr>
                  <a:xfrm>
                    <a:off x="540613" y="2125978"/>
                    <a:ext cx="1088152" cy="744406"/>
                    <a:chOff x="536479" y="2233391"/>
                    <a:chExt cx="1088152" cy="744406"/>
                  </a:xfrm>
                </p:grpSpPr>
                <p:grpSp>
                  <p:nvGrpSpPr>
                    <p:cNvPr id="110" name="Gruppo 93">
                      <a:extLst>
                        <a:ext uri="{FF2B5EF4-FFF2-40B4-BE49-F238E27FC236}">
                          <a16:creationId xmlns:a16="http://schemas.microsoft.com/office/drawing/2014/main" id="{30D26324-8720-473E-AC5F-B405BB515E86}"/>
                        </a:ext>
                      </a:extLst>
                    </p:cNvPr>
                    <p:cNvGrpSpPr/>
                    <p:nvPr/>
                  </p:nvGrpSpPr>
                  <p:grpSpPr>
                    <a:xfrm>
                      <a:off x="536479" y="2233391"/>
                      <a:ext cx="888604" cy="651171"/>
                      <a:chOff x="174139" y="1945597"/>
                      <a:chExt cx="1771369" cy="1306270"/>
                    </a:xfrm>
                  </p:grpSpPr>
                  <p:cxnSp>
                    <p:nvCxnSpPr>
                      <p:cNvPr id="112" name="Connettore 1 83">
                        <a:extLst>
                          <a:ext uri="{FF2B5EF4-FFF2-40B4-BE49-F238E27FC236}">
                            <a16:creationId xmlns:a16="http://schemas.microsoft.com/office/drawing/2014/main" id="{EBAED11F-23B9-4BAF-92CF-7F453B1B4D18}"/>
                          </a:ext>
                        </a:extLst>
                      </p:cNvPr>
                      <p:cNvCxnSpPr/>
                      <p:nvPr/>
                    </p:nvCxnSpPr>
                    <p:spPr bwMode="auto">
                      <a:xfrm>
                        <a:off x="187961" y="3251866"/>
                        <a:ext cx="1757547" cy="1"/>
                      </a:xfrm>
                      <a:prstGeom prst="line">
                        <a:avLst/>
                      </a:prstGeom>
                      <a:noFill/>
                      <a:ln w="28575" cap="flat" cmpd="sng" algn="ctr">
                        <a:solidFill>
                          <a:schemeClr val="tx1"/>
                        </a:solidFill>
                        <a:prstDash val="solid"/>
                        <a:round/>
                        <a:headEnd type="none" w="med" len="med"/>
                        <a:tailEnd type="arrow"/>
                      </a:ln>
                      <a:effectLst/>
                    </p:spPr>
                  </p:cxnSp>
                  <p:cxnSp>
                    <p:nvCxnSpPr>
                      <p:cNvPr id="113" name="Connettore 1 84">
                        <a:extLst>
                          <a:ext uri="{FF2B5EF4-FFF2-40B4-BE49-F238E27FC236}">
                            <a16:creationId xmlns:a16="http://schemas.microsoft.com/office/drawing/2014/main" id="{B6524D20-00E2-4DCB-92DC-F0CEC73CFF0E}"/>
                          </a:ext>
                        </a:extLst>
                      </p:cNvPr>
                      <p:cNvCxnSpPr/>
                      <p:nvPr/>
                    </p:nvCxnSpPr>
                    <p:spPr bwMode="auto">
                      <a:xfrm rot="5400000" flipH="1" flipV="1">
                        <a:off x="-477049" y="2596785"/>
                        <a:ext cx="1304325" cy="1949"/>
                      </a:xfrm>
                      <a:prstGeom prst="line">
                        <a:avLst/>
                      </a:prstGeom>
                      <a:noFill/>
                      <a:ln w="28575" cap="flat" cmpd="sng" algn="ctr">
                        <a:solidFill>
                          <a:schemeClr val="tx1"/>
                        </a:solidFill>
                        <a:prstDash val="solid"/>
                        <a:round/>
                        <a:headEnd type="none" w="med" len="med"/>
                        <a:tailEnd type="arrow"/>
                      </a:ln>
                      <a:effectLst/>
                    </p:spPr>
                  </p:cxnSp>
                  <p:sp>
                    <p:nvSpPr>
                      <p:cNvPr id="114" name="Figura a mano libera 85">
                        <a:extLst>
                          <a:ext uri="{FF2B5EF4-FFF2-40B4-BE49-F238E27FC236}">
                            <a16:creationId xmlns:a16="http://schemas.microsoft.com/office/drawing/2014/main" id="{997AAA68-A90F-4F42-B88D-04F5D7BD6C6D}"/>
                          </a:ext>
                        </a:extLst>
                      </p:cNvPr>
                      <p:cNvSpPr/>
                      <p:nvPr/>
                    </p:nvSpPr>
                    <p:spPr bwMode="auto">
                      <a:xfrm>
                        <a:off x="377942" y="1979225"/>
                        <a:ext cx="1211283" cy="880753"/>
                      </a:xfrm>
                      <a:custGeom>
                        <a:avLst/>
                        <a:gdLst>
                          <a:gd name="connsiteX0" fmla="*/ 0 w 1211283"/>
                          <a:gd name="connsiteY0" fmla="*/ 880753 h 880753"/>
                          <a:gd name="connsiteX1" fmla="*/ 166254 w 1211283"/>
                          <a:gd name="connsiteY1" fmla="*/ 73231 h 880753"/>
                          <a:gd name="connsiteX2" fmla="*/ 463138 w 1211283"/>
                          <a:gd name="connsiteY2" fmla="*/ 441366 h 880753"/>
                          <a:gd name="connsiteX3" fmla="*/ 866899 w 1211283"/>
                          <a:gd name="connsiteY3" fmla="*/ 476992 h 880753"/>
                          <a:gd name="connsiteX4" fmla="*/ 1211283 w 1211283"/>
                          <a:gd name="connsiteY4" fmla="*/ 690748 h 880753"/>
                          <a:gd name="connsiteX5" fmla="*/ 1211283 w 1211283"/>
                          <a:gd name="connsiteY5" fmla="*/ 690748 h 8807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1283" h="880753">
                            <a:moveTo>
                              <a:pt x="0" y="880753"/>
                            </a:moveTo>
                            <a:cubicBezTo>
                              <a:pt x="44532" y="513607"/>
                              <a:pt x="89064" y="146462"/>
                              <a:pt x="166254" y="73231"/>
                            </a:cubicBezTo>
                            <a:cubicBezTo>
                              <a:pt x="243444" y="0"/>
                              <a:pt x="346364" y="374073"/>
                              <a:pt x="463138" y="441366"/>
                            </a:cubicBezTo>
                            <a:cubicBezTo>
                              <a:pt x="579912" y="508659"/>
                              <a:pt x="742208" y="435428"/>
                              <a:pt x="866899" y="476992"/>
                            </a:cubicBezTo>
                            <a:cubicBezTo>
                              <a:pt x="991590" y="518556"/>
                              <a:pt x="1211283" y="690748"/>
                              <a:pt x="1211283" y="690748"/>
                            </a:cubicBezTo>
                            <a:lnTo>
                              <a:pt x="1211283" y="690748"/>
                            </a:lnTo>
                          </a:path>
                        </a:pathLst>
                      </a:custGeom>
                      <a:noFill/>
                      <a:ln w="28575" cap="flat" cmpd="sng" algn="ctr">
                        <a:solidFill>
                          <a:schemeClr val="tx1"/>
                        </a:solidFill>
                        <a:prstDash val="solid"/>
                        <a:round/>
                        <a:headEnd type="none" w="med" len="med"/>
                        <a:tailEnd type="none" w="med" len="med"/>
                      </a:ln>
                      <a:effectLst/>
                    </p:spPr>
                    <p:txBody>
                      <a:bodyPr rtlCol="0" anchor="ctr"/>
                      <a:lstStyle/>
                      <a:p>
                        <a:pPr algn="ctr" eaLnBrk="1" hangingPunct="1"/>
                        <a:endParaRPr lang="en-US">
                          <a:solidFill>
                            <a:srgbClr val="000000"/>
                          </a:solidFill>
                          <a:latin typeface="Arial" pitchFamily="34" charset="0"/>
                        </a:endParaRPr>
                      </a:p>
                    </p:txBody>
                  </p:sp>
                </p:grpSp>
                <p:sp>
                  <p:nvSpPr>
                    <p:cNvPr id="111" name="CasellaDiTesto 113">
                      <a:extLst>
                        <a:ext uri="{FF2B5EF4-FFF2-40B4-BE49-F238E27FC236}">
                          <a16:creationId xmlns:a16="http://schemas.microsoft.com/office/drawing/2014/main" id="{899EB916-EDB4-4610-867F-64A4558A25A4}"/>
                        </a:ext>
                      </a:extLst>
                    </p:cNvPr>
                    <p:cNvSpPr txBox="1"/>
                    <p:nvPr/>
                  </p:nvSpPr>
                  <p:spPr>
                    <a:xfrm>
                      <a:off x="1385095" y="2654632"/>
                      <a:ext cx="239536" cy="323165"/>
                    </a:xfrm>
                    <a:prstGeom prst="rect">
                      <a:avLst/>
                    </a:prstGeom>
                    <a:noFill/>
                    <a:ln w="28575">
                      <a:noFill/>
                    </a:ln>
                  </p:spPr>
                  <p:txBody>
                    <a:bodyPr wrap="square" rtlCol="0">
                      <a:spAutoFit/>
                    </a:bodyPr>
                    <a:lstStyle/>
                    <a:p>
                      <a:pPr eaLnBrk="1" hangingPunct="1"/>
                      <a:r>
                        <a:rPr lang="en-US" sz="1500" dirty="0">
                          <a:solidFill>
                            <a:srgbClr val="000000"/>
                          </a:solidFill>
                          <a:latin typeface="Arial" pitchFamily="34" charset="0"/>
                        </a:rPr>
                        <a:t>t</a:t>
                      </a:r>
                      <a:endParaRPr lang="en-US" sz="1500" baseline="-25000" dirty="0">
                        <a:solidFill>
                          <a:srgbClr val="000000"/>
                        </a:solidFill>
                        <a:latin typeface="Arial" pitchFamily="34" charset="0"/>
                      </a:endParaRPr>
                    </a:p>
                  </p:txBody>
                </p:sp>
              </p:grpSp>
              <p:grpSp>
                <p:nvGrpSpPr>
                  <p:cNvPr id="103" name="Group 102">
                    <a:extLst>
                      <a:ext uri="{FF2B5EF4-FFF2-40B4-BE49-F238E27FC236}">
                        <a16:creationId xmlns:a16="http://schemas.microsoft.com/office/drawing/2014/main" id="{A013F467-F9EA-4965-B1C9-EFF135F8535B}"/>
                      </a:ext>
                    </a:extLst>
                  </p:cNvPr>
                  <p:cNvGrpSpPr/>
                  <p:nvPr/>
                </p:nvGrpSpPr>
                <p:grpSpPr>
                  <a:xfrm>
                    <a:off x="534503" y="3096750"/>
                    <a:ext cx="1112233" cy="968515"/>
                    <a:chOff x="534503" y="3096750"/>
                    <a:chExt cx="1112233" cy="968515"/>
                  </a:xfrm>
                </p:grpSpPr>
                <p:grpSp>
                  <p:nvGrpSpPr>
                    <p:cNvPr id="105" name="Gruppo 59">
                      <a:extLst>
                        <a:ext uri="{FF2B5EF4-FFF2-40B4-BE49-F238E27FC236}">
                          <a16:creationId xmlns:a16="http://schemas.microsoft.com/office/drawing/2014/main" id="{0DAFFB6D-98AD-4884-B2D5-10585D337B50}"/>
                        </a:ext>
                      </a:extLst>
                    </p:cNvPr>
                    <p:cNvGrpSpPr/>
                    <p:nvPr/>
                  </p:nvGrpSpPr>
                  <p:grpSpPr>
                    <a:xfrm>
                      <a:off x="534503" y="3096750"/>
                      <a:ext cx="898598" cy="672856"/>
                      <a:chOff x="2737328" y="4900487"/>
                      <a:chExt cx="1771369" cy="1306270"/>
                    </a:xfrm>
                  </p:grpSpPr>
                  <p:cxnSp>
                    <p:nvCxnSpPr>
                      <p:cNvPr id="107" name="Connettore 1 60">
                        <a:extLst>
                          <a:ext uri="{FF2B5EF4-FFF2-40B4-BE49-F238E27FC236}">
                            <a16:creationId xmlns:a16="http://schemas.microsoft.com/office/drawing/2014/main" id="{663820C9-CF6A-402A-8A20-794BAA8641A8}"/>
                          </a:ext>
                        </a:extLst>
                      </p:cNvPr>
                      <p:cNvCxnSpPr/>
                      <p:nvPr/>
                    </p:nvCxnSpPr>
                    <p:spPr bwMode="auto">
                      <a:xfrm>
                        <a:off x="2751150" y="6206756"/>
                        <a:ext cx="1757547" cy="1"/>
                      </a:xfrm>
                      <a:prstGeom prst="line">
                        <a:avLst/>
                      </a:prstGeom>
                      <a:noFill/>
                      <a:ln w="28575" cap="flat" cmpd="sng" algn="ctr">
                        <a:solidFill>
                          <a:schemeClr val="tx1"/>
                        </a:solidFill>
                        <a:prstDash val="solid"/>
                        <a:round/>
                        <a:headEnd type="none" w="med" len="med"/>
                        <a:tailEnd type="arrow"/>
                      </a:ln>
                      <a:effectLst/>
                    </p:spPr>
                  </p:cxnSp>
                  <p:cxnSp>
                    <p:nvCxnSpPr>
                      <p:cNvPr id="108" name="Connettore 1 61">
                        <a:extLst>
                          <a:ext uri="{FF2B5EF4-FFF2-40B4-BE49-F238E27FC236}">
                            <a16:creationId xmlns:a16="http://schemas.microsoft.com/office/drawing/2014/main" id="{7EA8F94E-AA8B-4581-AB39-A55B69D2C568}"/>
                          </a:ext>
                        </a:extLst>
                      </p:cNvPr>
                      <p:cNvCxnSpPr/>
                      <p:nvPr/>
                    </p:nvCxnSpPr>
                    <p:spPr bwMode="auto">
                      <a:xfrm rot="5400000" flipH="1" flipV="1">
                        <a:off x="2086140" y="5551675"/>
                        <a:ext cx="1304325" cy="1949"/>
                      </a:xfrm>
                      <a:prstGeom prst="line">
                        <a:avLst/>
                      </a:prstGeom>
                      <a:noFill/>
                      <a:ln w="28575" cap="flat" cmpd="sng" algn="ctr">
                        <a:solidFill>
                          <a:schemeClr val="tx1"/>
                        </a:solidFill>
                        <a:prstDash val="solid"/>
                        <a:round/>
                        <a:headEnd type="none" w="med" len="med"/>
                        <a:tailEnd type="arrow"/>
                      </a:ln>
                      <a:effectLst/>
                    </p:spPr>
                  </p:cxnSp>
                  <p:sp>
                    <p:nvSpPr>
                      <p:cNvPr id="109" name="Figura a mano libera 63">
                        <a:extLst>
                          <a:ext uri="{FF2B5EF4-FFF2-40B4-BE49-F238E27FC236}">
                            <a16:creationId xmlns:a16="http://schemas.microsoft.com/office/drawing/2014/main" id="{EC232EEE-BFD6-4216-99CC-3801DD952039}"/>
                          </a:ext>
                        </a:extLst>
                      </p:cNvPr>
                      <p:cNvSpPr/>
                      <p:nvPr/>
                    </p:nvSpPr>
                    <p:spPr bwMode="auto">
                      <a:xfrm>
                        <a:off x="2956956" y="5603169"/>
                        <a:ext cx="1413163" cy="229591"/>
                      </a:xfrm>
                      <a:custGeom>
                        <a:avLst/>
                        <a:gdLst>
                          <a:gd name="connsiteX0" fmla="*/ 0 w 1413163"/>
                          <a:gd name="connsiteY0" fmla="*/ 120733 h 229591"/>
                          <a:gd name="connsiteX1" fmla="*/ 225631 w 1413163"/>
                          <a:gd name="connsiteY1" fmla="*/ 13855 h 229591"/>
                          <a:gd name="connsiteX2" fmla="*/ 415636 w 1413163"/>
                          <a:gd name="connsiteY2" fmla="*/ 203861 h 229591"/>
                          <a:gd name="connsiteX3" fmla="*/ 676893 w 1413163"/>
                          <a:gd name="connsiteY3" fmla="*/ 168235 h 229591"/>
                          <a:gd name="connsiteX4" fmla="*/ 890649 w 1413163"/>
                          <a:gd name="connsiteY4" fmla="*/ 191985 h 229591"/>
                          <a:gd name="connsiteX5" fmla="*/ 1128156 w 1413163"/>
                          <a:gd name="connsiteY5" fmla="*/ 156359 h 229591"/>
                          <a:gd name="connsiteX6" fmla="*/ 1330036 w 1413163"/>
                          <a:gd name="connsiteY6" fmla="*/ 203861 h 229591"/>
                          <a:gd name="connsiteX7" fmla="*/ 1413163 w 1413163"/>
                          <a:gd name="connsiteY7" fmla="*/ 180110 h 229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13163" h="229591">
                            <a:moveTo>
                              <a:pt x="0" y="120733"/>
                            </a:moveTo>
                            <a:cubicBezTo>
                              <a:pt x="78179" y="60366"/>
                              <a:pt x="156358" y="0"/>
                              <a:pt x="225631" y="13855"/>
                            </a:cubicBezTo>
                            <a:cubicBezTo>
                              <a:pt x="294904" y="27710"/>
                              <a:pt x="340426" y="178131"/>
                              <a:pt x="415636" y="203861"/>
                            </a:cubicBezTo>
                            <a:cubicBezTo>
                              <a:pt x="490846" y="229591"/>
                              <a:pt x="597724" y="170214"/>
                              <a:pt x="676893" y="168235"/>
                            </a:cubicBezTo>
                            <a:cubicBezTo>
                              <a:pt x="756062" y="166256"/>
                              <a:pt x="815439" y="193964"/>
                              <a:pt x="890649" y="191985"/>
                            </a:cubicBezTo>
                            <a:cubicBezTo>
                              <a:pt x="965859" y="190006"/>
                              <a:pt x="1054925" y="154380"/>
                              <a:pt x="1128156" y="156359"/>
                            </a:cubicBezTo>
                            <a:cubicBezTo>
                              <a:pt x="1201387" y="158338"/>
                              <a:pt x="1282535" y="199903"/>
                              <a:pt x="1330036" y="203861"/>
                            </a:cubicBezTo>
                            <a:cubicBezTo>
                              <a:pt x="1377537" y="207819"/>
                              <a:pt x="1395350" y="193964"/>
                              <a:pt x="1413163" y="180110"/>
                            </a:cubicBezTo>
                          </a:path>
                        </a:pathLst>
                      </a:custGeom>
                      <a:noFill/>
                      <a:ln w="28575" cap="flat" cmpd="sng" algn="ctr">
                        <a:solidFill>
                          <a:schemeClr val="tx1"/>
                        </a:solidFill>
                        <a:prstDash val="solid"/>
                        <a:round/>
                        <a:headEnd type="none" w="med" len="med"/>
                        <a:tailEnd type="none"/>
                      </a:ln>
                      <a:effectLst/>
                    </p:spPr>
                    <p:txBody>
                      <a:bodyPr rtlCol="0" anchor="ctr"/>
                      <a:lstStyle/>
                      <a:p>
                        <a:pPr algn="ctr" eaLnBrk="1" hangingPunct="1"/>
                        <a:endParaRPr lang="en-US">
                          <a:solidFill>
                            <a:srgbClr val="000000"/>
                          </a:solidFill>
                          <a:latin typeface="Arial" pitchFamily="34" charset="0"/>
                        </a:endParaRPr>
                      </a:p>
                    </p:txBody>
                  </p:sp>
                </p:grpSp>
                <p:sp>
                  <p:nvSpPr>
                    <p:cNvPr id="106" name="CasellaDiTesto 65">
                      <a:extLst>
                        <a:ext uri="{FF2B5EF4-FFF2-40B4-BE49-F238E27FC236}">
                          <a16:creationId xmlns:a16="http://schemas.microsoft.com/office/drawing/2014/main" id="{091DB69F-2787-45BB-801E-A6AAF6407994}"/>
                        </a:ext>
                      </a:extLst>
                    </p:cNvPr>
                    <p:cNvSpPr txBox="1"/>
                    <p:nvPr/>
                  </p:nvSpPr>
                  <p:spPr>
                    <a:xfrm>
                      <a:off x="1407200" y="3742100"/>
                      <a:ext cx="239536" cy="323165"/>
                    </a:xfrm>
                    <a:prstGeom prst="rect">
                      <a:avLst/>
                    </a:prstGeom>
                    <a:noFill/>
                    <a:ln w="28575">
                      <a:noFill/>
                    </a:ln>
                  </p:spPr>
                  <p:txBody>
                    <a:bodyPr wrap="square" rtlCol="0">
                      <a:spAutoFit/>
                    </a:bodyPr>
                    <a:lstStyle/>
                    <a:p>
                      <a:pPr eaLnBrk="1" hangingPunct="1"/>
                      <a:r>
                        <a:rPr lang="en-US" sz="1500" dirty="0">
                          <a:solidFill>
                            <a:srgbClr val="000000"/>
                          </a:solidFill>
                          <a:latin typeface="Arial" pitchFamily="34" charset="0"/>
                        </a:rPr>
                        <a:t>t</a:t>
                      </a:r>
                      <a:endParaRPr lang="en-US" sz="1500" baseline="-25000" dirty="0">
                        <a:solidFill>
                          <a:srgbClr val="000000"/>
                        </a:solidFill>
                        <a:latin typeface="Arial" pitchFamily="34" charset="0"/>
                      </a:endParaRPr>
                    </a:p>
                  </p:txBody>
                </p:sp>
              </p:grpSp>
              <p:sp>
                <p:nvSpPr>
                  <p:cNvPr id="104" name="CasellaDiTesto 62">
                    <a:extLst>
                      <a:ext uri="{FF2B5EF4-FFF2-40B4-BE49-F238E27FC236}">
                        <a16:creationId xmlns:a16="http://schemas.microsoft.com/office/drawing/2014/main" id="{22AF20A0-E769-4819-8F7A-325872C1711B}"/>
                      </a:ext>
                    </a:extLst>
                  </p:cNvPr>
                  <p:cNvSpPr txBox="1"/>
                  <p:nvPr/>
                </p:nvSpPr>
                <p:spPr>
                  <a:xfrm>
                    <a:off x="697696" y="3991964"/>
                    <a:ext cx="451263" cy="461665"/>
                  </a:xfrm>
                  <a:prstGeom prst="rect">
                    <a:avLst/>
                  </a:prstGeom>
                  <a:noFill/>
                </p:spPr>
                <p:txBody>
                  <a:bodyPr wrap="square" rtlCol="0">
                    <a:spAutoFit/>
                  </a:bodyPr>
                  <a:lstStyle/>
                  <a:p>
                    <a:pPr eaLnBrk="1" hangingPunct="1"/>
                    <a:r>
                      <a:rPr lang="en-US" dirty="0">
                        <a:solidFill>
                          <a:srgbClr val="000000"/>
                        </a:solidFill>
                        <a:latin typeface="Arial" pitchFamily="34" charset="0"/>
                      </a:rPr>
                      <a:t>…</a:t>
                    </a:r>
                  </a:p>
                </p:txBody>
              </p:sp>
            </p:grpSp>
            <p:sp>
              <p:nvSpPr>
                <p:cNvPr id="101" name="CasellaDiTesto 92">
                  <a:extLst>
                    <a:ext uri="{FF2B5EF4-FFF2-40B4-BE49-F238E27FC236}">
                      <a16:creationId xmlns:a16="http://schemas.microsoft.com/office/drawing/2014/main" id="{D256AE63-BEC6-4AEF-9CA6-87EDF6E36A2B}"/>
                    </a:ext>
                  </a:extLst>
                </p:cNvPr>
                <p:cNvSpPr txBox="1"/>
                <p:nvPr/>
              </p:nvSpPr>
              <p:spPr>
                <a:xfrm>
                  <a:off x="120798" y="1193245"/>
                  <a:ext cx="1986181" cy="707886"/>
                </a:xfrm>
                <a:prstGeom prst="rect">
                  <a:avLst/>
                </a:prstGeom>
                <a:noFill/>
              </p:spPr>
              <p:txBody>
                <a:bodyPr wrap="square" rtlCol="0">
                  <a:spAutoFit/>
                </a:bodyPr>
                <a:lstStyle/>
                <a:p>
                  <a:pPr algn="ctr" eaLnBrk="1" hangingPunct="1"/>
                  <a:r>
                    <a:rPr lang="it-IT" sz="2000" dirty="0">
                      <a:latin typeface="Calibri" panose="020F0502020204030204" pitchFamily="34" charset="0"/>
                      <a:cs typeface="Arial" pitchFamily="34" charset="0"/>
                    </a:rPr>
                    <a:t>Real</a:t>
                  </a:r>
                </a:p>
                <a:p>
                  <a:pPr algn="ctr" eaLnBrk="1" hangingPunct="1"/>
                  <a:r>
                    <a:rPr lang="it-IT" sz="2000" dirty="0">
                      <a:latin typeface="Calibri" panose="020F0502020204030204" pitchFamily="34" charset="0"/>
                      <a:cs typeface="Arial" pitchFamily="34" charset="0"/>
                    </a:rPr>
                    <a:t>Measurements</a:t>
                  </a:r>
                </a:p>
              </p:txBody>
            </p:sp>
          </p:grpSp>
          <p:sp>
            <p:nvSpPr>
              <p:cNvPr id="99" name="Rectangle 98">
                <a:extLst>
                  <a:ext uri="{FF2B5EF4-FFF2-40B4-BE49-F238E27FC236}">
                    <a16:creationId xmlns:a16="http://schemas.microsoft.com/office/drawing/2014/main" id="{83653F23-619D-4453-A707-046B144937A8}"/>
                  </a:ext>
                </a:extLst>
              </p:cNvPr>
              <p:cNvSpPr/>
              <p:nvPr/>
            </p:nvSpPr>
            <p:spPr>
              <a:xfrm>
                <a:off x="154174" y="1139267"/>
                <a:ext cx="1986181" cy="3464679"/>
              </a:xfrm>
              <a:prstGeom prst="rect">
                <a:avLst/>
              </a:prstGeom>
              <a:noFill/>
              <a:ln w="28575" cap="flat" cmpd="sng" algn="ctr">
                <a:solidFill>
                  <a:schemeClr val="bg1">
                    <a:lumMod val="50000"/>
                  </a:schemeClr>
                </a:solidFill>
                <a:prstDash val="sysDot"/>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GB"/>
              </a:p>
            </p:txBody>
          </p:sp>
        </p:grpSp>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B22DD202-AA4E-4D88-B89B-B378A93DF0A1}"/>
                    </a:ext>
                  </a:extLst>
                </p:cNvPr>
                <p:cNvSpPr txBox="1"/>
                <p:nvPr/>
              </p:nvSpPr>
              <p:spPr>
                <a:xfrm>
                  <a:off x="176871" y="2841799"/>
                  <a:ext cx="407491" cy="38029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it-IT" b="0" i="1" dirty="0" smtClean="0">
                                <a:latin typeface="Cambria Math" panose="02040503050406030204" pitchFamily="18" charset="0"/>
                              </a:rPr>
                            </m:ctrlPr>
                          </m:sSubSupPr>
                          <m:e>
                            <m:r>
                              <a:rPr lang="en-US" b="0" i="1" dirty="0" smtClean="0">
                                <a:latin typeface="Cambria Math" panose="02040503050406030204" pitchFamily="18" charset="0"/>
                              </a:rPr>
                              <m:t>𝑥</m:t>
                            </m:r>
                          </m:e>
                          <m:sub>
                            <m:r>
                              <a:rPr lang="en-US" b="0" i="1" dirty="0" smtClean="0">
                                <a:latin typeface="Cambria Math" panose="02040503050406030204" pitchFamily="18" charset="0"/>
                              </a:rPr>
                              <m:t>2</m:t>
                            </m:r>
                          </m:sub>
                          <m:sup>
                            <m:r>
                              <a:rPr lang="it-IT" b="0" i="1" dirty="0" smtClean="0">
                                <a:latin typeface="Cambria Math" panose="02040503050406030204" pitchFamily="18" charset="0"/>
                              </a:rPr>
                              <m:t>𝑜𝑏𝑠</m:t>
                            </m:r>
                          </m:sup>
                        </m:sSubSup>
                      </m:oMath>
                    </m:oMathPara>
                  </a14:m>
                  <a:endParaRPr lang="en-GB" dirty="0"/>
                </a:p>
              </p:txBody>
            </p:sp>
          </mc:Choice>
          <mc:Fallback xmlns="">
            <p:sp>
              <p:nvSpPr>
                <p:cNvPr id="96" name="TextBox 95">
                  <a:extLst>
                    <a:ext uri="{FF2B5EF4-FFF2-40B4-BE49-F238E27FC236}">
                      <a16:creationId xmlns:a16="http://schemas.microsoft.com/office/drawing/2014/main" id="{B22DD202-AA4E-4D88-B89B-B378A93DF0A1}"/>
                    </a:ext>
                  </a:extLst>
                </p:cNvPr>
                <p:cNvSpPr txBox="1">
                  <a:spLocks noRot="1" noChangeAspect="1" noMove="1" noResize="1" noEditPoints="1" noAdjustHandles="1" noChangeArrowheads="1" noChangeShapeType="1" noTextEdit="1"/>
                </p:cNvSpPr>
                <p:nvPr/>
              </p:nvSpPr>
              <p:spPr>
                <a:xfrm>
                  <a:off x="176871" y="2841799"/>
                  <a:ext cx="407491" cy="380297"/>
                </a:xfrm>
                <a:prstGeom prst="rect">
                  <a:avLst/>
                </a:prstGeom>
                <a:blipFill>
                  <a:blip r:embed="rId5"/>
                  <a:stretch>
                    <a:fillRect r="-42424" b="-3226"/>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27E4AC84-BA21-4425-926F-95827A8009C5}"/>
                    </a:ext>
                  </a:extLst>
                </p:cNvPr>
                <p:cNvSpPr txBox="1"/>
                <p:nvPr/>
              </p:nvSpPr>
              <p:spPr>
                <a:xfrm>
                  <a:off x="224909" y="1827691"/>
                  <a:ext cx="407491" cy="37971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it-IT" b="0" i="1" dirty="0" smtClean="0">
                                <a:latin typeface="Cambria Math" panose="02040503050406030204" pitchFamily="18" charset="0"/>
                              </a:rPr>
                            </m:ctrlPr>
                          </m:sSubSupPr>
                          <m:e>
                            <m:r>
                              <a:rPr lang="en-US" b="0" i="1" dirty="0" smtClean="0">
                                <a:latin typeface="Cambria Math" panose="02040503050406030204" pitchFamily="18" charset="0"/>
                              </a:rPr>
                              <m:t>𝑥</m:t>
                            </m:r>
                          </m:e>
                          <m:sub>
                            <m:r>
                              <a:rPr lang="en-US" b="0" i="1" dirty="0" smtClean="0">
                                <a:latin typeface="Cambria Math" panose="02040503050406030204" pitchFamily="18" charset="0"/>
                              </a:rPr>
                              <m:t>1</m:t>
                            </m:r>
                          </m:sub>
                          <m:sup>
                            <m:r>
                              <a:rPr lang="it-IT" b="0" i="1" dirty="0" smtClean="0">
                                <a:latin typeface="Cambria Math" panose="02040503050406030204" pitchFamily="18" charset="0"/>
                              </a:rPr>
                              <m:t>𝑜𝑏𝑠</m:t>
                            </m:r>
                          </m:sup>
                        </m:sSubSup>
                      </m:oMath>
                    </m:oMathPara>
                  </a14:m>
                  <a:endParaRPr lang="en-GB" dirty="0"/>
                </a:p>
              </p:txBody>
            </p:sp>
          </mc:Choice>
          <mc:Fallback xmlns="">
            <p:sp>
              <p:nvSpPr>
                <p:cNvPr id="97" name="TextBox 96">
                  <a:extLst>
                    <a:ext uri="{FF2B5EF4-FFF2-40B4-BE49-F238E27FC236}">
                      <a16:creationId xmlns:a16="http://schemas.microsoft.com/office/drawing/2014/main" id="{27E4AC84-BA21-4425-926F-95827A8009C5}"/>
                    </a:ext>
                  </a:extLst>
                </p:cNvPr>
                <p:cNvSpPr txBox="1">
                  <a:spLocks noRot="1" noChangeAspect="1" noMove="1" noResize="1" noEditPoints="1" noAdjustHandles="1" noChangeArrowheads="1" noChangeShapeType="1" noTextEdit="1"/>
                </p:cNvSpPr>
                <p:nvPr/>
              </p:nvSpPr>
              <p:spPr>
                <a:xfrm>
                  <a:off x="224909" y="1827691"/>
                  <a:ext cx="407491" cy="379719"/>
                </a:xfrm>
                <a:prstGeom prst="rect">
                  <a:avLst/>
                </a:prstGeom>
                <a:blipFill>
                  <a:blip r:embed="rId6"/>
                  <a:stretch>
                    <a:fillRect r="-40299" b="-1587"/>
                  </a:stretch>
                </a:blipFill>
              </p:spPr>
              <p:txBody>
                <a:bodyPr/>
                <a:lstStyle/>
                <a:p>
                  <a:r>
                    <a:rPr lang="it-IT">
                      <a:noFill/>
                    </a:rPr>
                    <a:t> </a:t>
                  </a:r>
                </a:p>
              </p:txBody>
            </p:sp>
          </mc:Fallback>
        </mc:AlternateContent>
      </p:grpSp>
      <mc:AlternateContent xmlns:mc="http://schemas.openxmlformats.org/markup-compatibility/2006" xmlns:a14="http://schemas.microsoft.com/office/drawing/2010/main">
        <mc:Choice Requires="a14">
          <p:sp>
            <p:nvSpPr>
              <p:cNvPr id="48" name="Object 4">
                <a:extLst>
                  <a:ext uri="{FF2B5EF4-FFF2-40B4-BE49-F238E27FC236}">
                    <a16:creationId xmlns:a16="http://schemas.microsoft.com/office/drawing/2014/main" id="{0502D612-0A1C-469B-986C-88677E1452C1}"/>
                  </a:ext>
                </a:extLst>
              </p:cNvPr>
              <p:cNvSpPr txBox="1"/>
              <p:nvPr/>
            </p:nvSpPr>
            <p:spPr bwMode="auto">
              <a:xfrm>
                <a:off x="3323861" y="5050614"/>
                <a:ext cx="4332720" cy="706437"/>
              </a:xfrm>
              <a:prstGeom prst="rect">
                <a:avLst/>
              </a:prstGeom>
              <a:solidFill>
                <a:schemeClr val="accent4"/>
              </a:solidFill>
            </p:spPr>
            <p:txBody>
              <a:bodyPr>
                <a:normAutofit/>
              </a:bodyPr>
              <a:lstStyle/>
              <a:p>
                <a:pPr/>
                <a14:m>
                  <m:oMathPara xmlns:m="http://schemas.openxmlformats.org/officeDocument/2006/math">
                    <m:oMathParaPr>
                      <m:jc m:val="left"/>
                    </m:oMathParaPr>
                    <m:oMath xmlns:m="http://schemas.openxmlformats.org/officeDocument/2006/math">
                      <m:sSup>
                        <m:sSupPr>
                          <m:ctrlPr>
                            <a:rPr lang="it-IT" sz="3200" i="1" smtClean="0">
                              <a:solidFill>
                                <a:srgbClr val="000000"/>
                              </a:solidFill>
                              <a:latin typeface="Cambria Math" panose="02040503050406030204" pitchFamily="18" charset="0"/>
                            </a:rPr>
                          </m:ctrlPr>
                        </m:sSupPr>
                        <m:e>
                          <m:acc>
                            <m:accPr>
                              <m:chr m:val="⃗"/>
                              <m:ctrlPr>
                                <a:rPr lang="it-IT" sz="3200" i="1">
                                  <a:solidFill>
                                    <a:srgbClr val="000000"/>
                                  </a:solidFill>
                                  <a:latin typeface="Cambria Math" panose="02040503050406030204" pitchFamily="18" charset="0"/>
                                </a:rPr>
                              </m:ctrlPr>
                            </m:accPr>
                            <m:e>
                              <m:acc>
                                <m:accPr>
                                  <m:chr m:val="̂"/>
                                  <m:ctrlPr>
                                    <a:rPr lang="it-IT" sz="3200" i="1">
                                      <a:solidFill>
                                        <a:srgbClr val="000000"/>
                                      </a:solidFill>
                                      <a:latin typeface="Cambria Math" panose="02040503050406030204" pitchFamily="18" charset="0"/>
                                    </a:rPr>
                                  </m:ctrlPr>
                                </m:accPr>
                                <m:e>
                                  <m:r>
                                    <a:rPr lang="it-IT" sz="3200" i="1">
                                      <a:solidFill>
                                        <a:srgbClr val="000000"/>
                                      </a:solidFill>
                                      <a:latin typeface="Cambria Math" panose="02040503050406030204" pitchFamily="18" charset="0"/>
                                    </a:rPr>
                                    <m:t>𝑥</m:t>
                                  </m:r>
                                </m:e>
                              </m:acc>
                            </m:e>
                          </m:acc>
                        </m:e>
                        <m:sup>
                          <m:r>
                            <a:rPr lang="it-IT" sz="3200" i="1">
                              <a:solidFill>
                                <a:srgbClr val="000000"/>
                              </a:solidFill>
                              <a:latin typeface="Cambria Math" panose="02040503050406030204" pitchFamily="18" charset="0"/>
                            </a:rPr>
                            <m:t>𝑛𝑐</m:t>
                          </m:r>
                        </m:sup>
                      </m:sSup>
                      <m:r>
                        <a:rPr lang="it-IT" sz="3200" b="0" i="1" smtClean="0">
                          <a:solidFill>
                            <a:srgbClr val="000000"/>
                          </a:solidFill>
                          <a:latin typeface="Cambria Math" panose="02040503050406030204" pitchFamily="18" charset="0"/>
                        </a:rPr>
                        <m:t>          </m:t>
                      </m:r>
                      <m:r>
                        <a:rPr lang="it-IT" sz="3200" i="1">
                          <a:solidFill>
                            <a:srgbClr val="000000"/>
                          </a:solidFill>
                          <a:latin typeface="Cambria Math" panose="02040503050406030204" pitchFamily="18" charset="0"/>
                        </a:rPr>
                        <m:t>≅</m:t>
                      </m:r>
                      <m:sSup>
                        <m:sSupPr>
                          <m:ctrlPr>
                            <a:rPr lang="it-IT" sz="3200" i="1">
                              <a:solidFill>
                                <a:srgbClr val="000000"/>
                              </a:solidFill>
                              <a:latin typeface="Cambria Math" panose="02040503050406030204" pitchFamily="18" charset="0"/>
                            </a:rPr>
                          </m:ctrlPr>
                        </m:sSupPr>
                        <m:e>
                          <m:r>
                            <a:rPr lang="it-IT" sz="3200" b="0" i="1" smtClean="0">
                              <a:solidFill>
                                <a:srgbClr val="000000"/>
                              </a:solidFill>
                              <a:latin typeface="Cambria Math" panose="02040503050406030204" pitchFamily="18" charset="0"/>
                            </a:rPr>
                            <m:t>                </m:t>
                          </m:r>
                          <m:acc>
                            <m:accPr>
                              <m:chr m:val="⃗"/>
                              <m:ctrlPr>
                                <a:rPr lang="it-IT" sz="3200" i="1">
                                  <a:solidFill>
                                    <a:srgbClr val="000000"/>
                                  </a:solidFill>
                                  <a:latin typeface="Cambria Math" panose="02040503050406030204" pitchFamily="18" charset="0"/>
                                </a:rPr>
                              </m:ctrlPr>
                            </m:accPr>
                            <m:e>
                              <m:r>
                                <a:rPr lang="it-IT" sz="3200" i="1">
                                  <a:solidFill>
                                    <a:srgbClr val="000000"/>
                                  </a:solidFill>
                                  <a:latin typeface="Cambria Math" panose="02040503050406030204" pitchFamily="18" charset="0"/>
                                </a:rPr>
                                <m:t>𝑥</m:t>
                              </m:r>
                            </m:e>
                          </m:acc>
                        </m:e>
                        <m:sup>
                          <m:r>
                            <a:rPr lang="it-IT" sz="3200" i="1">
                              <a:solidFill>
                                <a:srgbClr val="000000"/>
                              </a:solidFill>
                              <a:latin typeface="Cambria Math" panose="02040503050406030204" pitchFamily="18" charset="0"/>
                            </a:rPr>
                            <m:t>𝑜𝑏𝑠</m:t>
                          </m:r>
                        </m:sup>
                      </m:sSup>
                    </m:oMath>
                  </m:oMathPara>
                </a14:m>
                <a:endParaRPr lang="it-IT" dirty="0"/>
              </a:p>
            </p:txBody>
          </p:sp>
        </mc:Choice>
        <mc:Fallback xmlns="">
          <p:sp>
            <p:nvSpPr>
              <p:cNvPr id="48" name="Object 4">
                <a:extLst>
                  <a:ext uri="{FF2B5EF4-FFF2-40B4-BE49-F238E27FC236}">
                    <a16:creationId xmlns:a16="http://schemas.microsoft.com/office/drawing/2014/main" id="{0502D612-0A1C-469B-986C-88677E1452C1}"/>
                  </a:ext>
                </a:extLst>
              </p:cNvPr>
              <p:cNvSpPr txBox="1">
                <a:spLocks noRot="1" noChangeAspect="1" noMove="1" noResize="1" noEditPoints="1" noAdjustHandles="1" noChangeArrowheads="1" noChangeShapeType="1" noTextEdit="1"/>
              </p:cNvSpPr>
              <p:nvPr/>
            </p:nvSpPr>
            <p:spPr bwMode="auto">
              <a:xfrm>
                <a:off x="3323861" y="5050614"/>
                <a:ext cx="4332720" cy="706437"/>
              </a:xfrm>
              <a:prstGeom prst="rect">
                <a:avLst/>
              </a:prstGeom>
              <a:blipFill>
                <a:blip r:embed="rId8"/>
                <a:stretch>
                  <a:fillRect/>
                </a:stretch>
              </a:blipFill>
            </p:spPr>
            <p:txBody>
              <a:bodyPr/>
              <a:lstStyle/>
              <a:p>
                <a:r>
                  <a:rPr lang="it-IT">
                    <a:noFill/>
                  </a:rPr>
                  <a:t> </a:t>
                </a:r>
              </a:p>
            </p:txBody>
          </p:sp>
        </mc:Fallback>
      </mc:AlternateContent>
      <p:sp>
        <p:nvSpPr>
          <p:cNvPr id="51" name="CasellaDiTesto 55">
            <a:extLst>
              <a:ext uri="{FF2B5EF4-FFF2-40B4-BE49-F238E27FC236}">
                <a16:creationId xmlns:a16="http://schemas.microsoft.com/office/drawing/2014/main" id="{888F8540-0EDC-45BC-8D4E-398585E3AC7F}"/>
              </a:ext>
            </a:extLst>
          </p:cNvPr>
          <p:cNvSpPr txBox="1">
            <a:spLocks noChangeArrowheads="1"/>
          </p:cNvSpPr>
          <p:nvPr/>
        </p:nvSpPr>
        <p:spPr bwMode="auto">
          <a:xfrm>
            <a:off x="270856" y="2292366"/>
            <a:ext cx="2090766" cy="1976757"/>
          </a:xfrm>
          <a:prstGeom prst="rect">
            <a:avLst/>
          </a:prstGeom>
          <a:noFill/>
          <a:ln w="25400">
            <a:solidFill>
              <a:schemeClr val="tx1"/>
            </a:solidFill>
            <a:miter lim="800000"/>
            <a:headEnd/>
            <a:tailEnd/>
          </a:ln>
        </p:spPr>
        <p:txBody>
          <a:bodyPr wrap="square" lIns="72000" tIns="72000" rIns="72000" bIns="72000" anchor="ctr">
            <a:noAutofit/>
          </a:bodyPr>
          <a:lstStyle/>
          <a:p>
            <a:pPr algn="ctr" eaLnBrk="1" hangingPunct="1"/>
            <a:r>
              <a:rPr lang="it-IT" sz="1400" dirty="0">
                <a:solidFill>
                  <a:srgbClr val="000000"/>
                </a:solidFill>
                <a:latin typeface="Arial" pitchFamily="34" charset="0"/>
                <a:cs typeface="Arial" pitchFamily="34" charset="0"/>
              </a:rPr>
              <a:t>MODEL OF THE</a:t>
            </a:r>
          </a:p>
          <a:p>
            <a:pPr algn="ctr" eaLnBrk="1" hangingPunct="1"/>
            <a:r>
              <a:rPr lang="it-IT" sz="1400" dirty="0">
                <a:solidFill>
                  <a:srgbClr val="000000"/>
                </a:solidFill>
                <a:latin typeface="Arial" pitchFamily="34" charset="0"/>
                <a:cs typeface="Arial" pitchFamily="34" charset="0"/>
              </a:rPr>
              <a:t>EQUIPMENT BEHAVIOR</a:t>
            </a:r>
          </a:p>
          <a:p>
            <a:pPr algn="ctr" eaLnBrk="1" hangingPunct="1"/>
            <a:r>
              <a:rPr lang="it-IT" sz="1400" dirty="0">
                <a:solidFill>
                  <a:srgbClr val="000000"/>
                </a:solidFill>
                <a:latin typeface="Arial" pitchFamily="34" charset="0"/>
                <a:cs typeface="Arial" pitchFamily="34" charset="0"/>
              </a:rPr>
              <a:t>IN NORMAL CONDITION</a:t>
            </a:r>
          </a:p>
          <a:p>
            <a:pPr eaLnBrk="1" hangingPunct="1"/>
            <a:endParaRPr lang="it-IT" sz="1400" b="1" i="1" dirty="0">
              <a:solidFill>
                <a:srgbClr val="FF0000"/>
              </a:solidFill>
              <a:latin typeface="Calibri" panose="020F0502020204030204" pitchFamily="34" charset="0"/>
              <a:cs typeface="Arial" pitchFamily="34" charset="0"/>
            </a:endParaRPr>
          </a:p>
          <a:p>
            <a:pPr algn="ctr" eaLnBrk="1" hangingPunct="1"/>
            <a:endParaRPr lang="it-IT" sz="800" dirty="0">
              <a:solidFill>
                <a:srgbClr val="000000"/>
              </a:solidFill>
              <a:latin typeface="Arial" pitchFamily="34" charset="0"/>
              <a:cs typeface="Arial" pitchFamily="34" charset="0"/>
            </a:endParaRPr>
          </a:p>
        </p:txBody>
      </p:sp>
      <p:sp>
        <p:nvSpPr>
          <p:cNvPr id="56" name="AutoShape 9">
            <a:extLst>
              <a:ext uri="{FF2B5EF4-FFF2-40B4-BE49-F238E27FC236}">
                <a16:creationId xmlns:a16="http://schemas.microsoft.com/office/drawing/2014/main" id="{B4B34F4D-CB69-45E6-8B12-FC58BFE90E13}"/>
              </a:ext>
            </a:extLst>
          </p:cNvPr>
          <p:cNvSpPr>
            <a:spLocks noChangeArrowheads="1"/>
          </p:cNvSpPr>
          <p:nvPr/>
        </p:nvSpPr>
        <p:spPr bwMode="auto">
          <a:xfrm rot="16200000" flipH="1">
            <a:off x="2025168" y="3243684"/>
            <a:ext cx="1082673" cy="132009"/>
          </a:xfrm>
          <a:prstGeom prst="downArrow">
            <a:avLst>
              <a:gd name="adj1" fmla="val 54898"/>
              <a:gd name="adj2" fmla="val 100000"/>
            </a:avLst>
          </a:prstGeom>
          <a:solidFill>
            <a:schemeClr val="tx2">
              <a:lumMod val="20000"/>
              <a:lumOff val="80000"/>
            </a:schemeClr>
          </a:solidFill>
          <a:ln w="28575">
            <a:solidFill>
              <a:schemeClr val="tx1"/>
            </a:solidFill>
            <a:miter lim="800000"/>
            <a:headEnd/>
            <a:tailEnd/>
          </a:ln>
        </p:spPr>
        <p:txBody>
          <a:bodyPr wrap="none" anchor="ctr"/>
          <a:lstStyle/>
          <a:p>
            <a:pPr algn="ctr">
              <a:spcBef>
                <a:spcPct val="20000"/>
              </a:spcBef>
            </a:pPr>
            <a:endParaRPr lang="it-IT" sz="2400" b="0">
              <a:solidFill>
                <a:srgbClr val="000000"/>
              </a:solidFill>
              <a:latin typeface="Arial" pitchFamily="34" charset="0"/>
              <a:ea typeface="+mn-ea"/>
              <a:cs typeface="+mn-cs"/>
            </a:endParaRPr>
          </a:p>
        </p:txBody>
      </p:sp>
      <mc:AlternateContent xmlns:mc="http://schemas.openxmlformats.org/markup-compatibility/2006" xmlns:a14="http://schemas.microsoft.com/office/drawing/2010/main">
        <mc:Choice Requires="a14">
          <p:sp>
            <p:nvSpPr>
              <p:cNvPr id="5" name="CasellaDiTesto 4">
                <a:extLst>
                  <a:ext uri="{FF2B5EF4-FFF2-40B4-BE49-F238E27FC236}">
                    <a16:creationId xmlns:a16="http://schemas.microsoft.com/office/drawing/2014/main" id="{1396D5ED-141E-482E-BBC7-EC2F09D33599}"/>
                  </a:ext>
                </a:extLst>
              </p:cNvPr>
              <p:cNvSpPr txBox="1"/>
              <p:nvPr/>
            </p:nvSpPr>
            <p:spPr>
              <a:xfrm>
                <a:off x="3323861" y="5841798"/>
                <a:ext cx="2319866" cy="679481"/>
              </a:xfrm>
              <a:prstGeom prst="rect">
                <a:avLst/>
              </a:prstGeom>
              <a:noFill/>
              <a:ln w="3175">
                <a:solidFill>
                  <a:schemeClr val="accent2"/>
                </a:solidFill>
              </a:ln>
            </p:spPr>
            <p:txBody>
              <a:bodyPr wrap="none" rtlCol="0">
                <a:spAutoFit/>
              </a:bodyPr>
              <a:lstStyle/>
              <a:p>
                <a14:m>
                  <m:oMath xmlns:m="http://schemas.openxmlformats.org/officeDocument/2006/math">
                    <m:acc>
                      <m:accPr>
                        <m:chr m:val="̂"/>
                        <m:ctrlPr>
                          <a:rPr lang="it-IT" i="1" smtClean="0">
                            <a:latin typeface="Cambria Math" panose="02040503050406030204" pitchFamily="18" charset="0"/>
                          </a:rPr>
                        </m:ctrlPr>
                      </m:accPr>
                      <m:e/>
                    </m:acc>
                    <m:r>
                      <a:rPr lang="it-IT" b="0" i="1" smtClean="0">
                        <a:latin typeface="Cambria Math" panose="02040503050406030204" pitchFamily="18" charset="0"/>
                      </a:rPr>
                      <m:t>=</m:t>
                    </m:r>
                  </m:oMath>
                </a14:m>
                <a:r>
                  <a:rPr lang="it-IT" dirty="0" err="1"/>
                  <a:t>reconstruction</a:t>
                </a:r>
                <a:r>
                  <a:rPr lang="it-IT" dirty="0"/>
                  <a:t> </a:t>
                </a:r>
              </a:p>
              <a:p>
                <a:r>
                  <a:rPr lang="it-IT" dirty="0" err="1"/>
                  <a:t>nc</a:t>
                </a:r>
                <a:r>
                  <a:rPr lang="it-IT" dirty="0"/>
                  <a:t>= </a:t>
                </a:r>
                <a:r>
                  <a:rPr lang="it-IT" dirty="0" err="1"/>
                  <a:t>normal</a:t>
                </a:r>
                <a:r>
                  <a:rPr lang="it-IT" dirty="0"/>
                  <a:t> </a:t>
                </a:r>
                <a:r>
                  <a:rPr lang="it-IT" dirty="0" err="1"/>
                  <a:t>condition</a:t>
                </a:r>
                <a:endParaRPr lang="it-IT" dirty="0"/>
              </a:p>
            </p:txBody>
          </p:sp>
        </mc:Choice>
        <mc:Fallback xmlns="">
          <p:sp>
            <p:nvSpPr>
              <p:cNvPr id="5" name="CasellaDiTesto 4">
                <a:extLst>
                  <a:ext uri="{FF2B5EF4-FFF2-40B4-BE49-F238E27FC236}">
                    <a16:creationId xmlns:a16="http://schemas.microsoft.com/office/drawing/2014/main" id="{1396D5ED-141E-482E-BBC7-EC2F09D33599}"/>
                  </a:ext>
                </a:extLst>
              </p:cNvPr>
              <p:cNvSpPr txBox="1">
                <a:spLocks noRot="1" noChangeAspect="1" noMove="1" noResize="1" noEditPoints="1" noAdjustHandles="1" noChangeArrowheads="1" noChangeShapeType="1" noTextEdit="1"/>
              </p:cNvSpPr>
              <p:nvPr/>
            </p:nvSpPr>
            <p:spPr>
              <a:xfrm>
                <a:off x="3323861" y="5841798"/>
                <a:ext cx="2319866" cy="679481"/>
              </a:xfrm>
              <a:prstGeom prst="rect">
                <a:avLst/>
              </a:prstGeom>
              <a:blipFill>
                <a:blip r:embed="rId9"/>
                <a:stretch>
                  <a:fillRect l="-2094" r="-1832" b="-12389"/>
                </a:stretch>
              </a:blipFill>
              <a:ln w="3175">
                <a:solidFill>
                  <a:schemeClr val="accent2"/>
                </a:solidFill>
              </a:ln>
            </p:spPr>
            <p:txBody>
              <a:bodyPr/>
              <a:lstStyle/>
              <a:p>
                <a:r>
                  <a:rPr lang="it-IT">
                    <a:noFill/>
                  </a:rPr>
                  <a:t> </a:t>
                </a:r>
              </a:p>
            </p:txBody>
          </p:sp>
        </mc:Fallback>
      </mc:AlternateContent>
    </p:spTree>
    <p:extLst>
      <p:ext uri="{BB962C8B-B14F-4D97-AF65-F5344CB8AC3E}">
        <p14:creationId xmlns:p14="http://schemas.microsoft.com/office/powerpoint/2010/main" val="39694221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3" name="Titolo 1"/>
          <p:cNvSpPr>
            <a:spLocks noGrp="1"/>
          </p:cNvSpPr>
          <p:nvPr>
            <p:ph type="title"/>
          </p:nvPr>
        </p:nvSpPr>
        <p:spPr/>
        <p:txBody>
          <a:bodyPr/>
          <a:lstStyle/>
          <a:p>
            <a:r>
              <a:rPr lang="en-US" dirty="0"/>
              <a:t>Requirement II</a:t>
            </a:r>
          </a:p>
        </p:txBody>
      </p:sp>
      <p:sp>
        <p:nvSpPr>
          <p:cNvPr id="22534" name="Segnaposto contenuto 2"/>
          <p:cNvSpPr>
            <a:spLocks noGrp="1"/>
          </p:cNvSpPr>
          <p:nvPr>
            <p:ph idx="1"/>
          </p:nvPr>
        </p:nvSpPr>
        <p:spPr>
          <a:xfrm>
            <a:off x="457200" y="942763"/>
            <a:ext cx="8229600" cy="981856"/>
          </a:xfrm>
        </p:spPr>
        <p:txBody>
          <a:bodyPr>
            <a:normAutofit/>
          </a:bodyPr>
          <a:lstStyle/>
          <a:p>
            <a:r>
              <a:rPr lang="en-US" dirty="0"/>
              <a:t>Equipment is in </a:t>
            </a:r>
            <a:r>
              <a:rPr lang="en-US" dirty="0">
                <a:solidFill>
                  <a:srgbClr val="FF0000"/>
                </a:solidFill>
              </a:rPr>
              <a:t>abnormal condition</a:t>
            </a:r>
            <a:endParaRPr lang="en-US" sz="1800" dirty="0">
              <a:solidFill>
                <a:srgbClr val="FF0000"/>
              </a:solidFill>
            </a:endParaRPr>
          </a:p>
        </p:txBody>
      </p:sp>
      <p:sp>
        <p:nvSpPr>
          <p:cNvPr id="4" name="Slide Number Placeholder 3">
            <a:extLst>
              <a:ext uri="{FF2B5EF4-FFF2-40B4-BE49-F238E27FC236}">
                <a16:creationId xmlns:a16="http://schemas.microsoft.com/office/drawing/2014/main" id="{D289564F-5D4E-4495-9575-DE7891222134}"/>
              </a:ext>
            </a:extLst>
          </p:cNvPr>
          <p:cNvSpPr>
            <a:spLocks noGrp="1"/>
          </p:cNvSpPr>
          <p:nvPr>
            <p:ph type="sldNum" sz="quarter" idx="12"/>
          </p:nvPr>
        </p:nvSpPr>
        <p:spPr/>
        <p:txBody>
          <a:bodyPr/>
          <a:lstStyle/>
          <a:p>
            <a:fld id="{6CF46B70-BEEE-447A-8354-9995F2AD6C56}" type="slidenum">
              <a:rPr lang="en-US" smtClean="0"/>
              <a:pPr/>
              <a:t>27</a:t>
            </a:fld>
            <a:endParaRPr lang="en-US" dirty="0"/>
          </a:p>
        </p:txBody>
      </p:sp>
      <p:grpSp>
        <p:nvGrpSpPr>
          <p:cNvPr id="73" name="Group 72">
            <a:extLst>
              <a:ext uri="{FF2B5EF4-FFF2-40B4-BE49-F238E27FC236}">
                <a16:creationId xmlns:a16="http://schemas.microsoft.com/office/drawing/2014/main" id="{FC4A276D-A5C5-4613-90A0-17518010D7A4}"/>
              </a:ext>
            </a:extLst>
          </p:cNvPr>
          <p:cNvGrpSpPr/>
          <p:nvPr/>
        </p:nvGrpSpPr>
        <p:grpSpPr>
          <a:xfrm>
            <a:off x="2712470" y="1429491"/>
            <a:ext cx="1859530" cy="3473653"/>
            <a:chOff x="3549417" y="994241"/>
            <a:chExt cx="1859530" cy="3473653"/>
          </a:xfrm>
        </p:grpSpPr>
        <p:grpSp>
          <p:nvGrpSpPr>
            <p:cNvPr id="74" name="Group 73">
              <a:extLst>
                <a:ext uri="{FF2B5EF4-FFF2-40B4-BE49-F238E27FC236}">
                  <a16:creationId xmlns:a16="http://schemas.microsoft.com/office/drawing/2014/main" id="{4AE44384-049E-4321-ABE8-9CEA500CD8AD}"/>
                </a:ext>
              </a:extLst>
            </p:cNvPr>
            <p:cNvGrpSpPr/>
            <p:nvPr/>
          </p:nvGrpSpPr>
          <p:grpSpPr>
            <a:xfrm>
              <a:off x="3549417" y="994241"/>
              <a:ext cx="1859530" cy="3473653"/>
              <a:chOff x="6792396" y="1058985"/>
              <a:chExt cx="2019557" cy="3473653"/>
            </a:xfrm>
          </p:grpSpPr>
          <p:grpSp>
            <p:nvGrpSpPr>
              <p:cNvPr id="77" name="Group 76">
                <a:extLst>
                  <a:ext uri="{FF2B5EF4-FFF2-40B4-BE49-F238E27FC236}">
                    <a16:creationId xmlns:a16="http://schemas.microsoft.com/office/drawing/2014/main" id="{B56A9EB2-66C5-4C95-8A31-50A79D4F3680}"/>
                  </a:ext>
                </a:extLst>
              </p:cNvPr>
              <p:cNvGrpSpPr/>
              <p:nvPr/>
            </p:nvGrpSpPr>
            <p:grpSpPr>
              <a:xfrm>
                <a:off x="6792396" y="1058985"/>
                <a:ext cx="2019556" cy="3383381"/>
                <a:chOff x="6547219" y="1059968"/>
                <a:chExt cx="2019556" cy="3383381"/>
              </a:xfrm>
            </p:grpSpPr>
            <p:grpSp>
              <p:nvGrpSpPr>
                <p:cNvPr id="79" name="Group 78">
                  <a:extLst>
                    <a:ext uri="{FF2B5EF4-FFF2-40B4-BE49-F238E27FC236}">
                      <a16:creationId xmlns:a16="http://schemas.microsoft.com/office/drawing/2014/main" id="{7FAA6100-3CDD-4891-9378-900D59A99D8E}"/>
                    </a:ext>
                  </a:extLst>
                </p:cNvPr>
                <p:cNvGrpSpPr/>
                <p:nvPr/>
              </p:nvGrpSpPr>
              <p:grpSpPr>
                <a:xfrm>
                  <a:off x="7108988" y="2150097"/>
                  <a:ext cx="1114206" cy="1823499"/>
                  <a:chOff x="6556698" y="1131373"/>
                  <a:chExt cx="1114206" cy="1823499"/>
                </a:xfrm>
              </p:grpSpPr>
              <p:grpSp>
                <p:nvGrpSpPr>
                  <p:cNvPr id="82" name="Group 81">
                    <a:extLst>
                      <a:ext uri="{FF2B5EF4-FFF2-40B4-BE49-F238E27FC236}">
                        <a16:creationId xmlns:a16="http://schemas.microsoft.com/office/drawing/2014/main" id="{AD206885-363A-487C-B9A8-554224DC5A52}"/>
                      </a:ext>
                    </a:extLst>
                  </p:cNvPr>
                  <p:cNvGrpSpPr/>
                  <p:nvPr/>
                </p:nvGrpSpPr>
                <p:grpSpPr>
                  <a:xfrm>
                    <a:off x="6556698" y="1131373"/>
                    <a:ext cx="1092431" cy="748682"/>
                    <a:chOff x="6569658" y="1115955"/>
                    <a:chExt cx="1092431" cy="748682"/>
                  </a:xfrm>
                </p:grpSpPr>
                <p:sp>
                  <p:nvSpPr>
                    <p:cNvPr id="89" name="CasellaDiTesto 88">
                      <a:extLst>
                        <a:ext uri="{FF2B5EF4-FFF2-40B4-BE49-F238E27FC236}">
                          <a16:creationId xmlns:a16="http://schemas.microsoft.com/office/drawing/2014/main" id="{AF666B69-F9EC-4B29-979D-C64B62806BAE}"/>
                        </a:ext>
                      </a:extLst>
                    </p:cNvPr>
                    <p:cNvSpPr txBox="1"/>
                    <p:nvPr/>
                  </p:nvSpPr>
                  <p:spPr>
                    <a:xfrm>
                      <a:off x="7422553" y="1541472"/>
                      <a:ext cx="239536" cy="323165"/>
                    </a:xfrm>
                    <a:prstGeom prst="rect">
                      <a:avLst/>
                    </a:prstGeom>
                    <a:noFill/>
                    <a:ln w="28575">
                      <a:noFill/>
                    </a:ln>
                  </p:spPr>
                  <p:txBody>
                    <a:bodyPr wrap="square" rtlCol="0">
                      <a:spAutoFit/>
                    </a:bodyPr>
                    <a:lstStyle/>
                    <a:p>
                      <a:pPr eaLnBrk="1" hangingPunct="1"/>
                      <a:r>
                        <a:rPr lang="en-US" sz="1500" dirty="0">
                          <a:solidFill>
                            <a:srgbClr val="000000"/>
                          </a:solidFill>
                          <a:latin typeface="Arial" pitchFamily="34" charset="0"/>
                        </a:rPr>
                        <a:t>t</a:t>
                      </a:r>
                      <a:endParaRPr lang="en-US" sz="1500" baseline="-25000" dirty="0">
                        <a:solidFill>
                          <a:srgbClr val="000000"/>
                        </a:solidFill>
                        <a:latin typeface="Arial" pitchFamily="34" charset="0"/>
                      </a:endParaRPr>
                    </a:p>
                  </p:txBody>
                </p:sp>
                <p:grpSp>
                  <p:nvGrpSpPr>
                    <p:cNvPr id="90" name="Gruppo 99">
                      <a:extLst>
                        <a:ext uri="{FF2B5EF4-FFF2-40B4-BE49-F238E27FC236}">
                          <a16:creationId xmlns:a16="http://schemas.microsoft.com/office/drawing/2014/main" id="{BEA549AB-0A01-4A30-8B9F-83524AA556BF}"/>
                        </a:ext>
                      </a:extLst>
                    </p:cNvPr>
                    <p:cNvGrpSpPr/>
                    <p:nvPr/>
                  </p:nvGrpSpPr>
                  <p:grpSpPr>
                    <a:xfrm>
                      <a:off x="6569658" y="1115955"/>
                      <a:ext cx="888604" cy="651171"/>
                      <a:chOff x="174139" y="1945597"/>
                      <a:chExt cx="1771369" cy="1306270"/>
                    </a:xfrm>
                  </p:grpSpPr>
                  <p:cxnSp>
                    <p:nvCxnSpPr>
                      <p:cNvPr id="91" name="Connettore 1 100">
                        <a:extLst>
                          <a:ext uri="{FF2B5EF4-FFF2-40B4-BE49-F238E27FC236}">
                            <a16:creationId xmlns:a16="http://schemas.microsoft.com/office/drawing/2014/main" id="{8E016DD5-87C5-4CDB-A50A-542FEAC91123}"/>
                          </a:ext>
                        </a:extLst>
                      </p:cNvPr>
                      <p:cNvCxnSpPr/>
                      <p:nvPr/>
                    </p:nvCxnSpPr>
                    <p:spPr bwMode="auto">
                      <a:xfrm>
                        <a:off x="187961" y="3251866"/>
                        <a:ext cx="1757547" cy="1"/>
                      </a:xfrm>
                      <a:prstGeom prst="line">
                        <a:avLst/>
                      </a:prstGeom>
                      <a:noFill/>
                      <a:ln w="28575" cap="flat" cmpd="sng" algn="ctr">
                        <a:solidFill>
                          <a:schemeClr val="accent1"/>
                        </a:solidFill>
                        <a:prstDash val="solid"/>
                        <a:round/>
                        <a:headEnd type="none" w="med" len="med"/>
                        <a:tailEnd type="arrow"/>
                      </a:ln>
                      <a:effectLst/>
                    </p:spPr>
                  </p:cxnSp>
                  <p:cxnSp>
                    <p:nvCxnSpPr>
                      <p:cNvPr id="92" name="Connettore 1 101">
                        <a:extLst>
                          <a:ext uri="{FF2B5EF4-FFF2-40B4-BE49-F238E27FC236}">
                            <a16:creationId xmlns:a16="http://schemas.microsoft.com/office/drawing/2014/main" id="{0B19FD73-006F-4D4E-9E35-14326E065A2E}"/>
                          </a:ext>
                        </a:extLst>
                      </p:cNvPr>
                      <p:cNvCxnSpPr/>
                      <p:nvPr/>
                    </p:nvCxnSpPr>
                    <p:spPr bwMode="auto">
                      <a:xfrm rot="5400000" flipH="1" flipV="1">
                        <a:off x="-477049" y="2596785"/>
                        <a:ext cx="1304325" cy="1949"/>
                      </a:xfrm>
                      <a:prstGeom prst="line">
                        <a:avLst/>
                      </a:prstGeom>
                      <a:noFill/>
                      <a:ln w="28575" cap="flat" cmpd="sng" algn="ctr">
                        <a:solidFill>
                          <a:schemeClr val="accent1"/>
                        </a:solidFill>
                        <a:prstDash val="solid"/>
                        <a:round/>
                        <a:headEnd type="none" w="med" len="med"/>
                        <a:tailEnd type="arrow"/>
                      </a:ln>
                      <a:effectLst/>
                    </p:spPr>
                  </p:cxnSp>
                  <p:sp>
                    <p:nvSpPr>
                      <p:cNvPr id="93" name="Figura a mano libera 103">
                        <a:extLst>
                          <a:ext uri="{FF2B5EF4-FFF2-40B4-BE49-F238E27FC236}">
                            <a16:creationId xmlns:a16="http://schemas.microsoft.com/office/drawing/2014/main" id="{1D4417F7-8867-4BD1-ACE1-DA97E07121E5}"/>
                          </a:ext>
                        </a:extLst>
                      </p:cNvPr>
                      <p:cNvSpPr/>
                      <p:nvPr/>
                    </p:nvSpPr>
                    <p:spPr bwMode="auto">
                      <a:xfrm>
                        <a:off x="377942" y="1979225"/>
                        <a:ext cx="1211283" cy="880753"/>
                      </a:xfrm>
                      <a:custGeom>
                        <a:avLst/>
                        <a:gdLst>
                          <a:gd name="connsiteX0" fmla="*/ 0 w 1211283"/>
                          <a:gd name="connsiteY0" fmla="*/ 880753 h 880753"/>
                          <a:gd name="connsiteX1" fmla="*/ 166254 w 1211283"/>
                          <a:gd name="connsiteY1" fmla="*/ 73231 h 880753"/>
                          <a:gd name="connsiteX2" fmla="*/ 463138 w 1211283"/>
                          <a:gd name="connsiteY2" fmla="*/ 441366 h 880753"/>
                          <a:gd name="connsiteX3" fmla="*/ 866899 w 1211283"/>
                          <a:gd name="connsiteY3" fmla="*/ 476992 h 880753"/>
                          <a:gd name="connsiteX4" fmla="*/ 1211283 w 1211283"/>
                          <a:gd name="connsiteY4" fmla="*/ 690748 h 880753"/>
                          <a:gd name="connsiteX5" fmla="*/ 1211283 w 1211283"/>
                          <a:gd name="connsiteY5" fmla="*/ 690748 h 8807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1283" h="880753">
                            <a:moveTo>
                              <a:pt x="0" y="880753"/>
                            </a:moveTo>
                            <a:cubicBezTo>
                              <a:pt x="44532" y="513607"/>
                              <a:pt x="89064" y="146462"/>
                              <a:pt x="166254" y="73231"/>
                            </a:cubicBezTo>
                            <a:cubicBezTo>
                              <a:pt x="243444" y="0"/>
                              <a:pt x="346364" y="374073"/>
                              <a:pt x="463138" y="441366"/>
                            </a:cubicBezTo>
                            <a:cubicBezTo>
                              <a:pt x="579912" y="508659"/>
                              <a:pt x="742208" y="435428"/>
                              <a:pt x="866899" y="476992"/>
                            </a:cubicBezTo>
                            <a:cubicBezTo>
                              <a:pt x="991590" y="518556"/>
                              <a:pt x="1211283" y="690748"/>
                              <a:pt x="1211283" y="690748"/>
                            </a:cubicBezTo>
                            <a:lnTo>
                              <a:pt x="1211283" y="690748"/>
                            </a:lnTo>
                          </a:path>
                        </a:pathLst>
                      </a:custGeom>
                      <a:noFill/>
                      <a:ln w="28575" cap="flat" cmpd="sng" algn="ctr">
                        <a:solidFill>
                          <a:schemeClr val="accent1"/>
                        </a:solidFill>
                        <a:prstDash val="solid"/>
                        <a:round/>
                        <a:headEnd type="none" w="med" len="med"/>
                        <a:tailEnd type="none" w="med" len="med"/>
                      </a:ln>
                      <a:effectLst/>
                    </p:spPr>
                    <p:txBody>
                      <a:bodyPr rtlCol="0" anchor="ctr"/>
                      <a:lstStyle/>
                      <a:p>
                        <a:pPr algn="ctr" eaLnBrk="1" hangingPunct="1"/>
                        <a:endParaRPr lang="en-US">
                          <a:solidFill>
                            <a:srgbClr val="000000"/>
                          </a:solidFill>
                          <a:latin typeface="Arial" pitchFamily="34" charset="0"/>
                        </a:endParaRPr>
                      </a:p>
                    </p:txBody>
                  </p:sp>
                </p:grpSp>
              </p:grpSp>
              <p:grpSp>
                <p:nvGrpSpPr>
                  <p:cNvPr id="83" name="Group 82">
                    <a:extLst>
                      <a:ext uri="{FF2B5EF4-FFF2-40B4-BE49-F238E27FC236}">
                        <a16:creationId xmlns:a16="http://schemas.microsoft.com/office/drawing/2014/main" id="{DD22592F-EA4C-4D17-849F-7AC1E5781550}"/>
                      </a:ext>
                    </a:extLst>
                  </p:cNvPr>
                  <p:cNvGrpSpPr/>
                  <p:nvPr/>
                </p:nvGrpSpPr>
                <p:grpSpPr>
                  <a:xfrm>
                    <a:off x="6568590" y="2155208"/>
                    <a:ext cx="1102314" cy="799664"/>
                    <a:chOff x="6573285" y="2155208"/>
                    <a:chExt cx="1102314" cy="799664"/>
                  </a:xfrm>
                </p:grpSpPr>
                <p:grpSp>
                  <p:nvGrpSpPr>
                    <p:cNvPr id="84" name="Gruppo 104">
                      <a:extLst>
                        <a:ext uri="{FF2B5EF4-FFF2-40B4-BE49-F238E27FC236}">
                          <a16:creationId xmlns:a16="http://schemas.microsoft.com/office/drawing/2014/main" id="{7795B089-A3E1-49D0-80BA-4C82199300E9}"/>
                        </a:ext>
                      </a:extLst>
                    </p:cNvPr>
                    <p:cNvGrpSpPr/>
                    <p:nvPr/>
                  </p:nvGrpSpPr>
                  <p:grpSpPr>
                    <a:xfrm>
                      <a:off x="6573285" y="2155208"/>
                      <a:ext cx="898598" cy="672856"/>
                      <a:chOff x="2737328" y="4900487"/>
                      <a:chExt cx="1771369" cy="1306270"/>
                    </a:xfrm>
                  </p:grpSpPr>
                  <p:cxnSp>
                    <p:nvCxnSpPr>
                      <p:cNvPr id="86" name="Connettore 1 106">
                        <a:extLst>
                          <a:ext uri="{FF2B5EF4-FFF2-40B4-BE49-F238E27FC236}">
                            <a16:creationId xmlns:a16="http://schemas.microsoft.com/office/drawing/2014/main" id="{3F587E06-76A9-4A5D-90DE-A893DDB5AD5A}"/>
                          </a:ext>
                        </a:extLst>
                      </p:cNvPr>
                      <p:cNvCxnSpPr/>
                      <p:nvPr/>
                    </p:nvCxnSpPr>
                    <p:spPr bwMode="auto">
                      <a:xfrm>
                        <a:off x="2751150" y="6206756"/>
                        <a:ext cx="1757547" cy="1"/>
                      </a:xfrm>
                      <a:prstGeom prst="line">
                        <a:avLst/>
                      </a:prstGeom>
                      <a:noFill/>
                      <a:ln w="28575" cap="flat" cmpd="sng" algn="ctr">
                        <a:solidFill>
                          <a:schemeClr val="accent1"/>
                        </a:solidFill>
                        <a:prstDash val="solid"/>
                        <a:round/>
                        <a:headEnd type="none" w="med" len="med"/>
                        <a:tailEnd type="arrow"/>
                      </a:ln>
                      <a:effectLst/>
                    </p:spPr>
                  </p:cxnSp>
                  <p:cxnSp>
                    <p:nvCxnSpPr>
                      <p:cNvPr id="87" name="Connettore 1 107">
                        <a:extLst>
                          <a:ext uri="{FF2B5EF4-FFF2-40B4-BE49-F238E27FC236}">
                            <a16:creationId xmlns:a16="http://schemas.microsoft.com/office/drawing/2014/main" id="{8A1DDD11-C58F-4CED-9079-7CA1F4D99E59}"/>
                          </a:ext>
                        </a:extLst>
                      </p:cNvPr>
                      <p:cNvCxnSpPr/>
                      <p:nvPr/>
                    </p:nvCxnSpPr>
                    <p:spPr bwMode="auto">
                      <a:xfrm rot="5400000" flipH="1" flipV="1">
                        <a:off x="2086140" y="5551675"/>
                        <a:ext cx="1304325" cy="1949"/>
                      </a:xfrm>
                      <a:prstGeom prst="line">
                        <a:avLst/>
                      </a:prstGeom>
                      <a:noFill/>
                      <a:ln w="28575" cap="flat" cmpd="sng" algn="ctr">
                        <a:solidFill>
                          <a:schemeClr val="accent1"/>
                        </a:solidFill>
                        <a:prstDash val="solid"/>
                        <a:round/>
                        <a:headEnd type="none" w="med" len="med"/>
                        <a:tailEnd type="arrow"/>
                      </a:ln>
                      <a:effectLst/>
                    </p:spPr>
                  </p:cxnSp>
                  <p:sp>
                    <p:nvSpPr>
                      <p:cNvPr id="88" name="Figura a mano libera 108">
                        <a:extLst>
                          <a:ext uri="{FF2B5EF4-FFF2-40B4-BE49-F238E27FC236}">
                            <a16:creationId xmlns:a16="http://schemas.microsoft.com/office/drawing/2014/main" id="{4CED6CB1-DD29-4F8B-B18A-2AB8ECE6F7CE}"/>
                          </a:ext>
                        </a:extLst>
                      </p:cNvPr>
                      <p:cNvSpPr/>
                      <p:nvPr/>
                    </p:nvSpPr>
                    <p:spPr bwMode="auto">
                      <a:xfrm>
                        <a:off x="2956956" y="5603169"/>
                        <a:ext cx="1413163" cy="229591"/>
                      </a:xfrm>
                      <a:custGeom>
                        <a:avLst/>
                        <a:gdLst>
                          <a:gd name="connsiteX0" fmla="*/ 0 w 1413163"/>
                          <a:gd name="connsiteY0" fmla="*/ 120733 h 229591"/>
                          <a:gd name="connsiteX1" fmla="*/ 225631 w 1413163"/>
                          <a:gd name="connsiteY1" fmla="*/ 13855 h 229591"/>
                          <a:gd name="connsiteX2" fmla="*/ 415636 w 1413163"/>
                          <a:gd name="connsiteY2" fmla="*/ 203861 h 229591"/>
                          <a:gd name="connsiteX3" fmla="*/ 676893 w 1413163"/>
                          <a:gd name="connsiteY3" fmla="*/ 168235 h 229591"/>
                          <a:gd name="connsiteX4" fmla="*/ 890649 w 1413163"/>
                          <a:gd name="connsiteY4" fmla="*/ 191985 h 229591"/>
                          <a:gd name="connsiteX5" fmla="*/ 1128156 w 1413163"/>
                          <a:gd name="connsiteY5" fmla="*/ 156359 h 229591"/>
                          <a:gd name="connsiteX6" fmla="*/ 1330036 w 1413163"/>
                          <a:gd name="connsiteY6" fmla="*/ 203861 h 229591"/>
                          <a:gd name="connsiteX7" fmla="*/ 1413163 w 1413163"/>
                          <a:gd name="connsiteY7" fmla="*/ 180110 h 229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13163" h="229591">
                            <a:moveTo>
                              <a:pt x="0" y="120733"/>
                            </a:moveTo>
                            <a:cubicBezTo>
                              <a:pt x="78179" y="60366"/>
                              <a:pt x="156358" y="0"/>
                              <a:pt x="225631" y="13855"/>
                            </a:cubicBezTo>
                            <a:cubicBezTo>
                              <a:pt x="294904" y="27710"/>
                              <a:pt x="340426" y="178131"/>
                              <a:pt x="415636" y="203861"/>
                            </a:cubicBezTo>
                            <a:cubicBezTo>
                              <a:pt x="490846" y="229591"/>
                              <a:pt x="597724" y="170214"/>
                              <a:pt x="676893" y="168235"/>
                            </a:cubicBezTo>
                            <a:cubicBezTo>
                              <a:pt x="756062" y="166256"/>
                              <a:pt x="815439" y="193964"/>
                              <a:pt x="890649" y="191985"/>
                            </a:cubicBezTo>
                            <a:cubicBezTo>
                              <a:pt x="965859" y="190006"/>
                              <a:pt x="1054925" y="154380"/>
                              <a:pt x="1128156" y="156359"/>
                            </a:cubicBezTo>
                            <a:cubicBezTo>
                              <a:pt x="1201387" y="158338"/>
                              <a:pt x="1282535" y="199903"/>
                              <a:pt x="1330036" y="203861"/>
                            </a:cubicBezTo>
                            <a:cubicBezTo>
                              <a:pt x="1377537" y="207819"/>
                              <a:pt x="1395350" y="193964"/>
                              <a:pt x="1413163" y="180110"/>
                            </a:cubicBezTo>
                          </a:path>
                        </a:pathLst>
                      </a:custGeom>
                      <a:noFill/>
                      <a:ln w="28575" cap="flat" cmpd="sng" algn="ctr">
                        <a:solidFill>
                          <a:schemeClr val="accent1"/>
                        </a:solidFill>
                        <a:prstDash val="solid"/>
                        <a:round/>
                        <a:headEnd type="none" w="med" len="med"/>
                        <a:tailEnd type="none"/>
                      </a:ln>
                      <a:effectLst/>
                    </p:spPr>
                    <p:txBody>
                      <a:bodyPr rtlCol="0" anchor="ctr"/>
                      <a:lstStyle/>
                      <a:p>
                        <a:pPr algn="ctr" eaLnBrk="1" hangingPunct="1"/>
                        <a:endParaRPr lang="en-US">
                          <a:solidFill>
                            <a:srgbClr val="000000"/>
                          </a:solidFill>
                          <a:latin typeface="Arial" pitchFamily="34" charset="0"/>
                        </a:endParaRPr>
                      </a:p>
                    </p:txBody>
                  </p:sp>
                </p:grpSp>
                <p:sp>
                  <p:nvSpPr>
                    <p:cNvPr id="85" name="CasellaDiTesto 109">
                      <a:extLst>
                        <a:ext uri="{FF2B5EF4-FFF2-40B4-BE49-F238E27FC236}">
                          <a16:creationId xmlns:a16="http://schemas.microsoft.com/office/drawing/2014/main" id="{E70B5FC9-3A25-4431-9363-706640B3871C}"/>
                        </a:ext>
                      </a:extLst>
                    </p:cNvPr>
                    <p:cNvSpPr txBox="1"/>
                    <p:nvPr/>
                  </p:nvSpPr>
                  <p:spPr>
                    <a:xfrm>
                      <a:off x="7436063" y="2631707"/>
                      <a:ext cx="239536" cy="323165"/>
                    </a:xfrm>
                    <a:prstGeom prst="rect">
                      <a:avLst/>
                    </a:prstGeom>
                    <a:noFill/>
                    <a:ln w="28575">
                      <a:noFill/>
                    </a:ln>
                  </p:spPr>
                  <p:txBody>
                    <a:bodyPr wrap="square" rtlCol="0">
                      <a:spAutoFit/>
                    </a:bodyPr>
                    <a:lstStyle/>
                    <a:p>
                      <a:pPr eaLnBrk="1" hangingPunct="1"/>
                      <a:r>
                        <a:rPr lang="en-US" sz="1500" dirty="0">
                          <a:solidFill>
                            <a:srgbClr val="000000"/>
                          </a:solidFill>
                          <a:latin typeface="Arial" pitchFamily="34" charset="0"/>
                        </a:rPr>
                        <a:t>t</a:t>
                      </a:r>
                      <a:endParaRPr lang="en-US" sz="1500" baseline="-25000" dirty="0">
                        <a:solidFill>
                          <a:srgbClr val="000000"/>
                        </a:solidFill>
                        <a:latin typeface="Arial" pitchFamily="34" charset="0"/>
                      </a:endParaRPr>
                    </a:p>
                  </p:txBody>
                </p:sp>
              </p:grpSp>
            </p:grpSp>
            <p:sp>
              <p:nvSpPr>
                <p:cNvPr id="80" name="CasellaDiTesto 71">
                  <a:extLst>
                    <a:ext uri="{FF2B5EF4-FFF2-40B4-BE49-F238E27FC236}">
                      <a16:creationId xmlns:a16="http://schemas.microsoft.com/office/drawing/2014/main" id="{635A5CAF-E965-4050-817B-AEB5075C7009}"/>
                    </a:ext>
                  </a:extLst>
                </p:cNvPr>
                <p:cNvSpPr txBox="1"/>
                <p:nvPr/>
              </p:nvSpPr>
              <p:spPr>
                <a:xfrm>
                  <a:off x="6547219" y="1059968"/>
                  <a:ext cx="2019556" cy="707886"/>
                </a:xfrm>
                <a:prstGeom prst="rect">
                  <a:avLst/>
                </a:prstGeom>
                <a:noFill/>
              </p:spPr>
              <p:txBody>
                <a:bodyPr wrap="square" rtlCol="0">
                  <a:spAutoFit/>
                </a:bodyPr>
                <a:lstStyle/>
                <a:p>
                  <a:pPr algn="ctr" eaLnBrk="1" hangingPunct="1"/>
                  <a:r>
                    <a:rPr lang="it-IT" sz="2000" dirty="0">
                      <a:solidFill>
                        <a:schemeClr val="accent1"/>
                      </a:solidFill>
                      <a:latin typeface="Calibri" panose="020F0502020204030204" pitchFamily="34" charset="0"/>
                      <a:cs typeface="Arial" pitchFamily="34" charset="0"/>
                    </a:rPr>
                    <a:t>Signal</a:t>
                  </a:r>
                </a:p>
                <a:p>
                  <a:pPr algn="ctr" eaLnBrk="1" hangingPunct="1"/>
                  <a:r>
                    <a:rPr lang="it-IT" sz="2000" dirty="0">
                      <a:solidFill>
                        <a:schemeClr val="accent1"/>
                      </a:solidFill>
                      <a:latin typeface="Calibri" panose="020F0502020204030204" pitchFamily="34" charset="0"/>
                      <a:cs typeface="Arial" pitchFamily="34" charset="0"/>
                    </a:rPr>
                    <a:t>Reconstructions</a:t>
                  </a:r>
                </a:p>
              </p:txBody>
            </p:sp>
            <p:sp>
              <p:nvSpPr>
                <p:cNvPr id="81" name="CasellaDiTesto 62">
                  <a:extLst>
                    <a:ext uri="{FF2B5EF4-FFF2-40B4-BE49-F238E27FC236}">
                      <a16:creationId xmlns:a16="http://schemas.microsoft.com/office/drawing/2014/main" id="{8E0F7B20-068E-49B2-ABC5-2BB55183A612}"/>
                    </a:ext>
                  </a:extLst>
                </p:cNvPr>
                <p:cNvSpPr txBox="1"/>
                <p:nvPr/>
              </p:nvSpPr>
              <p:spPr>
                <a:xfrm>
                  <a:off x="7286028" y="3981684"/>
                  <a:ext cx="451263" cy="461665"/>
                </a:xfrm>
                <a:prstGeom prst="rect">
                  <a:avLst/>
                </a:prstGeom>
                <a:noFill/>
                <a:ln>
                  <a:noFill/>
                </a:ln>
              </p:spPr>
              <p:txBody>
                <a:bodyPr wrap="square" rtlCol="0">
                  <a:spAutoFit/>
                </a:bodyPr>
                <a:lstStyle/>
                <a:p>
                  <a:pPr eaLnBrk="1" hangingPunct="1"/>
                  <a:r>
                    <a:rPr lang="en-US" dirty="0">
                      <a:solidFill>
                        <a:srgbClr val="000000"/>
                      </a:solidFill>
                      <a:latin typeface="Arial" pitchFamily="34" charset="0"/>
                    </a:rPr>
                    <a:t>…</a:t>
                  </a:r>
                </a:p>
              </p:txBody>
            </p:sp>
          </p:grpSp>
          <p:sp>
            <p:nvSpPr>
              <p:cNvPr id="78" name="Rectangle 77">
                <a:extLst>
                  <a:ext uri="{FF2B5EF4-FFF2-40B4-BE49-F238E27FC236}">
                    <a16:creationId xmlns:a16="http://schemas.microsoft.com/office/drawing/2014/main" id="{5A1401DC-E94A-473E-9696-AF0FEFEDC96A}"/>
                  </a:ext>
                </a:extLst>
              </p:cNvPr>
              <p:cNvSpPr/>
              <p:nvPr/>
            </p:nvSpPr>
            <p:spPr>
              <a:xfrm>
                <a:off x="6825772" y="1067959"/>
                <a:ext cx="1986181" cy="3464679"/>
              </a:xfrm>
              <a:prstGeom prst="rect">
                <a:avLst/>
              </a:prstGeom>
              <a:noFill/>
              <a:ln w="28575" cap="flat" cmpd="sng" algn="ctr">
                <a:solidFill>
                  <a:schemeClr val="accent1"/>
                </a:solidFill>
                <a:prstDash val="sysDot"/>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GB"/>
              </a:p>
            </p:txBody>
          </p:sp>
        </p:grpSp>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EB27467C-F103-4892-B9F6-F345A17DED1A}"/>
                    </a:ext>
                  </a:extLst>
                </p:cNvPr>
                <p:cNvSpPr txBox="1"/>
                <p:nvPr/>
              </p:nvSpPr>
              <p:spPr>
                <a:xfrm>
                  <a:off x="3668257" y="1826072"/>
                  <a:ext cx="40749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it-IT" b="0" i="1" dirty="0" smtClean="0">
                                <a:latin typeface="Cambria Math" panose="02040503050406030204" pitchFamily="18" charset="0"/>
                              </a:rPr>
                            </m:ctrlPr>
                          </m:sSubSupPr>
                          <m:e>
                            <m:acc>
                              <m:accPr>
                                <m:chr m:val="̂"/>
                                <m:ctrlPr>
                                  <a:rPr lang="en-GB" i="1" dirty="0">
                                    <a:latin typeface="Cambria Math" panose="02040503050406030204" pitchFamily="18" charset="0"/>
                                  </a:rPr>
                                </m:ctrlPr>
                              </m:accPr>
                              <m:e>
                                <m:r>
                                  <a:rPr lang="en-US" i="1" dirty="0">
                                    <a:latin typeface="Cambria Math" panose="02040503050406030204" pitchFamily="18" charset="0"/>
                                  </a:rPr>
                                  <m:t>𝑥</m:t>
                                </m:r>
                              </m:e>
                            </m:acc>
                          </m:e>
                          <m:sub>
                            <m:r>
                              <a:rPr lang="en-US" i="1" dirty="0">
                                <a:latin typeface="Cambria Math" panose="02040503050406030204" pitchFamily="18" charset="0"/>
                              </a:rPr>
                              <m:t>1</m:t>
                            </m:r>
                          </m:sub>
                          <m:sup>
                            <m:r>
                              <a:rPr lang="it-IT" b="0" i="1" dirty="0" smtClean="0">
                                <a:latin typeface="Cambria Math" panose="02040503050406030204" pitchFamily="18" charset="0"/>
                              </a:rPr>
                              <m:t>𝑛𝑐</m:t>
                            </m:r>
                          </m:sup>
                        </m:sSubSup>
                      </m:oMath>
                    </m:oMathPara>
                  </a14:m>
                  <a:endParaRPr lang="en-GB" dirty="0"/>
                </a:p>
              </p:txBody>
            </p:sp>
          </mc:Choice>
          <mc:Fallback xmlns="">
            <p:sp>
              <p:nvSpPr>
                <p:cNvPr id="75" name="TextBox 74">
                  <a:extLst>
                    <a:ext uri="{FF2B5EF4-FFF2-40B4-BE49-F238E27FC236}">
                      <a16:creationId xmlns:a16="http://schemas.microsoft.com/office/drawing/2014/main" id="{EB27467C-F103-4892-B9F6-F345A17DED1A}"/>
                    </a:ext>
                  </a:extLst>
                </p:cNvPr>
                <p:cNvSpPr txBox="1">
                  <a:spLocks noRot="1" noChangeAspect="1" noMove="1" noResize="1" noEditPoints="1" noAdjustHandles="1" noChangeArrowheads="1" noChangeShapeType="1" noTextEdit="1"/>
                </p:cNvSpPr>
                <p:nvPr/>
              </p:nvSpPr>
              <p:spPr>
                <a:xfrm>
                  <a:off x="3668257" y="1826072"/>
                  <a:ext cx="407491" cy="369332"/>
                </a:xfrm>
                <a:prstGeom prst="rect">
                  <a:avLst/>
                </a:prstGeom>
                <a:blipFill>
                  <a:blip r:embed="rId3"/>
                  <a:stretch>
                    <a:fillRect t="-4918" r="-14925" b="-1639"/>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E6EF9B89-8D3D-4C1A-ABDB-DC1FFB16A696}"/>
                    </a:ext>
                  </a:extLst>
                </p:cNvPr>
                <p:cNvSpPr txBox="1"/>
                <p:nvPr/>
              </p:nvSpPr>
              <p:spPr>
                <a:xfrm>
                  <a:off x="3707575" y="2917212"/>
                  <a:ext cx="40749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acc>
                              <m:accPr>
                                <m:chr m:val="̂"/>
                                <m:ctrlPr>
                                  <a:rPr lang="en-GB" i="1" dirty="0">
                                    <a:latin typeface="Cambria Math" panose="02040503050406030204" pitchFamily="18" charset="0"/>
                                  </a:rPr>
                                </m:ctrlPr>
                              </m:accPr>
                              <m:e>
                                <m:r>
                                  <a:rPr lang="en-US" i="1" dirty="0">
                                    <a:latin typeface="Cambria Math" panose="02040503050406030204" pitchFamily="18" charset="0"/>
                                  </a:rPr>
                                  <m:t>𝑥</m:t>
                                </m:r>
                              </m:e>
                            </m:acc>
                          </m:e>
                          <m:sub>
                            <m:r>
                              <a:rPr lang="en-US" b="0" i="1" dirty="0" smtClean="0">
                                <a:latin typeface="Cambria Math" panose="02040503050406030204" pitchFamily="18" charset="0"/>
                              </a:rPr>
                              <m:t>2</m:t>
                            </m:r>
                          </m:sub>
                        </m:sSub>
                      </m:oMath>
                    </m:oMathPara>
                  </a14:m>
                  <a:endParaRPr lang="en-GB" dirty="0"/>
                </a:p>
              </p:txBody>
            </p:sp>
          </mc:Choice>
          <mc:Fallback xmlns="">
            <p:sp>
              <p:nvSpPr>
                <p:cNvPr id="76" name="TextBox 75">
                  <a:extLst>
                    <a:ext uri="{FF2B5EF4-FFF2-40B4-BE49-F238E27FC236}">
                      <a16:creationId xmlns:a16="http://schemas.microsoft.com/office/drawing/2014/main" id="{E6EF9B89-8D3D-4C1A-ABDB-DC1FFB16A696}"/>
                    </a:ext>
                  </a:extLst>
                </p:cNvPr>
                <p:cNvSpPr txBox="1">
                  <a:spLocks noRot="1" noChangeAspect="1" noMove="1" noResize="1" noEditPoints="1" noAdjustHandles="1" noChangeArrowheads="1" noChangeShapeType="1" noTextEdit="1"/>
                </p:cNvSpPr>
                <p:nvPr/>
              </p:nvSpPr>
              <p:spPr>
                <a:xfrm>
                  <a:off x="3707575" y="2917212"/>
                  <a:ext cx="407491" cy="369332"/>
                </a:xfrm>
                <a:prstGeom prst="rect">
                  <a:avLst/>
                </a:prstGeom>
                <a:blipFill>
                  <a:blip r:embed="rId4"/>
                  <a:stretch>
                    <a:fillRect t="-4918" r="-5970"/>
                  </a:stretch>
                </a:blipFill>
              </p:spPr>
              <p:txBody>
                <a:bodyPr/>
                <a:lstStyle/>
                <a:p>
                  <a:r>
                    <a:rPr lang="it-IT">
                      <a:noFill/>
                    </a:rPr>
                    <a:t> </a:t>
                  </a:r>
                </a:p>
              </p:txBody>
            </p:sp>
          </mc:Fallback>
        </mc:AlternateContent>
      </p:grpSp>
      <p:grpSp>
        <p:nvGrpSpPr>
          <p:cNvPr id="94" name="Group 93">
            <a:extLst>
              <a:ext uri="{FF2B5EF4-FFF2-40B4-BE49-F238E27FC236}">
                <a16:creationId xmlns:a16="http://schemas.microsoft.com/office/drawing/2014/main" id="{AACB788A-56C6-464A-8FF9-1039A4F66F72}"/>
              </a:ext>
            </a:extLst>
          </p:cNvPr>
          <p:cNvGrpSpPr/>
          <p:nvPr/>
        </p:nvGrpSpPr>
        <p:grpSpPr>
          <a:xfrm>
            <a:off x="5992747" y="1476364"/>
            <a:ext cx="1859531" cy="3464679"/>
            <a:chOff x="39380" y="998728"/>
            <a:chExt cx="1859531" cy="3464679"/>
          </a:xfrm>
        </p:grpSpPr>
        <p:grpSp>
          <p:nvGrpSpPr>
            <p:cNvPr id="95" name="Group 94">
              <a:extLst>
                <a:ext uri="{FF2B5EF4-FFF2-40B4-BE49-F238E27FC236}">
                  <a16:creationId xmlns:a16="http://schemas.microsoft.com/office/drawing/2014/main" id="{EF996707-947F-4764-9BD8-83311E3ABA76}"/>
                </a:ext>
              </a:extLst>
            </p:cNvPr>
            <p:cNvGrpSpPr/>
            <p:nvPr/>
          </p:nvGrpSpPr>
          <p:grpSpPr>
            <a:xfrm>
              <a:off x="39380" y="998728"/>
              <a:ext cx="1859531" cy="3464679"/>
              <a:chOff x="120798" y="1139267"/>
              <a:chExt cx="2019557" cy="3464679"/>
            </a:xfrm>
          </p:grpSpPr>
          <p:grpSp>
            <p:nvGrpSpPr>
              <p:cNvPr id="98" name="Group 97">
                <a:extLst>
                  <a:ext uri="{FF2B5EF4-FFF2-40B4-BE49-F238E27FC236}">
                    <a16:creationId xmlns:a16="http://schemas.microsoft.com/office/drawing/2014/main" id="{54B6A370-89E6-46F7-944A-AB2B39ADBAD0}"/>
                  </a:ext>
                </a:extLst>
              </p:cNvPr>
              <p:cNvGrpSpPr/>
              <p:nvPr/>
            </p:nvGrpSpPr>
            <p:grpSpPr>
              <a:xfrm>
                <a:off x="120798" y="1193245"/>
                <a:ext cx="1986181" cy="3372338"/>
                <a:chOff x="120798" y="1193245"/>
                <a:chExt cx="1986181" cy="3372338"/>
              </a:xfrm>
            </p:grpSpPr>
            <p:grpSp>
              <p:nvGrpSpPr>
                <p:cNvPr id="100" name="Group 99">
                  <a:extLst>
                    <a:ext uri="{FF2B5EF4-FFF2-40B4-BE49-F238E27FC236}">
                      <a16:creationId xmlns:a16="http://schemas.microsoft.com/office/drawing/2014/main" id="{45B2E4DF-0F8D-4B15-A470-AEA8C005ABE8}"/>
                    </a:ext>
                  </a:extLst>
                </p:cNvPr>
                <p:cNvGrpSpPr/>
                <p:nvPr/>
              </p:nvGrpSpPr>
              <p:grpSpPr>
                <a:xfrm>
                  <a:off x="782050" y="2237932"/>
                  <a:ext cx="1112233" cy="2327651"/>
                  <a:chOff x="534503" y="2125978"/>
                  <a:chExt cx="1112233" cy="2327651"/>
                </a:xfrm>
              </p:grpSpPr>
              <p:grpSp>
                <p:nvGrpSpPr>
                  <p:cNvPr id="102" name="Group 101">
                    <a:extLst>
                      <a:ext uri="{FF2B5EF4-FFF2-40B4-BE49-F238E27FC236}">
                        <a16:creationId xmlns:a16="http://schemas.microsoft.com/office/drawing/2014/main" id="{83C88BD3-E11D-4E1F-AA75-BDD280136330}"/>
                      </a:ext>
                    </a:extLst>
                  </p:cNvPr>
                  <p:cNvGrpSpPr/>
                  <p:nvPr/>
                </p:nvGrpSpPr>
                <p:grpSpPr>
                  <a:xfrm>
                    <a:off x="540613" y="2125978"/>
                    <a:ext cx="1088152" cy="744406"/>
                    <a:chOff x="536479" y="2233391"/>
                    <a:chExt cx="1088152" cy="744406"/>
                  </a:xfrm>
                </p:grpSpPr>
                <p:grpSp>
                  <p:nvGrpSpPr>
                    <p:cNvPr id="110" name="Gruppo 93">
                      <a:extLst>
                        <a:ext uri="{FF2B5EF4-FFF2-40B4-BE49-F238E27FC236}">
                          <a16:creationId xmlns:a16="http://schemas.microsoft.com/office/drawing/2014/main" id="{30D26324-8720-473E-AC5F-B405BB515E86}"/>
                        </a:ext>
                      </a:extLst>
                    </p:cNvPr>
                    <p:cNvGrpSpPr/>
                    <p:nvPr/>
                  </p:nvGrpSpPr>
                  <p:grpSpPr>
                    <a:xfrm>
                      <a:off x="536479" y="2233391"/>
                      <a:ext cx="888604" cy="651171"/>
                      <a:chOff x="174139" y="1945597"/>
                      <a:chExt cx="1771369" cy="1306270"/>
                    </a:xfrm>
                  </p:grpSpPr>
                  <p:cxnSp>
                    <p:nvCxnSpPr>
                      <p:cNvPr id="112" name="Connettore 1 83">
                        <a:extLst>
                          <a:ext uri="{FF2B5EF4-FFF2-40B4-BE49-F238E27FC236}">
                            <a16:creationId xmlns:a16="http://schemas.microsoft.com/office/drawing/2014/main" id="{EBAED11F-23B9-4BAF-92CF-7F453B1B4D18}"/>
                          </a:ext>
                        </a:extLst>
                      </p:cNvPr>
                      <p:cNvCxnSpPr/>
                      <p:nvPr/>
                    </p:nvCxnSpPr>
                    <p:spPr bwMode="auto">
                      <a:xfrm>
                        <a:off x="187961" y="3251866"/>
                        <a:ext cx="1757547" cy="1"/>
                      </a:xfrm>
                      <a:prstGeom prst="line">
                        <a:avLst/>
                      </a:prstGeom>
                      <a:noFill/>
                      <a:ln w="28575" cap="flat" cmpd="sng" algn="ctr">
                        <a:solidFill>
                          <a:schemeClr val="tx1"/>
                        </a:solidFill>
                        <a:prstDash val="solid"/>
                        <a:round/>
                        <a:headEnd type="none" w="med" len="med"/>
                        <a:tailEnd type="arrow"/>
                      </a:ln>
                      <a:effectLst/>
                    </p:spPr>
                  </p:cxnSp>
                  <p:cxnSp>
                    <p:nvCxnSpPr>
                      <p:cNvPr id="113" name="Connettore 1 84">
                        <a:extLst>
                          <a:ext uri="{FF2B5EF4-FFF2-40B4-BE49-F238E27FC236}">
                            <a16:creationId xmlns:a16="http://schemas.microsoft.com/office/drawing/2014/main" id="{B6524D20-00E2-4DCB-92DC-F0CEC73CFF0E}"/>
                          </a:ext>
                        </a:extLst>
                      </p:cNvPr>
                      <p:cNvCxnSpPr/>
                      <p:nvPr/>
                    </p:nvCxnSpPr>
                    <p:spPr bwMode="auto">
                      <a:xfrm rot="5400000" flipH="1" flipV="1">
                        <a:off x="-477049" y="2596785"/>
                        <a:ext cx="1304325" cy="1949"/>
                      </a:xfrm>
                      <a:prstGeom prst="line">
                        <a:avLst/>
                      </a:prstGeom>
                      <a:noFill/>
                      <a:ln w="28575" cap="flat" cmpd="sng" algn="ctr">
                        <a:solidFill>
                          <a:schemeClr val="tx1"/>
                        </a:solidFill>
                        <a:prstDash val="solid"/>
                        <a:round/>
                        <a:headEnd type="none" w="med" len="med"/>
                        <a:tailEnd type="arrow"/>
                      </a:ln>
                      <a:effectLst/>
                    </p:spPr>
                  </p:cxnSp>
                  <p:sp>
                    <p:nvSpPr>
                      <p:cNvPr id="114" name="Figura a mano libera 85">
                        <a:extLst>
                          <a:ext uri="{FF2B5EF4-FFF2-40B4-BE49-F238E27FC236}">
                            <a16:creationId xmlns:a16="http://schemas.microsoft.com/office/drawing/2014/main" id="{997AAA68-A90F-4F42-B88D-04F5D7BD6C6D}"/>
                          </a:ext>
                        </a:extLst>
                      </p:cNvPr>
                      <p:cNvSpPr/>
                      <p:nvPr/>
                    </p:nvSpPr>
                    <p:spPr bwMode="auto">
                      <a:xfrm>
                        <a:off x="377942" y="1979225"/>
                        <a:ext cx="1211283" cy="880753"/>
                      </a:xfrm>
                      <a:custGeom>
                        <a:avLst/>
                        <a:gdLst>
                          <a:gd name="connsiteX0" fmla="*/ 0 w 1211283"/>
                          <a:gd name="connsiteY0" fmla="*/ 880753 h 880753"/>
                          <a:gd name="connsiteX1" fmla="*/ 166254 w 1211283"/>
                          <a:gd name="connsiteY1" fmla="*/ 73231 h 880753"/>
                          <a:gd name="connsiteX2" fmla="*/ 463138 w 1211283"/>
                          <a:gd name="connsiteY2" fmla="*/ 441366 h 880753"/>
                          <a:gd name="connsiteX3" fmla="*/ 866899 w 1211283"/>
                          <a:gd name="connsiteY3" fmla="*/ 476992 h 880753"/>
                          <a:gd name="connsiteX4" fmla="*/ 1211283 w 1211283"/>
                          <a:gd name="connsiteY4" fmla="*/ 690748 h 880753"/>
                          <a:gd name="connsiteX5" fmla="*/ 1211283 w 1211283"/>
                          <a:gd name="connsiteY5" fmla="*/ 690748 h 8807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1283" h="880753">
                            <a:moveTo>
                              <a:pt x="0" y="880753"/>
                            </a:moveTo>
                            <a:cubicBezTo>
                              <a:pt x="44532" y="513607"/>
                              <a:pt x="89064" y="146462"/>
                              <a:pt x="166254" y="73231"/>
                            </a:cubicBezTo>
                            <a:cubicBezTo>
                              <a:pt x="243444" y="0"/>
                              <a:pt x="346364" y="374073"/>
                              <a:pt x="463138" y="441366"/>
                            </a:cubicBezTo>
                            <a:cubicBezTo>
                              <a:pt x="579912" y="508659"/>
                              <a:pt x="742208" y="435428"/>
                              <a:pt x="866899" y="476992"/>
                            </a:cubicBezTo>
                            <a:cubicBezTo>
                              <a:pt x="991590" y="518556"/>
                              <a:pt x="1211283" y="690748"/>
                              <a:pt x="1211283" y="690748"/>
                            </a:cubicBezTo>
                            <a:lnTo>
                              <a:pt x="1211283" y="690748"/>
                            </a:lnTo>
                          </a:path>
                        </a:pathLst>
                      </a:custGeom>
                      <a:noFill/>
                      <a:ln w="28575" cap="flat" cmpd="sng" algn="ctr">
                        <a:solidFill>
                          <a:srgbClr val="FF0000"/>
                        </a:solidFill>
                        <a:prstDash val="solid"/>
                        <a:round/>
                        <a:headEnd type="none" w="med" len="med"/>
                        <a:tailEnd type="none" w="med" len="med"/>
                      </a:ln>
                      <a:effectLst/>
                    </p:spPr>
                    <p:txBody>
                      <a:bodyPr rtlCol="0" anchor="ctr"/>
                      <a:lstStyle/>
                      <a:p>
                        <a:pPr algn="ctr" eaLnBrk="1" hangingPunct="1"/>
                        <a:endParaRPr lang="en-US">
                          <a:solidFill>
                            <a:srgbClr val="000000"/>
                          </a:solidFill>
                          <a:latin typeface="Arial" pitchFamily="34" charset="0"/>
                        </a:endParaRPr>
                      </a:p>
                    </p:txBody>
                  </p:sp>
                </p:grpSp>
                <p:sp>
                  <p:nvSpPr>
                    <p:cNvPr id="111" name="CasellaDiTesto 113">
                      <a:extLst>
                        <a:ext uri="{FF2B5EF4-FFF2-40B4-BE49-F238E27FC236}">
                          <a16:creationId xmlns:a16="http://schemas.microsoft.com/office/drawing/2014/main" id="{899EB916-EDB4-4610-867F-64A4558A25A4}"/>
                        </a:ext>
                      </a:extLst>
                    </p:cNvPr>
                    <p:cNvSpPr txBox="1"/>
                    <p:nvPr/>
                  </p:nvSpPr>
                  <p:spPr>
                    <a:xfrm>
                      <a:off x="1385095" y="2654632"/>
                      <a:ext cx="239536" cy="323165"/>
                    </a:xfrm>
                    <a:prstGeom prst="rect">
                      <a:avLst/>
                    </a:prstGeom>
                    <a:noFill/>
                    <a:ln w="28575">
                      <a:noFill/>
                    </a:ln>
                  </p:spPr>
                  <p:txBody>
                    <a:bodyPr wrap="square" rtlCol="0">
                      <a:spAutoFit/>
                    </a:bodyPr>
                    <a:lstStyle/>
                    <a:p>
                      <a:pPr eaLnBrk="1" hangingPunct="1"/>
                      <a:r>
                        <a:rPr lang="en-US" sz="1500" dirty="0">
                          <a:solidFill>
                            <a:srgbClr val="000000"/>
                          </a:solidFill>
                          <a:latin typeface="Arial" pitchFamily="34" charset="0"/>
                        </a:rPr>
                        <a:t>t</a:t>
                      </a:r>
                      <a:endParaRPr lang="en-US" sz="1500" baseline="-25000" dirty="0">
                        <a:solidFill>
                          <a:srgbClr val="000000"/>
                        </a:solidFill>
                        <a:latin typeface="Arial" pitchFamily="34" charset="0"/>
                      </a:endParaRPr>
                    </a:p>
                  </p:txBody>
                </p:sp>
              </p:grpSp>
              <p:grpSp>
                <p:nvGrpSpPr>
                  <p:cNvPr id="103" name="Group 102">
                    <a:extLst>
                      <a:ext uri="{FF2B5EF4-FFF2-40B4-BE49-F238E27FC236}">
                        <a16:creationId xmlns:a16="http://schemas.microsoft.com/office/drawing/2014/main" id="{A013F467-F9EA-4965-B1C9-EFF135F8535B}"/>
                      </a:ext>
                    </a:extLst>
                  </p:cNvPr>
                  <p:cNvGrpSpPr/>
                  <p:nvPr/>
                </p:nvGrpSpPr>
                <p:grpSpPr>
                  <a:xfrm>
                    <a:off x="534503" y="3096750"/>
                    <a:ext cx="1112233" cy="968515"/>
                    <a:chOff x="534503" y="3096750"/>
                    <a:chExt cx="1112233" cy="968515"/>
                  </a:xfrm>
                </p:grpSpPr>
                <p:grpSp>
                  <p:nvGrpSpPr>
                    <p:cNvPr id="105" name="Gruppo 59">
                      <a:extLst>
                        <a:ext uri="{FF2B5EF4-FFF2-40B4-BE49-F238E27FC236}">
                          <a16:creationId xmlns:a16="http://schemas.microsoft.com/office/drawing/2014/main" id="{0DAFFB6D-98AD-4884-B2D5-10585D337B50}"/>
                        </a:ext>
                      </a:extLst>
                    </p:cNvPr>
                    <p:cNvGrpSpPr/>
                    <p:nvPr/>
                  </p:nvGrpSpPr>
                  <p:grpSpPr>
                    <a:xfrm>
                      <a:off x="534503" y="3096750"/>
                      <a:ext cx="898598" cy="672856"/>
                      <a:chOff x="2737328" y="4900487"/>
                      <a:chExt cx="1771369" cy="1306270"/>
                    </a:xfrm>
                  </p:grpSpPr>
                  <p:cxnSp>
                    <p:nvCxnSpPr>
                      <p:cNvPr id="107" name="Connettore 1 60">
                        <a:extLst>
                          <a:ext uri="{FF2B5EF4-FFF2-40B4-BE49-F238E27FC236}">
                            <a16:creationId xmlns:a16="http://schemas.microsoft.com/office/drawing/2014/main" id="{663820C9-CF6A-402A-8A20-794BAA8641A8}"/>
                          </a:ext>
                        </a:extLst>
                      </p:cNvPr>
                      <p:cNvCxnSpPr/>
                      <p:nvPr/>
                    </p:nvCxnSpPr>
                    <p:spPr bwMode="auto">
                      <a:xfrm>
                        <a:off x="2751150" y="6206756"/>
                        <a:ext cx="1757547" cy="1"/>
                      </a:xfrm>
                      <a:prstGeom prst="line">
                        <a:avLst/>
                      </a:prstGeom>
                      <a:noFill/>
                      <a:ln w="28575" cap="flat" cmpd="sng" algn="ctr">
                        <a:solidFill>
                          <a:schemeClr val="tx1"/>
                        </a:solidFill>
                        <a:prstDash val="solid"/>
                        <a:round/>
                        <a:headEnd type="none" w="med" len="med"/>
                        <a:tailEnd type="arrow"/>
                      </a:ln>
                      <a:effectLst/>
                    </p:spPr>
                  </p:cxnSp>
                  <p:cxnSp>
                    <p:nvCxnSpPr>
                      <p:cNvPr id="108" name="Connettore 1 61">
                        <a:extLst>
                          <a:ext uri="{FF2B5EF4-FFF2-40B4-BE49-F238E27FC236}">
                            <a16:creationId xmlns:a16="http://schemas.microsoft.com/office/drawing/2014/main" id="{7EA8F94E-AA8B-4581-AB39-A55B69D2C568}"/>
                          </a:ext>
                        </a:extLst>
                      </p:cNvPr>
                      <p:cNvCxnSpPr/>
                      <p:nvPr/>
                    </p:nvCxnSpPr>
                    <p:spPr bwMode="auto">
                      <a:xfrm rot="5400000" flipH="1" flipV="1">
                        <a:off x="2086140" y="5551675"/>
                        <a:ext cx="1304325" cy="1949"/>
                      </a:xfrm>
                      <a:prstGeom prst="line">
                        <a:avLst/>
                      </a:prstGeom>
                      <a:noFill/>
                      <a:ln w="28575" cap="flat" cmpd="sng" algn="ctr">
                        <a:solidFill>
                          <a:schemeClr val="tx1"/>
                        </a:solidFill>
                        <a:prstDash val="solid"/>
                        <a:round/>
                        <a:headEnd type="none" w="med" len="med"/>
                        <a:tailEnd type="arrow"/>
                      </a:ln>
                      <a:effectLst/>
                    </p:spPr>
                  </p:cxnSp>
                  <p:sp>
                    <p:nvSpPr>
                      <p:cNvPr id="109" name="Figura a mano libera 63">
                        <a:extLst>
                          <a:ext uri="{FF2B5EF4-FFF2-40B4-BE49-F238E27FC236}">
                            <a16:creationId xmlns:a16="http://schemas.microsoft.com/office/drawing/2014/main" id="{EC232EEE-BFD6-4216-99CC-3801DD952039}"/>
                          </a:ext>
                        </a:extLst>
                      </p:cNvPr>
                      <p:cNvSpPr/>
                      <p:nvPr/>
                    </p:nvSpPr>
                    <p:spPr bwMode="auto">
                      <a:xfrm>
                        <a:off x="2956956" y="5603169"/>
                        <a:ext cx="1413163" cy="229591"/>
                      </a:xfrm>
                      <a:custGeom>
                        <a:avLst/>
                        <a:gdLst>
                          <a:gd name="connsiteX0" fmla="*/ 0 w 1413163"/>
                          <a:gd name="connsiteY0" fmla="*/ 120733 h 229591"/>
                          <a:gd name="connsiteX1" fmla="*/ 225631 w 1413163"/>
                          <a:gd name="connsiteY1" fmla="*/ 13855 h 229591"/>
                          <a:gd name="connsiteX2" fmla="*/ 415636 w 1413163"/>
                          <a:gd name="connsiteY2" fmla="*/ 203861 h 229591"/>
                          <a:gd name="connsiteX3" fmla="*/ 676893 w 1413163"/>
                          <a:gd name="connsiteY3" fmla="*/ 168235 h 229591"/>
                          <a:gd name="connsiteX4" fmla="*/ 890649 w 1413163"/>
                          <a:gd name="connsiteY4" fmla="*/ 191985 h 229591"/>
                          <a:gd name="connsiteX5" fmla="*/ 1128156 w 1413163"/>
                          <a:gd name="connsiteY5" fmla="*/ 156359 h 229591"/>
                          <a:gd name="connsiteX6" fmla="*/ 1330036 w 1413163"/>
                          <a:gd name="connsiteY6" fmla="*/ 203861 h 229591"/>
                          <a:gd name="connsiteX7" fmla="*/ 1413163 w 1413163"/>
                          <a:gd name="connsiteY7" fmla="*/ 180110 h 229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13163" h="229591">
                            <a:moveTo>
                              <a:pt x="0" y="120733"/>
                            </a:moveTo>
                            <a:cubicBezTo>
                              <a:pt x="78179" y="60366"/>
                              <a:pt x="156358" y="0"/>
                              <a:pt x="225631" y="13855"/>
                            </a:cubicBezTo>
                            <a:cubicBezTo>
                              <a:pt x="294904" y="27710"/>
                              <a:pt x="340426" y="178131"/>
                              <a:pt x="415636" y="203861"/>
                            </a:cubicBezTo>
                            <a:cubicBezTo>
                              <a:pt x="490846" y="229591"/>
                              <a:pt x="597724" y="170214"/>
                              <a:pt x="676893" y="168235"/>
                            </a:cubicBezTo>
                            <a:cubicBezTo>
                              <a:pt x="756062" y="166256"/>
                              <a:pt x="815439" y="193964"/>
                              <a:pt x="890649" y="191985"/>
                            </a:cubicBezTo>
                            <a:cubicBezTo>
                              <a:pt x="965859" y="190006"/>
                              <a:pt x="1054925" y="154380"/>
                              <a:pt x="1128156" y="156359"/>
                            </a:cubicBezTo>
                            <a:cubicBezTo>
                              <a:pt x="1201387" y="158338"/>
                              <a:pt x="1282535" y="199903"/>
                              <a:pt x="1330036" y="203861"/>
                            </a:cubicBezTo>
                            <a:cubicBezTo>
                              <a:pt x="1377537" y="207819"/>
                              <a:pt x="1395350" y="193964"/>
                              <a:pt x="1413163" y="180110"/>
                            </a:cubicBezTo>
                          </a:path>
                        </a:pathLst>
                      </a:custGeom>
                      <a:noFill/>
                      <a:ln w="28575" cap="flat" cmpd="sng" algn="ctr">
                        <a:solidFill>
                          <a:srgbClr val="FF0000"/>
                        </a:solidFill>
                        <a:prstDash val="solid"/>
                        <a:round/>
                        <a:headEnd type="none" w="med" len="med"/>
                        <a:tailEnd type="none"/>
                      </a:ln>
                      <a:effectLst/>
                    </p:spPr>
                    <p:txBody>
                      <a:bodyPr rtlCol="0" anchor="ctr"/>
                      <a:lstStyle/>
                      <a:p>
                        <a:pPr algn="ctr" eaLnBrk="1" hangingPunct="1"/>
                        <a:endParaRPr lang="en-US">
                          <a:solidFill>
                            <a:srgbClr val="000000"/>
                          </a:solidFill>
                          <a:latin typeface="Arial" pitchFamily="34" charset="0"/>
                        </a:endParaRPr>
                      </a:p>
                    </p:txBody>
                  </p:sp>
                </p:grpSp>
                <p:sp>
                  <p:nvSpPr>
                    <p:cNvPr id="106" name="CasellaDiTesto 65">
                      <a:extLst>
                        <a:ext uri="{FF2B5EF4-FFF2-40B4-BE49-F238E27FC236}">
                          <a16:creationId xmlns:a16="http://schemas.microsoft.com/office/drawing/2014/main" id="{091DB69F-2787-45BB-801E-A6AAF6407994}"/>
                        </a:ext>
                      </a:extLst>
                    </p:cNvPr>
                    <p:cNvSpPr txBox="1"/>
                    <p:nvPr/>
                  </p:nvSpPr>
                  <p:spPr>
                    <a:xfrm>
                      <a:off x="1407200" y="3742100"/>
                      <a:ext cx="239536" cy="323165"/>
                    </a:xfrm>
                    <a:prstGeom prst="rect">
                      <a:avLst/>
                    </a:prstGeom>
                    <a:noFill/>
                    <a:ln w="28575">
                      <a:noFill/>
                    </a:ln>
                  </p:spPr>
                  <p:txBody>
                    <a:bodyPr wrap="square" rtlCol="0">
                      <a:spAutoFit/>
                    </a:bodyPr>
                    <a:lstStyle/>
                    <a:p>
                      <a:pPr eaLnBrk="1" hangingPunct="1"/>
                      <a:r>
                        <a:rPr lang="en-US" sz="1500" dirty="0">
                          <a:solidFill>
                            <a:srgbClr val="000000"/>
                          </a:solidFill>
                          <a:latin typeface="Arial" pitchFamily="34" charset="0"/>
                        </a:rPr>
                        <a:t>t</a:t>
                      </a:r>
                      <a:endParaRPr lang="en-US" sz="1500" baseline="-25000" dirty="0">
                        <a:solidFill>
                          <a:srgbClr val="000000"/>
                        </a:solidFill>
                        <a:latin typeface="Arial" pitchFamily="34" charset="0"/>
                      </a:endParaRPr>
                    </a:p>
                  </p:txBody>
                </p:sp>
              </p:grpSp>
              <p:sp>
                <p:nvSpPr>
                  <p:cNvPr id="104" name="CasellaDiTesto 62">
                    <a:extLst>
                      <a:ext uri="{FF2B5EF4-FFF2-40B4-BE49-F238E27FC236}">
                        <a16:creationId xmlns:a16="http://schemas.microsoft.com/office/drawing/2014/main" id="{22AF20A0-E769-4819-8F7A-325872C1711B}"/>
                      </a:ext>
                    </a:extLst>
                  </p:cNvPr>
                  <p:cNvSpPr txBox="1"/>
                  <p:nvPr/>
                </p:nvSpPr>
                <p:spPr>
                  <a:xfrm>
                    <a:off x="697696" y="3991964"/>
                    <a:ext cx="451263" cy="461665"/>
                  </a:xfrm>
                  <a:prstGeom prst="rect">
                    <a:avLst/>
                  </a:prstGeom>
                  <a:noFill/>
                </p:spPr>
                <p:txBody>
                  <a:bodyPr wrap="square" rtlCol="0">
                    <a:spAutoFit/>
                  </a:bodyPr>
                  <a:lstStyle/>
                  <a:p>
                    <a:pPr eaLnBrk="1" hangingPunct="1"/>
                    <a:r>
                      <a:rPr lang="en-US" dirty="0">
                        <a:solidFill>
                          <a:srgbClr val="000000"/>
                        </a:solidFill>
                        <a:latin typeface="Arial" pitchFamily="34" charset="0"/>
                      </a:rPr>
                      <a:t>…</a:t>
                    </a:r>
                  </a:p>
                </p:txBody>
              </p:sp>
            </p:grpSp>
            <p:sp>
              <p:nvSpPr>
                <p:cNvPr id="101" name="CasellaDiTesto 92">
                  <a:extLst>
                    <a:ext uri="{FF2B5EF4-FFF2-40B4-BE49-F238E27FC236}">
                      <a16:creationId xmlns:a16="http://schemas.microsoft.com/office/drawing/2014/main" id="{D256AE63-BEC6-4AEF-9CA6-87EDF6E36A2B}"/>
                    </a:ext>
                  </a:extLst>
                </p:cNvPr>
                <p:cNvSpPr txBox="1"/>
                <p:nvPr/>
              </p:nvSpPr>
              <p:spPr>
                <a:xfrm>
                  <a:off x="120798" y="1193245"/>
                  <a:ext cx="1986181" cy="707886"/>
                </a:xfrm>
                <a:prstGeom prst="rect">
                  <a:avLst/>
                </a:prstGeom>
                <a:noFill/>
              </p:spPr>
              <p:txBody>
                <a:bodyPr wrap="square" rtlCol="0">
                  <a:spAutoFit/>
                </a:bodyPr>
                <a:lstStyle/>
                <a:p>
                  <a:pPr algn="ctr" eaLnBrk="1" hangingPunct="1"/>
                  <a:r>
                    <a:rPr lang="it-IT" sz="2000" dirty="0">
                      <a:latin typeface="Calibri" panose="020F0502020204030204" pitchFamily="34" charset="0"/>
                      <a:cs typeface="Arial" pitchFamily="34" charset="0"/>
                    </a:rPr>
                    <a:t>Real</a:t>
                  </a:r>
                </a:p>
                <a:p>
                  <a:pPr algn="ctr" eaLnBrk="1" hangingPunct="1"/>
                  <a:r>
                    <a:rPr lang="it-IT" sz="2000" dirty="0">
                      <a:latin typeface="Calibri" panose="020F0502020204030204" pitchFamily="34" charset="0"/>
                      <a:cs typeface="Arial" pitchFamily="34" charset="0"/>
                    </a:rPr>
                    <a:t>Measurements</a:t>
                  </a:r>
                </a:p>
              </p:txBody>
            </p:sp>
          </p:grpSp>
          <p:sp>
            <p:nvSpPr>
              <p:cNvPr id="99" name="Rectangle 98">
                <a:extLst>
                  <a:ext uri="{FF2B5EF4-FFF2-40B4-BE49-F238E27FC236}">
                    <a16:creationId xmlns:a16="http://schemas.microsoft.com/office/drawing/2014/main" id="{83653F23-619D-4453-A707-046B144937A8}"/>
                  </a:ext>
                </a:extLst>
              </p:cNvPr>
              <p:cNvSpPr/>
              <p:nvPr/>
            </p:nvSpPr>
            <p:spPr>
              <a:xfrm>
                <a:off x="154174" y="1139267"/>
                <a:ext cx="1986181" cy="3464679"/>
              </a:xfrm>
              <a:prstGeom prst="rect">
                <a:avLst/>
              </a:prstGeom>
              <a:noFill/>
              <a:ln w="28575" cap="flat" cmpd="sng" algn="ctr">
                <a:solidFill>
                  <a:schemeClr val="bg1">
                    <a:lumMod val="50000"/>
                  </a:schemeClr>
                </a:solidFill>
                <a:prstDash val="sysDot"/>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GB"/>
              </a:p>
            </p:txBody>
          </p:sp>
        </p:grpSp>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B22DD202-AA4E-4D88-B89B-B378A93DF0A1}"/>
                    </a:ext>
                  </a:extLst>
                </p:cNvPr>
                <p:cNvSpPr txBox="1"/>
                <p:nvPr/>
              </p:nvSpPr>
              <p:spPr>
                <a:xfrm>
                  <a:off x="216629" y="2917212"/>
                  <a:ext cx="407491" cy="38029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it-IT" b="0" i="1" dirty="0" smtClean="0">
                                <a:latin typeface="Cambria Math" panose="02040503050406030204" pitchFamily="18" charset="0"/>
                              </a:rPr>
                            </m:ctrlPr>
                          </m:sSubSupPr>
                          <m:e>
                            <m:r>
                              <a:rPr lang="en-US" b="0" i="1" dirty="0" smtClean="0">
                                <a:latin typeface="Cambria Math" panose="02040503050406030204" pitchFamily="18" charset="0"/>
                              </a:rPr>
                              <m:t>𝑥</m:t>
                            </m:r>
                          </m:e>
                          <m:sub>
                            <m:r>
                              <a:rPr lang="en-US" b="0" i="1" dirty="0" smtClean="0">
                                <a:latin typeface="Cambria Math" panose="02040503050406030204" pitchFamily="18" charset="0"/>
                              </a:rPr>
                              <m:t>2</m:t>
                            </m:r>
                          </m:sub>
                          <m:sup>
                            <m:r>
                              <a:rPr lang="it-IT" b="0" i="1" dirty="0" smtClean="0">
                                <a:latin typeface="Cambria Math" panose="02040503050406030204" pitchFamily="18" charset="0"/>
                              </a:rPr>
                              <m:t>𝑜𝑏𝑠</m:t>
                            </m:r>
                          </m:sup>
                        </m:sSubSup>
                      </m:oMath>
                    </m:oMathPara>
                  </a14:m>
                  <a:endParaRPr lang="en-GB" dirty="0"/>
                </a:p>
              </p:txBody>
            </p:sp>
          </mc:Choice>
          <mc:Fallback xmlns="">
            <p:sp>
              <p:nvSpPr>
                <p:cNvPr id="96" name="TextBox 95">
                  <a:extLst>
                    <a:ext uri="{FF2B5EF4-FFF2-40B4-BE49-F238E27FC236}">
                      <a16:creationId xmlns:a16="http://schemas.microsoft.com/office/drawing/2014/main" id="{B22DD202-AA4E-4D88-B89B-B378A93DF0A1}"/>
                    </a:ext>
                  </a:extLst>
                </p:cNvPr>
                <p:cNvSpPr txBox="1">
                  <a:spLocks noRot="1" noChangeAspect="1" noMove="1" noResize="1" noEditPoints="1" noAdjustHandles="1" noChangeArrowheads="1" noChangeShapeType="1" noTextEdit="1"/>
                </p:cNvSpPr>
                <p:nvPr/>
              </p:nvSpPr>
              <p:spPr>
                <a:xfrm>
                  <a:off x="216629" y="2917212"/>
                  <a:ext cx="407491" cy="380297"/>
                </a:xfrm>
                <a:prstGeom prst="rect">
                  <a:avLst/>
                </a:prstGeom>
                <a:blipFill>
                  <a:blip r:embed="rId5"/>
                  <a:stretch>
                    <a:fillRect r="-40299" b="-3226"/>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27E4AC84-BA21-4425-926F-95827A8009C5}"/>
                    </a:ext>
                  </a:extLst>
                </p:cNvPr>
                <p:cNvSpPr txBox="1"/>
                <p:nvPr/>
              </p:nvSpPr>
              <p:spPr>
                <a:xfrm>
                  <a:off x="224909" y="1827691"/>
                  <a:ext cx="407491" cy="37971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it-IT" b="0" i="1" dirty="0" smtClean="0">
                                <a:latin typeface="Cambria Math" panose="02040503050406030204" pitchFamily="18" charset="0"/>
                              </a:rPr>
                            </m:ctrlPr>
                          </m:sSubSupPr>
                          <m:e>
                            <m:r>
                              <a:rPr lang="en-US" b="0" i="1" dirty="0" smtClean="0">
                                <a:latin typeface="Cambria Math" panose="02040503050406030204" pitchFamily="18" charset="0"/>
                              </a:rPr>
                              <m:t>𝑥</m:t>
                            </m:r>
                          </m:e>
                          <m:sub>
                            <m:r>
                              <a:rPr lang="en-US" b="0" i="1" dirty="0" smtClean="0">
                                <a:latin typeface="Cambria Math" panose="02040503050406030204" pitchFamily="18" charset="0"/>
                              </a:rPr>
                              <m:t>1</m:t>
                            </m:r>
                          </m:sub>
                          <m:sup>
                            <m:r>
                              <a:rPr lang="it-IT" b="0" i="1" dirty="0" smtClean="0">
                                <a:latin typeface="Cambria Math" panose="02040503050406030204" pitchFamily="18" charset="0"/>
                              </a:rPr>
                              <m:t>𝑜𝑏𝑠</m:t>
                            </m:r>
                          </m:sup>
                        </m:sSubSup>
                      </m:oMath>
                    </m:oMathPara>
                  </a14:m>
                  <a:endParaRPr lang="en-GB" dirty="0"/>
                </a:p>
              </p:txBody>
            </p:sp>
          </mc:Choice>
          <mc:Fallback xmlns="">
            <p:sp>
              <p:nvSpPr>
                <p:cNvPr id="97" name="TextBox 96">
                  <a:extLst>
                    <a:ext uri="{FF2B5EF4-FFF2-40B4-BE49-F238E27FC236}">
                      <a16:creationId xmlns:a16="http://schemas.microsoft.com/office/drawing/2014/main" id="{27E4AC84-BA21-4425-926F-95827A8009C5}"/>
                    </a:ext>
                  </a:extLst>
                </p:cNvPr>
                <p:cNvSpPr txBox="1">
                  <a:spLocks noRot="1" noChangeAspect="1" noMove="1" noResize="1" noEditPoints="1" noAdjustHandles="1" noChangeArrowheads="1" noChangeShapeType="1" noTextEdit="1"/>
                </p:cNvSpPr>
                <p:nvPr/>
              </p:nvSpPr>
              <p:spPr>
                <a:xfrm>
                  <a:off x="224909" y="1827691"/>
                  <a:ext cx="407491" cy="379719"/>
                </a:xfrm>
                <a:prstGeom prst="rect">
                  <a:avLst/>
                </a:prstGeom>
                <a:blipFill>
                  <a:blip r:embed="rId6"/>
                  <a:stretch>
                    <a:fillRect r="-40299" b="-3226"/>
                  </a:stretch>
                </a:blipFill>
              </p:spPr>
              <p:txBody>
                <a:bodyPr/>
                <a:lstStyle/>
                <a:p>
                  <a:r>
                    <a:rPr lang="it-IT">
                      <a:noFill/>
                    </a:rPr>
                    <a:t> </a:t>
                  </a:r>
                </a:p>
              </p:txBody>
            </p:sp>
          </mc:Fallback>
        </mc:AlternateContent>
      </p:grpSp>
      <mc:AlternateContent xmlns:mc="http://schemas.openxmlformats.org/markup-compatibility/2006" xmlns:a14="http://schemas.microsoft.com/office/drawing/2010/main">
        <mc:Choice Requires="a14">
          <p:sp>
            <p:nvSpPr>
              <p:cNvPr id="48" name="Object 4">
                <a:extLst>
                  <a:ext uri="{FF2B5EF4-FFF2-40B4-BE49-F238E27FC236}">
                    <a16:creationId xmlns:a16="http://schemas.microsoft.com/office/drawing/2014/main" id="{0502D612-0A1C-469B-986C-88677E1452C1}"/>
                  </a:ext>
                </a:extLst>
              </p:cNvPr>
              <p:cNvSpPr txBox="1"/>
              <p:nvPr/>
            </p:nvSpPr>
            <p:spPr bwMode="auto">
              <a:xfrm>
                <a:off x="3323861" y="5038171"/>
                <a:ext cx="4332720" cy="706437"/>
              </a:xfrm>
              <a:prstGeom prst="rect">
                <a:avLst/>
              </a:prstGeom>
              <a:solidFill>
                <a:schemeClr val="accent4"/>
              </a:solidFill>
            </p:spPr>
            <p:txBody>
              <a:bodyPr>
                <a:normAutofit/>
              </a:bodyPr>
              <a:lstStyle/>
              <a:p>
                <a:pPr/>
                <a14:m>
                  <m:oMathPara xmlns:m="http://schemas.openxmlformats.org/officeDocument/2006/math">
                    <m:oMathParaPr>
                      <m:jc m:val="left"/>
                    </m:oMathParaPr>
                    <m:oMath xmlns:m="http://schemas.openxmlformats.org/officeDocument/2006/math">
                      <m:sSup>
                        <m:sSupPr>
                          <m:ctrlPr>
                            <a:rPr lang="it-IT" sz="3200" i="1" smtClean="0">
                              <a:solidFill>
                                <a:srgbClr val="000000"/>
                              </a:solidFill>
                              <a:latin typeface="Cambria Math" panose="02040503050406030204" pitchFamily="18" charset="0"/>
                            </a:rPr>
                          </m:ctrlPr>
                        </m:sSupPr>
                        <m:e>
                          <m:acc>
                            <m:accPr>
                              <m:chr m:val="⃗"/>
                              <m:ctrlPr>
                                <a:rPr lang="it-IT" sz="3200" i="1">
                                  <a:solidFill>
                                    <a:srgbClr val="000000"/>
                                  </a:solidFill>
                                  <a:latin typeface="Cambria Math" panose="02040503050406030204" pitchFamily="18" charset="0"/>
                                </a:rPr>
                              </m:ctrlPr>
                            </m:accPr>
                            <m:e>
                              <m:acc>
                                <m:accPr>
                                  <m:chr m:val="̂"/>
                                  <m:ctrlPr>
                                    <a:rPr lang="it-IT" sz="3200" i="1">
                                      <a:solidFill>
                                        <a:srgbClr val="000000"/>
                                      </a:solidFill>
                                      <a:latin typeface="Cambria Math" panose="02040503050406030204" pitchFamily="18" charset="0"/>
                                    </a:rPr>
                                  </m:ctrlPr>
                                </m:accPr>
                                <m:e>
                                  <m:r>
                                    <a:rPr lang="it-IT" sz="3200" i="1">
                                      <a:solidFill>
                                        <a:srgbClr val="000000"/>
                                      </a:solidFill>
                                      <a:latin typeface="Cambria Math" panose="02040503050406030204" pitchFamily="18" charset="0"/>
                                    </a:rPr>
                                    <m:t>𝑥</m:t>
                                  </m:r>
                                </m:e>
                              </m:acc>
                            </m:e>
                          </m:acc>
                        </m:e>
                        <m:sup>
                          <m:r>
                            <a:rPr lang="it-IT" sz="3200" i="1">
                              <a:solidFill>
                                <a:srgbClr val="000000"/>
                              </a:solidFill>
                              <a:latin typeface="Cambria Math" panose="02040503050406030204" pitchFamily="18" charset="0"/>
                            </a:rPr>
                            <m:t>𝑛𝑐</m:t>
                          </m:r>
                        </m:sup>
                      </m:sSup>
                      <m:r>
                        <a:rPr lang="it-IT" sz="3200" b="0" i="1" smtClean="0">
                          <a:solidFill>
                            <a:srgbClr val="000000"/>
                          </a:solidFill>
                          <a:latin typeface="Cambria Math" panose="02040503050406030204" pitchFamily="18" charset="0"/>
                        </a:rPr>
                        <m:t>          </m:t>
                      </m:r>
                      <m:r>
                        <a:rPr lang="it-IT" sz="3200" i="1">
                          <a:solidFill>
                            <a:srgbClr val="000000"/>
                          </a:solidFill>
                          <a:latin typeface="Cambria Math" panose="02040503050406030204" pitchFamily="18" charset="0"/>
                          <a:ea typeface="Cambria Math" panose="02040503050406030204" pitchFamily="18" charset="0"/>
                        </a:rPr>
                        <m:t>≠</m:t>
                      </m:r>
                      <m:sSup>
                        <m:sSupPr>
                          <m:ctrlPr>
                            <a:rPr lang="it-IT" sz="3200" i="1">
                              <a:solidFill>
                                <a:srgbClr val="000000"/>
                              </a:solidFill>
                              <a:latin typeface="Cambria Math" panose="02040503050406030204" pitchFamily="18" charset="0"/>
                            </a:rPr>
                          </m:ctrlPr>
                        </m:sSupPr>
                        <m:e>
                          <m:r>
                            <a:rPr lang="it-IT" sz="3200" b="0" i="1" smtClean="0">
                              <a:solidFill>
                                <a:srgbClr val="000000"/>
                              </a:solidFill>
                              <a:latin typeface="Cambria Math" panose="02040503050406030204" pitchFamily="18" charset="0"/>
                            </a:rPr>
                            <m:t>                </m:t>
                          </m:r>
                          <m:acc>
                            <m:accPr>
                              <m:chr m:val="⃗"/>
                              <m:ctrlPr>
                                <a:rPr lang="it-IT" sz="3200" i="1">
                                  <a:solidFill>
                                    <a:srgbClr val="000000"/>
                                  </a:solidFill>
                                  <a:latin typeface="Cambria Math" panose="02040503050406030204" pitchFamily="18" charset="0"/>
                                </a:rPr>
                              </m:ctrlPr>
                            </m:accPr>
                            <m:e>
                              <m:r>
                                <a:rPr lang="it-IT" sz="3200" i="1">
                                  <a:solidFill>
                                    <a:srgbClr val="000000"/>
                                  </a:solidFill>
                                  <a:latin typeface="Cambria Math" panose="02040503050406030204" pitchFamily="18" charset="0"/>
                                </a:rPr>
                                <m:t>𝑥</m:t>
                              </m:r>
                            </m:e>
                          </m:acc>
                        </m:e>
                        <m:sup>
                          <m:r>
                            <a:rPr lang="it-IT" sz="3200" i="1">
                              <a:solidFill>
                                <a:srgbClr val="000000"/>
                              </a:solidFill>
                              <a:latin typeface="Cambria Math" panose="02040503050406030204" pitchFamily="18" charset="0"/>
                            </a:rPr>
                            <m:t>𝑜𝑏𝑠</m:t>
                          </m:r>
                        </m:sup>
                      </m:sSup>
                    </m:oMath>
                  </m:oMathPara>
                </a14:m>
                <a:endParaRPr lang="it-IT" dirty="0"/>
              </a:p>
            </p:txBody>
          </p:sp>
        </mc:Choice>
        <mc:Fallback xmlns="">
          <p:sp>
            <p:nvSpPr>
              <p:cNvPr id="48" name="Object 4">
                <a:extLst>
                  <a:ext uri="{FF2B5EF4-FFF2-40B4-BE49-F238E27FC236}">
                    <a16:creationId xmlns:a16="http://schemas.microsoft.com/office/drawing/2014/main" id="{0502D612-0A1C-469B-986C-88677E1452C1}"/>
                  </a:ext>
                </a:extLst>
              </p:cNvPr>
              <p:cNvSpPr txBox="1">
                <a:spLocks noRot="1" noChangeAspect="1" noMove="1" noResize="1" noEditPoints="1" noAdjustHandles="1" noChangeArrowheads="1" noChangeShapeType="1" noTextEdit="1"/>
              </p:cNvSpPr>
              <p:nvPr/>
            </p:nvSpPr>
            <p:spPr bwMode="auto">
              <a:xfrm>
                <a:off x="3323861" y="5038171"/>
                <a:ext cx="4332720" cy="706437"/>
              </a:xfrm>
              <a:prstGeom prst="rect">
                <a:avLst/>
              </a:prstGeom>
              <a:blipFill>
                <a:blip r:embed="rId8"/>
                <a:stretch>
                  <a:fillRect/>
                </a:stretch>
              </a:blipFill>
            </p:spPr>
            <p:txBody>
              <a:bodyPr/>
              <a:lstStyle/>
              <a:p>
                <a:r>
                  <a:rPr lang="it-IT">
                    <a:noFill/>
                  </a:rPr>
                  <a:t> </a:t>
                </a:r>
              </a:p>
            </p:txBody>
          </p:sp>
        </mc:Fallback>
      </mc:AlternateContent>
      <p:sp>
        <p:nvSpPr>
          <p:cNvPr id="51" name="CasellaDiTesto 55">
            <a:extLst>
              <a:ext uri="{FF2B5EF4-FFF2-40B4-BE49-F238E27FC236}">
                <a16:creationId xmlns:a16="http://schemas.microsoft.com/office/drawing/2014/main" id="{888F8540-0EDC-45BC-8D4E-398585E3AC7F}"/>
              </a:ext>
            </a:extLst>
          </p:cNvPr>
          <p:cNvSpPr txBox="1">
            <a:spLocks noChangeArrowheads="1"/>
          </p:cNvSpPr>
          <p:nvPr/>
        </p:nvSpPr>
        <p:spPr bwMode="auto">
          <a:xfrm>
            <a:off x="270856" y="2279923"/>
            <a:ext cx="2090766" cy="1976757"/>
          </a:xfrm>
          <a:prstGeom prst="rect">
            <a:avLst/>
          </a:prstGeom>
          <a:noFill/>
          <a:ln w="25400">
            <a:solidFill>
              <a:schemeClr val="tx1"/>
            </a:solidFill>
            <a:miter lim="800000"/>
            <a:headEnd/>
            <a:tailEnd/>
          </a:ln>
        </p:spPr>
        <p:txBody>
          <a:bodyPr wrap="square" lIns="72000" tIns="72000" rIns="72000" bIns="72000" anchor="ctr">
            <a:noAutofit/>
          </a:bodyPr>
          <a:lstStyle/>
          <a:p>
            <a:pPr algn="ctr" eaLnBrk="1" hangingPunct="1"/>
            <a:r>
              <a:rPr lang="it-IT" sz="1400" dirty="0">
                <a:solidFill>
                  <a:srgbClr val="000000"/>
                </a:solidFill>
                <a:latin typeface="Arial" pitchFamily="34" charset="0"/>
                <a:cs typeface="Arial" pitchFamily="34" charset="0"/>
              </a:rPr>
              <a:t>MODEL OF THE</a:t>
            </a:r>
          </a:p>
          <a:p>
            <a:pPr algn="ctr" eaLnBrk="1" hangingPunct="1"/>
            <a:r>
              <a:rPr lang="it-IT" sz="1400" dirty="0">
                <a:solidFill>
                  <a:srgbClr val="000000"/>
                </a:solidFill>
                <a:latin typeface="Arial" pitchFamily="34" charset="0"/>
                <a:cs typeface="Arial" pitchFamily="34" charset="0"/>
              </a:rPr>
              <a:t>EQUIPMENT BEHAVIOR</a:t>
            </a:r>
          </a:p>
          <a:p>
            <a:pPr algn="ctr" eaLnBrk="1" hangingPunct="1"/>
            <a:r>
              <a:rPr lang="it-IT" sz="1400" dirty="0">
                <a:solidFill>
                  <a:srgbClr val="000000"/>
                </a:solidFill>
                <a:latin typeface="Arial" pitchFamily="34" charset="0"/>
                <a:cs typeface="Arial" pitchFamily="34" charset="0"/>
              </a:rPr>
              <a:t>IN NORMAL CONDITION</a:t>
            </a:r>
          </a:p>
          <a:p>
            <a:pPr eaLnBrk="1" hangingPunct="1"/>
            <a:endParaRPr lang="it-IT" sz="1400" b="1" i="1" dirty="0">
              <a:solidFill>
                <a:srgbClr val="FF0000"/>
              </a:solidFill>
              <a:latin typeface="Calibri" panose="020F0502020204030204" pitchFamily="34" charset="0"/>
              <a:cs typeface="Arial" pitchFamily="34" charset="0"/>
            </a:endParaRPr>
          </a:p>
          <a:p>
            <a:pPr algn="ctr" eaLnBrk="1" hangingPunct="1"/>
            <a:endParaRPr lang="it-IT" sz="800" dirty="0">
              <a:solidFill>
                <a:srgbClr val="000000"/>
              </a:solidFill>
              <a:latin typeface="Arial" pitchFamily="34" charset="0"/>
              <a:cs typeface="Arial" pitchFamily="34" charset="0"/>
            </a:endParaRPr>
          </a:p>
        </p:txBody>
      </p:sp>
      <p:sp>
        <p:nvSpPr>
          <p:cNvPr id="56" name="AutoShape 9">
            <a:extLst>
              <a:ext uri="{FF2B5EF4-FFF2-40B4-BE49-F238E27FC236}">
                <a16:creationId xmlns:a16="http://schemas.microsoft.com/office/drawing/2014/main" id="{B4B34F4D-CB69-45E6-8B12-FC58BFE90E13}"/>
              </a:ext>
            </a:extLst>
          </p:cNvPr>
          <p:cNvSpPr>
            <a:spLocks noChangeArrowheads="1"/>
          </p:cNvSpPr>
          <p:nvPr/>
        </p:nvSpPr>
        <p:spPr bwMode="auto">
          <a:xfrm rot="16200000" flipH="1">
            <a:off x="2025168" y="3231241"/>
            <a:ext cx="1082673" cy="132009"/>
          </a:xfrm>
          <a:prstGeom prst="downArrow">
            <a:avLst>
              <a:gd name="adj1" fmla="val 54898"/>
              <a:gd name="adj2" fmla="val 100000"/>
            </a:avLst>
          </a:prstGeom>
          <a:solidFill>
            <a:schemeClr val="tx2">
              <a:lumMod val="20000"/>
              <a:lumOff val="80000"/>
            </a:schemeClr>
          </a:solidFill>
          <a:ln w="28575">
            <a:solidFill>
              <a:schemeClr val="tx1"/>
            </a:solidFill>
            <a:miter lim="800000"/>
            <a:headEnd/>
            <a:tailEnd/>
          </a:ln>
        </p:spPr>
        <p:txBody>
          <a:bodyPr wrap="none" anchor="ctr"/>
          <a:lstStyle/>
          <a:p>
            <a:pPr algn="ctr">
              <a:spcBef>
                <a:spcPct val="20000"/>
              </a:spcBef>
            </a:pPr>
            <a:endParaRPr lang="it-IT" sz="2400" b="0">
              <a:solidFill>
                <a:srgbClr val="000000"/>
              </a:solidFill>
              <a:latin typeface="Arial" pitchFamily="34" charset="0"/>
              <a:ea typeface="+mn-ea"/>
              <a:cs typeface="+mn-cs"/>
            </a:endParaRPr>
          </a:p>
        </p:txBody>
      </p:sp>
      <mc:AlternateContent xmlns:mc="http://schemas.openxmlformats.org/markup-compatibility/2006" xmlns:p14="http://schemas.microsoft.com/office/powerpoint/2010/main">
        <mc:Choice Requires="p14">
          <p:contentPart p14:bwMode="auto" r:id="rId9">
            <p14:nvContentPartPr>
              <p14:cNvPr id="50" name="Ink 2">
                <a:extLst>
                  <a:ext uri="{FF2B5EF4-FFF2-40B4-BE49-F238E27FC236}">
                    <a16:creationId xmlns:a16="http://schemas.microsoft.com/office/drawing/2014/main" id="{88402D9B-60CD-404B-B4E6-6AFE5588AD1C}"/>
                  </a:ext>
                </a:extLst>
              </p14:cNvPr>
              <p14:cNvContentPartPr/>
              <p14:nvPr/>
            </p14:nvContentPartPr>
            <p14:xfrm>
              <a:off x="6957239" y="2540654"/>
              <a:ext cx="251280" cy="351360"/>
            </p14:xfrm>
          </p:contentPart>
        </mc:Choice>
        <mc:Fallback xmlns="">
          <p:pic>
            <p:nvPicPr>
              <p:cNvPr id="50" name="Ink 2">
                <a:extLst>
                  <a:ext uri="{FF2B5EF4-FFF2-40B4-BE49-F238E27FC236}">
                    <a16:creationId xmlns:a16="http://schemas.microsoft.com/office/drawing/2014/main" id="{88402D9B-60CD-404B-B4E6-6AFE5588AD1C}"/>
                  </a:ext>
                </a:extLst>
              </p:cNvPr>
              <p:cNvPicPr/>
              <p:nvPr/>
            </p:nvPicPr>
            <p:blipFill>
              <a:blip r:embed="rId10"/>
              <a:stretch>
                <a:fillRect/>
              </a:stretch>
            </p:blipFill>
            <p:spPr>
              <a:xfrm>
                <a:off x="6939239" y="2522672"/>
                <a:ext cx="286920" cy="386964"/>
              </a:xfrm>
              <a:prstGeom prst="rect">
                <a:avLst/>
              </a:prstGeom>
            </p:spPr>
          </p:pic>
        </mc:Fallback>
      </mc:AlternateContent>
      <p:sp>
        <p:nvSpPr>
          <p:cNvPr id="2" name="Figura a mano libera: forma 1">
            <a:extLst>
              <a:ext uri="{FF2B5EF4-FFF2-40B4-BE49-F238E27FC236}">
                <a16:creationId xmlns:a16="http://schemas.microsoft.com/office/drawing/2014/main" id="{895D17F0-9997-421E-B6CC-89A257C4CEAB}"/>
              </a:ext>
            </a:extLst>
          </p:cNvPr>
          <p:cNvSpPr/>
          <p:nvPr/>
        </p:nvSpPr>
        <p:spPr>
          <a:xfrm>
            <a:off x="6994922" y="2771769"/>
            <a:ext cx="161987" cy="119747"/>
          </a:xfrm>
          <a:custGeom>
            <a:avLst/>
            <a:gdLst>
              <a:gd name="connsiteX0" fmla="*/ 34528 w 161987"/>
              <a:gd name="connsiteY0" fmla="*/ 2778 h 119747"/>
              <a:gd name="connsiteX1" fmla="*/ 34528 w 161987"/>
              <a:gd name="connsiteY1" fmla="*/ 2778 h 119747"/>
              <a:gd name="connsiteX2" fmla="*/ 7144 w 161987"/>
              <a:gd name="connsiteY2" fmla="*/ 24210 h 119747"/>
              <a:gd name="connsiteX3" fmla="*/ 3572 w 161987"/>
              <a:gd name="connsiteY3" fmla="*/ 39688 h 119747"/>
              <a:gd name="connsiteX4" fmla="*/ 0 w 161987"/>
              <a:gd name="connsiteY4" fmla="*/ 40878 h 119747"/>
              <a:gd name="connsiteX5" fmla="*/ 3572 w 161987"/>
              <a:gd name="connsiteY5" fmla="*/ 59928 h 119747"/>
              <a:gd name="connsiteX6" fmla="*/ 5953 w 161987"/>
              <a:gd name="connsiteY6" fmla="*/ 62310 h 119747"/>
              <a:gd name="connsiteX7" fmla="*/ 8334 w 161987"/>
              <a:gd name="connsiteY7" fmla="*/ 69453 h 119747"/>
              <a:gd name="connsiteX8" fmla="*/ 9525 w 161987"/>
              <a:gd name="connsiteY8" fmla="*/ 73025 h 119747"/>
              <a:gd name="connsiteX9" fmla="*/ 11906 w 161987"/>
              <a:gd name="connsiteY9" fmla="*/ 76597 h 119747"/>
              <a:gd name="connsiteX10" fmla="*/ 13097 w 161987"/>
              <a:gd name="connsiteY10" fmla="*/ 80169 h 119747"/>
              <a:gd name="connsiteX11" fmla="*/ 104775 w 161987"/>
              <a:gd name="connsiteY11" fmla="*/ 90885 h 119747"/>
              <a:gd name="connsiteX12" fmla="*/ 102394 w 161987"/>
              <a:gd name="connsiteY12" fmla="*/ 94456 h 119747"/>
              <a:gd name="connsiteX13" fmla="*/ 100012 w 161987"/>
              <a:gd name="connsiteY13" fmla="*/ 103981 h 119747"/>
              <a:gd name="connsiteX14" fmla="*/ 101203 w 161987"/>
              <a:gd name="connsiteY14" fmla="*/ 119460 h 119747"/>
              <a:gd name="connsiteX15" fmla="*/ 103584 w 161987"/>
              <a:gd name="connsiteY15" fmla="*/ 115888 h 119747"/>
              <a:gd name="connsiteX16" fmla="*/ 107156 w 161987"/>
              <a:gd name="connsiteY16" fmla="*/ 113506 h 119747"/>
              <a:gd name="connsiteX17" fmla="*/ 111919 w 161987"/>
              <a:gd name="connsiteY17" fmla="*/ 109935 h 119747"/>
              <a:gd name="connsiteX18" fmla="*/ 132159 w 161987"/>
              <a:gd name="connsiteY18" fmla="*/ 102791 h 119747"/>
              <a:gd name="connsiteX19" fmla="*/ 138112 w 161987"/>
              <a:gd name="connsiteY19" fmla="*/ 99219 h 119747"/>
              <a:gd name="connsiteX20" fmla="*/ 153591 w 161987"/>
              <a:gd name="connsiteY20" fmla="*/ 92075 h 119747"/>
              <a:gd name="connsiteX21" fmla="*/ 158353 w 161987"/>
              <a:gd name="connsiteY21" fmla="*/ 90885 h 119747"/>
              <a:gd name="connsiteX22" fmla="*/ 161925 w 161987"/>
              <a:gd name="connsiteY22" fmla="*/ 88503 h 119747"/>
              <a:gd name="connsiteX23" fmla="*/ 155972 w 161987"/>
              <a:gd name="connsiteY23" fmla="*/ 83741 h 119747"/>
              <a:gd name="connsiteX24" fmla="*/ 152400 w 161987"/>
              <a:gd name="connsiteY24" fmla="*/ 75406 h 119747"/>
              <a:gd name="connsiteX25" fmla="*/ 150019 w 161987"/>
              <a:gd name="connsiteY25" fmla="*/ 67072 h 119747"/>
              <a:gd name="connsiteX26" fmla="*/ 146447 w 161987"/>
              <a:gd name="connsiteY26" fmla="*/ 64691 h 119747"/>
              <a:gd name="connsiteX27" fmla="*/ 144066 w 161987"/>
              <a:gd name="connsiteY27" fmla="*/ 61119 h 119747"/>
              <a:gd name="connsiteX28" fmla="*/ 141684 w 161987"/>
              <a:gd name="connsiteY28" fmla="*/ 58738 h 119747"/>
              <a:gd name="connsiteX29" fmla="*/ 136922 w 161987"/>
              <a:gd name="connsiteY29" fmla="*/ 52785 h 119747"/>
              <a:gd name="connsiteX30" fmla="*/ 134541 w 161987"/>
              <a:gd name="connsiteY30" fmla="*/ 49213 h 119747"/>
              <a:gd name="connsiteX31" fmla="*/ 133350 w 161987"/>
              <a:gd name="connsiteY31" fmla="*/ 45641 h 119747"/>
              <a:gd name="connsiteX32" fmla="*/ 130969 w 161987"/>
              <a:gd name="connsiteY32" fmla="*/ 40878 h 119747"/>
              <a:gd name="connsiteX33" fmla="*/ 127397 w 161987"/>
              <a:gd name="connsiteY33" fmla="*/ 28972 h 119747"/>
              <a:gd name="connsiteX34" fmla="*/ 123825 w 161987"/>
              <a:gd name="connsiteY34" fmla="*/ 27781 h 119747"/>
              <a:gd name="connsiteX35" fmla="*/ 116681 w 161987"/>
              <a:gd name="connsiteY35" fmla="*/ 23019 h 119747"/>
              <a:gd name="connsiteX36" fmla="*/ 110728 w 161987"/>
              <a:gd name="connsiteY36" fmla="*/ 15875 h 119747"/>
              <a:gd name="connsiteX37" fmla="*/ 107156 w 161987"/>
              <a:gd name="connsiteY37" fmla="*/ 13494 h 119747"/>
              <a:gd name="connsiteX38" fmla="*/ 103584 w 161987"/>
              <a:gd name="connsiteY38" fmla="*/ 9922 h 119747"/>
              <a:gd name="connsiteX39" fmla="*/ 94059 w 161987"/>
              <a:gd name="connsiteY39" fmla="*/ 8731 h 119747"/>
              <a:gd name="connsiteX40" fmla="*/ 76200 w 161987"/>
              <a:gd name="connsiteY40" fmla="*/ 6350 h 119747"/>
              <a:gd name="connsiteX41" fmla="*/ 69056 w 161987"/>
              <a:gd name="connsiteY41" fmla="*/ 3969 h 119747"/>
              <a:gd name="connsiteX42" fmla="*/ 66675 w 161987"/>
              <a:gd name="connsiteY42" fmla="*/ 397 h 119747"/>
              <a:gd name="connsiteX43" fmla="*/ 34528 w 161987"/>
              <a:gd name="connsiteY43" fmla="*/ 2778 h 119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161987" h="119747">
                <a:moveTo>
                  <a:pt x="34528" y="2778"/>
                </a:moveTo>
                <a:lnTo>
                  <a:pt x="34528" y="2778"/>
                </a:lnTo>
                <a:cubicBezTo>
                  <a:pt x="25400" y="9922"/>
                  <a:pt x="14687" y="15409"/>
                  <a:pt x="7144" y="24210"/>
                </a:cubicBezTo>
                <a:cubicBezTo>
                  <a:pt x="-1848" y="34701"/>
                  <a:pt x="10913" y="33816"/>
                  <a:pt x="3572" y="39688"/>
                </a:cubicBezTo>
                <a:cubicBezTo>
                  <a:pt x="2592" y="40472"/>
                  <a:pt x="1191" y="40481"/>
                  <a:pt x="0" y="40878"/>
                </a:cubicBezTo>
                <a:cubicBezTo>
                  <a:pt x="154" y="42420"/>
                  <a:pt x="739" y="57094"/>
                  <a:pt x="3572" y="59928"/>
                </a:cubicBezTo>
                <a:lnTo>
                  <a:pt x="5953" y="62310"/>
                </a:lnTo>
                <a:lnTo>
                  <a:pt x="8334" y="69453"/>
                </a:lnTo>
                <a:cubicBezTo>
                  <a:pt x="8731" y="70644"/>
                  <a:pt x="8829" y="71981"/>
                  <a:pt x="9525" y="73025"/>
                </a:cubicBezTo>
                <a:cubicBezTo>
                  <a:pt x="10319" y="74216"/>
                  <a:pt x="11266" y="75317"/>
                  <a:pt x="11906" y="76597"/>
                </a:cubicBezTo>
                <a:cubicBezTo>
                  <a:pt x="12467" y="77720"/>
                  <a:pt x="11856" y="79978"/>
                  <a:pt x="13097" y="80169"/>
                </a:cubicBezTo>
                <a:cubicBezTo>
                  <a:pt x="43507" y="84848"/>
                  <a:pt x="74216" y="87313"/>
                  <a:pt x="104775" y="90885"/>
                </a:cubicBezTo>
                <a:cubicBezTo>
                  <a:pt x="103981" y="92075"/>
                  <a:pt x="102883" y="93111"/>
                  <a:pt x="102394" y="94456"/>
                </a:cubicBezTo>
                <a:cubicBezTo>
                  <a:pt x="101275" y="97532"/>
                  <a:pt x="100012" y="103981"/>
                  <a:pt x="100012" y="103981"/>
                </a:cubicBezTo>
                <a:cubicBezTo>
                  <a:pt x="100409" y="109141"/>
                  <a:pt x="99716" y="114503"/>
                  <a:pt x="101203" y="119460"/>
                </a:cubicBezTo>
                <a:cubicBezTo>
                  <a:pt x="101614" y="120831"/>
                  <a:pt x="102572" y="116900"/>
                  <a:pt x="103584" y="115888"/>
                </a:cubicBezTo>
                <a:cubicBezTo>
                  <a:pt x="104596" y="114876"/>
                  <a:pt x="105991" y="114338"/>
                  <a:pt x="107156" y="113506"/>
                </a:cubicBezTo>
                <a:cubicBezTo>
                  <a:pt x="108771" y="112353"/>
                  <a:pt x="110268" y="111036"/>
                  <a:pt x="111919" y="109935"/>
                </a:cubicBezTo>
                <a:cubicBezTo>
                  <a:pt x="120458" y="104243"/>
                  <a:pt x="119070" y="106063"/>
                  <a:pt x="132159" y="102791"/>
                </a:cubicBezTo>
                <a:cubicBezTo>
                  <a:pt x="134143" y="101600"/>
                  <a:pt x="136089" y="100343"/>
                  <a:pt x="138112" y="99219"/>
                </a:cubicBezTo>
                <a:cubicBezTo>
                  <a:pt x="141721" y="97214"/>
                  <a:pt x="151495" y="92881"/>
                  <a:pt x="153591" y="92075"/>
                </a:cubicBezTo>
                <a:cubicBezTo>
                  <a:pt x="155118" y="91488"/>
                  <a:pt x="156766" y="91282"/>
                  <a:pt x="158353" y="90885"/>
                </a:cubicBezTo>
                <a:cubicBezTo>
                  <a:pt x="159544" y="90091"/>
                  <a:pt x="161644" y="89906"/>
                  <a:pt x="161925" y="88503"/>
                </a:cubicBezTo>
                <a:cubicBezTo>
                  <a:pt x="162598" y="85136"/>
                  <a:pt x="157612" y="84287"/>
                  <a:pt x="155972" y="83741"/>
                </a:cubicBezTo>
                <a:cubicBezTo>
                  <a:pt x="152553" y="70070"/>
                  <a:pt x="157333" y="86915"/>
                  <a:pt x="152400" y="75406"/>
                </a:cubicBezTo>
                <a:cubicBezTo>
                  <a:pt x="152205" y="74951"/>
                  <a:pt x="150729" y="67959"/>
                  <a:pt x="150019" y="67072"/>
                </a:cubicBezTo>
                <a:cubicBezTo>
                  <a:pt x="149125" y="65955"/>
                  <a:pt x="147638" y="65485"/>
                  <a:pt x="146447" y="64691"/>
                </a:cubicBezTo>
                <a:cubicBezTo>
                  <a:pt x="145653" y="63500"/>
                  <a:pt x="144960" y="62236"/>
                  <a:pt x="144066" y="61119"/>
                </a:cubicBezTo>
                <a:cubicBezTo>
                  <a:pt x="143365" y="60242"/>
                  <a:pt x="142262" y="59701"/>
                  <a:pt x="141684" y="58738"/>
                </a:cubicBezTo>
                <a:cubicBezTo>
                  <a:pt x="137849" y="52347"/>
                  <a:pt x="144038" y="57529"/>
                  <a:pt x="136922" y="52785"/>
                </a:cubicBezTo>
                <a:cubicBezTo>
                  <a:pt x="136128" y="51594"/>
                  <a:pt x="135181" y="50493"/>
                  <a:pt x="134541" y="49213"/>
                </a:cubicBezTo>
                <a:cubicBezTo>
                  <a:pt x="133980" y="48090"/>
                  <a:pt x="133844" y="46795"/>
                  <a:pt x="133350" y="45641"/>
                </a:cubicBezTo>
                <a:cubicBezTo>
                  <a:pt x="132651" y="44010"/>
                  <a:pt x="131763" y="42466"/>
                  <a:pt x="130969" y="40878"/>
                </a:cubicBezTo>
                <a:cubicBezTo>
                  <a:pt x="130374" y="37904"/>
                  <a:pt x="129457" y="31444"/>
                  <a:pt x="127397" y="28972"/>
                </a:cubicBezTo>
                <a:cubicBezTo>
                  <a:pt x="126594" y="28008"/>
                  <a:pt x="125016" y="28178"/>
                  <a:pt x="123825" y="27781"/>
                </a:cubicBezTo>
                <a:cubicBezTo>
                  <a:pt x="112426" y="16385"/>
                  <a:pt x="127024" y="29915"/>
                  <a:pt x="116681" y="23019"/>
                </a:cubicBezTo>
                <a:cubicBezTo>
                  <a:pt x="110826" y="19116"/>
                  <a:pt x="115123" y="20270"/>
                  <a:pt x="110728" y="15875"/>
                </a:cubicBezTo>
                <a:cubicBezTo>
                  <a:pt x="109716" y="14863"/>
                  <a:pt x="108255" y="14410"/>
                  <a:pt x="107156" y="13494"/>
                </a:cubicBezTo>
                <a:cubicBezTo>
                  <a:pt x="105862" y="12416"/>
                  <a:pt x="105166" y="10497"/>
                  <a:pt x="103584" y="9922"/>
                </a:cubicBezTo>
                <a:cubicBezTo>
                  <a:pt x="100577" y="8828"/>
                  <a:pt x="97234" y="9128"/>
                  <a:pt x="94059" y="8731"/>
                </a:cubicBezTo>
                <a:cubicBezTo>
                  <a:pt x="83911" y="5350"/>
                  <a:pt x="99514" y="10236"/>
                  <a:pt x="76200" y="6350"/>
                </a:cubicBezTo>
                <a:cubicBezTo>
                  <a:pt x="73724" y="5937"/>
                  <a:pt x="69056" y="3969"/>
                  <a:pt x="69056" y="3969"/>
                </a:cubicBezTo>
                <a:cubicBezTo>
                  <a:pt x="68262" y="2778"/>
                  <a:pt x="67792" y="1291"/>
                  <a:pt x="66675" y="397"/>
                </a:cubicBezTo>
                <a:cubicBezTo>
                  <a:pt x="64716" y="-1171"/>
                  <a:pt x="39886" y="2381"/>
                  <a:pt x="34528" y="277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 name="Arco 2">
            <a:extLst>
              <a:ext uri="{FF2B5EF4-FFF2-40B4-BE49-F238E27FC236}">
                <a16:creationId xmlns:a16="http://schemas.microsoft.com/office/drawing/2014/main" id="{318D23F3-9652-4E04-9FDE-7DA5E271E0B7}"/>
              </a:ext>
            </a:extLst>
          </p:cNvPr>
          <p:cNvSpPr/>
          <p:nvPr/>
        </p:nvSpPr>
        <p:spPr>
          <a:xfrm>
            <a:off x="6959422" y="2831642"/>
            <a:ext cx="197487" cy="45719"/>
          </a:xfrm>
          <a:prstGeom prst="arc">
            <a:avLst>
              <a:gd name="adj1" fmla="val 11744799"/>
              <a:gd name="adj2" fmla="val 0"/>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p:spTree>
    <p:extLst>
      <p:ext uri="{BB962C8B-B14F-4D97-AF65-F5344CB8AC3E}">
        <p14:creationId xmlns:p14="http://schemas.microsoft.com/office/powerpoint/2010/main" val="3346294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670734-8127-4088-8230-EB035AC25A67}"/>
              </a:ext>
            </a:extLst>
          </p:cNvPr>
          <p:cNvSpPr>
            <a:spLocks noGrp="1"/>
          </p:cNvSpPr>
          <p:nvPr>
            <p:ph type="title"/>
          </p:nvPr>
        </p:nvSpPr>
        <p:spPr/>
        <p:txBody>
          <a:bodyPr/>
          <a:lstStyle/>
          <a:p>
            <a:r>
              <a:rPr lang="en-GB" dirty="0"/>
              <a:t>PART 1: Model of the Equipment Behaviour in Normal Condition</a:t>
            </a:r>
          </a:p>
        </p:txBody>
      </p:sp>
      <p:sp>
        <p:nvSpPr>
          <p:cNvPr id="3" name="Content Placeholder 2">
            <a:extLst>
              <a:ext uri="{FF2B5EF4-FFF2-40B4-BE49-F238E27FC236}">
                <a16:creationId xmlns:a16="http://schemas.microsoft.com/office/drawing/2014/main" id="{2CB707BB-0B15-4BC2-BD0E-57B32510564D}"/>
              </a:ext>
            </a:extLst>
          </p:cNvPr>
          <p:cNvSpPr>
            <a:spLocks noGrp="1"/>
          </p:cNvSpPr>
          <p:nvPr>
            <p:ph type="body" idx="1"/>
          </p:nvPr>
        </p:nvSpPr>
        <p:spPr>
          <a:xfrm>
            <a:off x="84779" y="4069697"/>
            <a:ext cx="9059221" cy="1500187"/>
          </a:xfrm>
        </p:spPr>
        <p:txBody>
          <a:bodyPr anchor="ctr">
            <a:normAutofit/>
          </a:bodyPr>
          <a:lstStyle/>
          <a:p>
            <a:pPr marL="457200" indent="-457200">
              <a:buFont typeface="Arial" panose="020B0604020202020204" pitchFamily="34" charset="0"/>
              <a:buChar char="•"/>
            </a:pPr>
            <a:r>
              <a:rPr lang="en-US" sz="2800" b="1" dirty="0"/>
              <a:t>1A) Auto Associative Kernel Regression (AAKR)</a:t>
            </a:r>
          </a:p>
          <a:p>
            <a:pPr marL="457200" indent="-457200">
              <a:buFont typeface="Arial" panose="020B0604020202020204" pitchFamily="34" charset="0"/>
              <a:buChar char="•"/>
            </a:pPr>
            <a:r>
              <a:rPr lang="en-US" sz="2800" dirty="0"/>
              <a:t>1B) Principal Component Analysis (PCA)</a:t>
            </a:r>
          </a:p>
        </p:txBody>
      </p:sp>
      <p:sp>
        <p:nvSpPr>
          <p:cNvPr id="4" name="Slide Number Placeholder 3">
            <a:extLst>
              <a:ext uri="{FF2B5EF4-FFF2-40B4-BE49-F238E27FC236}">
                <a16:creationId xmlns:a16="http://schemas.microsoft.com/office/drawing/2014/main" id="{21BC6A19-DB50-439D-B7E3-8B7F684A203F}"/>
              </a:ext>
            </a:extLst>
          </p:cNvPr>
          <p:cNvSpPr>
            <a:spLocks noGrp="1"/>
          </p:cNvSpPr>
          <p:nvPr>
            <p:ph type="sldNum" sz="quarter" idx="4294967295"/>
          </p:nvPr>
        </p:nvSpPr>
        <p:spPr>
          <a:xfrm>
            <a:off x="8756650" y="195263"/>
            <a:ext cx="387350" cy="365125"/>
          </a:xfrm>
        </p:spPr>
        <p:txBody>
          <a:bodyPr/>
          <a:lstStyle/>
          <a:p>
            <a:fld id="{6CF46B70-BEEE-447A-8354-9995F2AD6C56}" type="slidenum">
              <a:rPr lang="en-US" smtClean="0"/>
              <a:pPr/>
              <a:t>28</a:t>
            </a:fld>
            <a:endParaRPr lang="en-US" dirty="0"/>
          </a:p>
        </p:txBody>
      </p:sp>
    </p:spTree>
    <p:extLst>
      <p:ext uri="{BB962C8B-B14F-4D97-AF65-F5344CB8AC3E}">
        <p14:creationId xmlns:p14="http://schemas.microsoft.com/office/powerpoint/2010/main" val="19311716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Titolo 52"/>
          <p:cNvSpPr>
            <a:spLocks noGrp="1"/>
          </p:cNvSpPr>
          <p:nvPr>
            <p:ph type="title"/>
          </p:nvPr>
        </p:nvSpPr>
        <p:spPr/>
        <p:txBody>
          <a:bodyPr/>
          <a:lstStyle/>
          <a:p>
            <a:r>
              <a:rPr lang="it-IT" dirty="0"/>
              <a:t>AAKR: Training set, input and output = Slide 21 </a:t>
            </a:r>
          </a:p>
        </p:txBody>
      </p:sp>
      <p:graphicFrame>
        <p:nvGraphicFramePr>
          <p:cNvPr id="128" name="Object 10"/>
          <p:cNvGraphicFramePr>
            <a:graphicFrameLocks noChangeAspect="1"/>
          </p:cNvGraphicFramePr>
          <p:nvPr/>
        </p:nvGraphicFramePr>
        <p:xfrm>
          <a:off x="2146928" y="3148293"/>
          <a:ext cx="2055248" cy="374333"/>
        </p:xfrm>
        <a:graphic>
          <a:graphicData uri="http://schemas.openxmlformats.org/presentationml/2006/ole">
            <mc:AlternateContent xmlns:mc="http://schemas.openxmlformats.org/markup-compatibility/2006">
              <mc:Choice xmlns:v="urn:schemas-microsoft-com:vml" Requires="v">
                <p:oleObj name="Equazione" r:id="rId3" imgW="1193760" imgH="241200" progId="Equation.3">
                  <p:embed/>
                </p:oleObj>
              </mc:Choice>
              <mc:Fallback>
                <p:oleObj name="Equazione" r:id="rId3" imgW="1193760" imgH="241200" progId="Equation.3">
                  <p:embed/>
                  <p:pic>
                    <p:nvPicPr>
                      <p:cNvPr id="128" name="Object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46928" y="3148293"/>
                        <a:ext cx="2055248" cy="37433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6" name="Group 5">
            <a:extLst>
              <a:ext uri="{FF2B5EF4-FFF2-40B4-BE49-F238E27FC236}">
                <a16:creationId xmlns:a16="http://schemas.microsoft.com/office/drawing/2014/main" id="{5738EFDD-7A85-43FD-8994-E4078AC3F1CE}"/>
              </a:ext>
            </a:extLst>
          </p:cNvPr>
          <p:cNvGrpSpPr/>
          <p:nvPr/>
        </p:nvGrpSpPr>
        <p:grpSpPr>
          <a:xfrm>
            <a:off x="4948309" y="3698803"/>
            <a:ext cx="3104673" cy="2543210"/>
            <a:chOff x="4948309" y="3698803"/>
            <a:chExt cx="3104673" cy="2543210"/>
          </a:xfrm>
        </p:grpSpPr>
        <p:grpSp>
          <p:nvGrpSpPr>
            <p:cNvPr id="2" name="Gruppo 131"/>
            <p:cNvGrpSpPr>
              <a:grpSpLocks noChangeAspect="1"/>
            </p:cNvGrpSpPr>
            <p:nvPr/>
          </p:nvGrpSpPr>
          <p:grpSpPr>
            <a:xfrm>
              <a:off x="4948309" y="4426512"/>
              <a:ext cx="3104673" cy="1815501"/>
              <a:chOff x="1506538" y="1395902"/>
              <a:chExt cx="3449637" cy="2017223"/>
            </a:xfrm>
          </p:grpSpPr>
          <p:sp>
            <p:nvSpPr>
              <p:cNvPr id="133" name="Text Box 30"/>
              <p:cNvSpPr txBox="1">
                <a:spLocks noChangeArrowheads="1"/>
              </p:cNvSpPr>
              <p:nvPr/>
            </p:nvSpPr>
            <p:spPr bwMode="auto">
              <a:xfrm>
                <a:off x="4391025" y="2841625"/>
                <a:ext cx="381000" cy="311150"/>
              </a:xfrm>
              <a:prstGeom prst="rect">
                <a:avLst/>
              </a:prstGeom>
              <a:noFill/>
              <a:ln w="9525">
                <a:noFill/>
                <a:miter lim="800000"/>
                <a:headEnd/>
                <a:tailEnd/>
              </a:ln>
            </p:spPr>
            <p:txBody>
              <a:bodyPr/>
              <a:lstStyle/>
              <a:p>
                <a:pPr algn="ctr" fontAlgn="auto">
                  <a:spcBef>
                    <a:spcPct val="20000"/>
                  </a:spcBef>
                  <a:spcAft>
                    <a:spcPts val="0"/>
                  </a:spcAft>
                  <a:defRPr/>
                </a:pPr>
                <a:endParaRPr lang="it-IT" sz="1800" b="1" kern="0">
                  <a:solidFill>
                    <a:srgbClr val="000000"/>
                  </a:solidFill>
                  <a:latin typeface="Times New Roman" pitchFamily="18" charset="0"/>
                </a:endParaRPr>
              </a:p>
            </p:txBody>
          </p:sp>
          <p:sp>
            <p:nvSpPr>
              <p:cNvPr id="134" name="Rettangolo 42"/>
              <p:cNvSpPr>
                <a:spLocks noChangeArrowheads="1"/>
              </p:cNvSpPr>
              <p:nvPr/>
            </p:nvSpPr>
            <p:spPr bwMode="auto">
              <a:xfrm>
                <a:off x="2328863" y="1584325"/>
                <a:ext cx="1865312" cy="1828800"/>
              </a:xfrm>
              <a:prstGeom prst="rect">
                <a:avLst/>
              </a:prstGeom>
              <a:solidFill>
                <a:srgbClr val="FFFFFF"/>
              </a:solidFill>
              <a:ln w="28575" algn="ctr">
                <a:solidFill>
                  <a:srgbClr val="000000"/>
                </a:solidFill>
                <a:round/>
                <a:headEnd/>
                <a:tailEnd/>
              </a:ln>
            </p:spPr>
            <p:txBody>
              <a:bodyPr lIns="0" tIns="0" rIns="0" bIns="0" anchor="ctr"/>
              <a:lstStyle/>
              <a:p>
                <a:pPr algn="ctr" fontAlgn="auto">
                  <a:spcBef>
                    <a:spcPct val="20000"/>
                  </a:spcBef>
                  <a:spcAft>
                    <a:spcPts val="0"/>
                  </a:spcAft>
                  <a:defRPr/>
                </a:pPr>
                <a:r>
                  <a:rPr lang="en-US" sz="1600" b="1" kern="0" dirty="0">
                    <a:solidFill>
                      <a:srgbClr val="000000"/>
                    </a:solidFill>
                  </a:rPr>
                  <a:t>AAKR</a:t>
                </a:r>
              </a:p>
            </p:txBody>
          </p:sp>
          <p:cxnSp>
            <p:nvCxnSpPr>
              <p:cNvPr id="135" name="Connettore 2 44"/>
              <p:cNvCxnSpPr>
                <a:cxnSpLocks noChangeShapeType="1"/>
              </p:cNvCxnSpPr>
              <p:nvPr/>
            </p:nvCxnSpPr>
            <p:spPr bwMode="auto">
              <a:xfrm>
                <a:off x="1547813" y="1901825"/>
                <a:ext cx="744537" cy="1588"/>
              </a:xfrm>
              <a:prstGeom prst="straightConnector1">
                <a:avLst/>
              </a:prstGeom>
              <a:noFill/>
              <a:ln w="28575" algn="ctr">
                <a:solidFill>
                  <a:srgbClr val="000000"/>
                </a:solidFill>
                <a:round/>
                <a:headEnd/>
                <a:tailEnd type="arrow" w="med" len="med"/>
              </a:ln>
            </p:spPr>
          </p:cxnSp>
          <p:cxnSp>
            <p:nvCxnSpPr>
              <p:cNvPr id="136" name="Connettore 2 45"/>
              <p:cNvCxnSpPr>
                <a:cxnSpLocks noChangeShapeType="1"/>
              </p:cNvCxnSpPr>
              <p:nvPr/>
            </p:nvCxnSpPr>
            <p:spPr bwMode="auto">
              <a:xfrm>
                <a:off x="1506538" y="2371725"/>
                <a:ext cx="744537" cy="1588"/>
              </a:xfrm>
              <a:prstGeom prst="straightConnector1">
                <a:avLst/>
              </a:prstGeom>
              <a:noFill/>
              <a:ln w="28575" algn="ctr">
                <a:solidFill>
                  <a:srgbClr val="000000"/>
                </a:solidFill>
                <a:round/>
                <a:headEnd/>
                <a:tailEnd type="arrow" w="med" len="med"/>
              </a:ln>
            </p:spPr>
          </p:cxnSp>
          <p:cxnSp>
            <p:nvCxnSpPr>
              <p:cNvPr id="137" name="Connettore 2 46"/>
              <p:cNvCxnSpPr>
                <a:cxnSpLocks noChangeShapeType="1"/>
              </p:cNvCxnSpPr>
              <p:nvPr/>
            </p:nvCxnSpPr>
            <p:spPr bwMode="auto">
              <a:xfrm>
                <a:off x="1547813" y="3121025"/>
                <a:ext cx="744537" cy="1588"/>
              </a:xfrm>
              <a:prstGeom prst="straightConnector1">
                <a:avLst/>
              </a:prstGeom>
              <a:noFill/>
              <a:ln w="28575" algn="ctr">
                <a:solidFill>
                  <a:srgbClr val="000000"/>
                </a:solidFill>
                <a:round/>
                <a:headEnd/>
                <a:tailEnd type="arrow" w="med" len="med"/>
              </a:ln>
            </p:spPr>
          </p:cxnSp>
          <p:cxnSp>
            <p:nvCxnSpPr>
              <p:cNvPr id="138" name="Connettore 2 50"/>
              <p:cNvCxnSpPr>
                <a:cxnSpLocks noChangeShapeType="1"/>
              </p:cNvCxnSpPr>
              <p:nvPr/>
            </p:nvCxnSpPr>
            <p:spPr bwMode="auto">
              <a:xfrm>
                <a:off x="4211638" y="1908175"/>
                <a:ext cx="744537" cy="1588"/>
              </a:xfrm>
              <a:prstGeom prst="straightConnector1">
                <a:avLst/>
              </a:prstGeom>
              <a:noFill/>
              <a:ln w="28575" algn="ctr">
                <a:solidFill>
                  <a:srgbClr val="000000"/>
                </a:solidFill>
                <a:round/>
                <a:headEnd/>
                <a:tailEnd type="arrow" w="med" len="med"/>
              </a:ln>
            </p:spPr>
          </p:cxnSp>
          <p:cxnSp>
            <p:nvCxnSpPr>
              <p:cNvPr id="139" name="Connettore 2 51"/>
              <p:cNvCxnSpPr>
                <a:cxnSpLocks noChangeShapeType="1"/>
              </p:cNvCxnSpPr>
              <p:nvPr/>
            </p:nvCxnSpPr>
            <p:spPr bwMode="auto">
              <a:xfrm>
                <a:off x="4170363" y="2409825"/>
                <a:ext cx="744537" cy="1588"/>
              </a:xfrm>
              <a:prstGeom prst="straightConnector1">
                <a:avLst/>
              </a:prstGeom>
              <a:noFill/>
              <a:ln w="28575" algn="ctr">
                <a:solidFill>
                  <a:srgbClr val="000000"/>
                </a:solidFill>
                <a:round/>
                <a:headEnd/>
                <a:tailEnd type="arrow" w="med" len="med"/>
              </a:ln>
            </p:spPr>
          </p:cxnSp>
          <p:cxnSp>
            <p:nvCxnSpPr>
              <p:cNvPr id="140" name="Connettore 2 52"/>
              <p:cNvCxnSpPr>
                <a:cxnSpLocks noChangeShapeType="1"/>
              </p:cNvCxnSpPr>
              <p:nvPr/>
            </p:nvCxnSpPr>
            <p:spPr bwMode="auto">
              <a:xfrm>
                <a:off x="4211638" y="3127375"/>
                <a:ext cx="744537" cy="1588"/>
              </a:xfrm>
              <a:prstGeom prst="straightConnector1">
                <a:avLst/>
              </a:prstGeom>
              <a:noFill/>
              <a:ln w="28575" algn="ctr">
                <a:solidFill>
                  <a:srgbClr val="000000"/>
                </a:solidFill>
                <a:round/>
                <a:headEnd/>
                <a:tailEnd type="arrow" w="med" len="med"/>
              </a:ln>
            </p:spPr>
          </p:cxnSp>
          <p:graphicFrame>
            <p:nvGraphicFramePr>
              <p:cNvPr id="141" name="Object 3"/>
              <p:cNvGraphicFramePr>
                <a:graphicFrameLocks noChangeAspect="1"/>
              </p:cNvGraphicFramePr>
              <p:nvPr/>
            </p:nvGraphicFramePr>
            <p:xfrm>
              <a:off x="1616391" y="1402393"/>
              <a:ext cx="486833" cy="435681"/>
            </p:xfrm>
            <a:graphic>
              <a:graphicData uri="http://schemas.openxmlformats.org/presentationml/2006/ole">
                <mc:AlternateContent xmlns:mc="http://schemas.openxmlformats.org/markup-compatibility/2006">
                  <mc:Choice xmlns:v="urn:schemas-microsoft-com:vml" Requires="v">
                    <p:oleObj name="Equazione" r:id="rId5" imgW="253800" imgH="228600" progId="Equation.3">
                      <p:embed/>
                    </p:oleObj>
                  </mc:Choice>
                  <mc:Fallback>
                    <p:oleObj name="Equazione" r:id="rId5" imgW="253800" imgH="228600" progId="Equation.3">
                      <p:embed/>
                      <p:pic>
                        <p:nvPicPr>
                          <p:cNvPr id="141"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16391" y="1402393"/>
                            <a:ext cx="486833" cy="43568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42" name="Object 4"/>
              <p:cNvGraphicFramePr>
                <a:graphicFrameLocks noChangeAspect="1"/>
              </p:cNvGraphicFramePr>
              <p:nvPr/>
            </p:nvGraphicFramePr>
            <p:xfrm>
              <a:off x="1623447" y="1977421"/>
              <a:ext cx="483306" cy="435681"/>
            </p:xfrm>
            <a:graphic>
              <a:graphicData uri="http://schemas.openxmlformats.org/presentationml/2006/ole">
                <mc:AlternateContent xmlns:mc="http://schemas.openxmlformats.org/markup-compatibility/2006">
                  <mc:Choice xmlns:v="urn:schemas-microsoft-com:vml" Requires="v">
                    <p:oleObj name="Equazione" r:id="rId7" imgW="253800" imgH="228600" progId="Equation.3">
                      <p:embed/>
                    </p:oleObj>
                  </mc:Choice>
                  <mc:Fallback>
                    <p:oleObj name="Equazione" r:id="rId7" imgW="253800" imgH="228600" progId="Equation.3">
                      <p:embed/>
                      <p:pic>
                        <p:nvPicPr>
                          <p:cNvPr id="142"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23447" y="1977421"/>
                            <a:ext cx="483306" cy="43568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43" name="Object 5"/>
              <p:cNvGraphicFramePr>
                <a:graphicFrameLocks noChangeAspect="1"/>
              </p:cNvGraphicFramePr>
              <p:nvPr/>
            </p:nvGraphicFramePr>
            <p:xfrm>
              <a:off x="1600517" y="2619476"/>
              <a:ext cx="486833" cy="458611"/>
            </p:xfrm>
            <a:graphic>
              <a:graphicData uri="http://schemas.openxmlformats.org/presentationml/2006/ole">
                <mc:AlternateContent xmlns:mc="http://schemas.openxmlformats.org/markup-compatibility/2006">
                  <mc:Choice xmlns:v="urn:schemas-microsoft-com:vml" Requires="v">
                    <p:oleObj name="Equazione" r:id="rId9" imgW="253800" imgH="241200" progId="Equation.3">
                      <p:embed/>
                    </p:oleObj>
                  </mc:Choice>
                  <mc:Fallback>
                    <p:oleObj name="Equazione" r:id="rId9" imgW="253800" imgH="241200" progId="Equation.3">
                      <p:embed/>
                      <p:pic>
                        <p:nvPicPr>
                          <p:cNvPr id="143" name="Object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600517" y="2619476"/>
                            <a:ext cx="486833" cy="45861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44" name="Object 6"/>
              <p:cNvGraphicFramePr>
                <a:graphicFrameLocks noChangeAspect="1"/>
              </p:cNvGraphicFramePr>
              <p:nvPr/>
            </p:nvGraphicFramePr>
            <p:xfrm>
              <a:off x="4380899" y="1395902"/>
              <a:ext cx="410987" cy="437444"/>
            </p:xfrm>
            <a:graphic>
              <a:graphicData uri="http://schemas.openxmlformats.org/presentationml/2006/ole">
                <mc:AlternateContent xmlns:mc="http://schemas.openxmlformats.org/markup-compatibility/2006">
                  <mc:Choice xmlns:v="urn:schemas-microsoft-com:vml" Requires="v">
                    <p:oleObj name="Equazione" r:id="rId11" imgW="215640" imgH="228600" progId="Equation.3">
                      <p:embed/>
                    </p:oleObj>
                  </mc:Choice>
                  <mc:Fallback>
                    <p:oleObj name="Equazione" r:id="rId11" imgW="215640" imgH="228600" progId="Equation.3">
                      <p:embed/>
                      <p:pic>
                        <p:nvPicPr>
                          <p:cNvPr id="144" name="Object 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380899" y="1395902"/>
                            <a:ext cx="410987" cy="43744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45" name="Object 7"/>
              <p:cNvGraphicFramePr>
                <a:graphicFrameLocks noChangeAspect="1"/>
              </p:cNvGraphicFramePr>
              <p:nvPr/>
            </p:nvGraphicFramePr>
            <p:xfrm>
              <a:off x="4386192" y="1970931"/>
              <a:ext cx="412750" cy="435681"/>
            </p:xfrm>
            <a:graphic>
              <a:graphicData uri="http://schemas.openxmlformats.org/presentationml/2006/ole">
                <mc:AlternateContent xmlns:mc="http://schemas.openxmlformats.org/markup-compatibility/2006">
                  <mc:Choice xmlns:v="urn:schemas-microsoft-com:vml" Requires="v">
                    <p:oleObj name="Equazione" r:id="rId13" imgW="215640" imgH="228600" progId="Equation.3">
                      <p:embed/>
                    </p:oleObj>
                  </mc:Choice>
                  <mc:Fallback>
                    <p:oleObj name="Equazione" r:id="rId13" imgW="215640" imgH="228600" progId="Equation.3">
                      <p:embed/>
                      <p:pic>
                        <p:nvPicPr>
                          <p:cNvPr id="145" name="Object 7"/>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386192" y="1970931"/>
                            <a:ext cx="412750" cy="43568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46" name="Object 8"/>
              <p:cNvGraphicFramePr>
                <a:graphicFrameLocks noChangeAspect="1"/>
              </p:cNvGraphicFramePr>
              <p:nvPr/>
            </p:nvGraphicFramePr>
            <p:xfrm>
              <a:off x="4365025" y="2612986"/>
              <a:ext cx="412750" cy="458611"/>
            </p:xfrm>
            <a:graphic>
              <a:graphicData uri="http://schemas.openxmlformats.org/presentationml/2006/ole">
                <mc:AlternateContent xmlns:mc="http://schemas.openxmlformats.org/markup-compatibility/2006">
                  <mc:Choice xmlns:v="urn:schemas-microsoft-com:vml" Requires="v">
                    <p:oleObj name="Equazione" r:id="rId15" imgW="215640" imgH="241200" progId="Equation.3">
                      <p:embed/>
                    </p:oleObj>
                  </mc:Choice>
                  <mc:Fallback>
                    <p:oleObj name="Equazione" r:id="rId15" imgW="215640" imgH="241200" progId="Equation.3">
                      <p:embed/>
                      <p:pic>
                        <p:nvPicPr>
                          <p:cNvPr id="146" name="Object 8"/>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365025" y="2612986"/>
                            <a:ext cx="412750" cy="458611"/>
                          </a:xfrm>
                          <a:prstGeom prst="rect">
                            <a:avLst/>
                          </a:prstGeom>
                          <a:noFill/>
                        </p:spPr>
                      </p:pic>
                    </p:oleObj>
                  </mc:Fallback>
                </mc:AlternateContent>
              </a:graphicData>
            </a:graphic>
          </p:graphicFrame>
        </p:grpSp>
        <p:graphicFrame>
          <p:nvGraphicFramePr>
            <p:cNvPr id="147" name="Object 11"/>
            <p:cNvGraphicFramePr>
              <a:graphicFrameLocks noChangeAspect="1"/>
            </p:cNvGraphicFramePr>
            <p:nvPr/>
          </p:nvGraphicFramePr>
          <p:xfrm>
            <a:off x="5978913" y="3698803"/>
            <a:ext cx="1054217" cy="396000"/>
          </p:xfrm>
          <a:graphic>
            <a:graphicData uri="http://schemas.openxmlformats.org/presentationml/2006/ole">
              <mc:AlternateContent xmlns:mc="http://schemas.openxmlformats.org/markup-compatibility/2006">
                <mc:Choice xmlns:v="urn:schemas-microsoft-com:vml" Requires="v">
                  <p:oleObj name="Equazione" r:id="rId17" imgW="457200" imgH="190440" progId="Equation.3">
                    <p:embed/>
                  </p:oleObj>
                </mc:Choice>
                <mc:Fallback>
                  <p:oleObj name="Equazione" r:id="rId17" imgW="457200" imgH="190440" progId="Equation.3">
                    <p:embed/>
                    <p:pic>
                      <p:nvPicPr>
                        <p:cNvPr id="147" name="Object 11"/>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978913" y="3698803"/>
                          <a:ext cx="1054217" cy="396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8" name="AutoShape 9"/>
            <p:cNvSpPr>
              <a:spLocks noChangeAspect="1" noChangeArrowheads="1"/>
            </p:cNvSpPr>
            <p:nvPr/>
          </p:nvSpPr>
          <p:spPr bwMode="auto">
            <a:xfrm>
              <a:off x="5902127" y="4265361"/>
              <a:ext cx="1175706" cy="143351"/>
            </a:xfrm>
            <a:prstGeom prst="downArrow">
              <a:avLst>
                <a:gd name="adj1" fmla="val 54898"/>
                <a:gd name="adj2" fmla="val 100000"/>
              </a:avLst>
            </a:prstGeom>
            <a:solidFill>
              <a:schemeClr val="tx2">
                <a:lumMod val="20000"/>
                <a:lumOff val="80000"/>
              </a:schemeClr>
            </a:solidFill>
            <a:ln w="12700">
              <a:solidFill>
                <a:srgbClr val="000000"/>
              </a:solidFill>
              <a:miter lim="800000"/>
              <a:headEnd/>
              <a:tailEnd/>
            </a:ln>
          </p:spPr>
          <p:txBody>
            <a:bodyPr wrap="none" anchor="ctr"/>
            <a:lstStyle/>
            <a:p>
              <a:pPr algn="ctr" fontAlgn="auto">
                <a:spcBef>
                  <a:spcPct val="20000"/>
                </a:spcBef>
                <a:spcAft>
                  <a:spcPts val="0"/>
                </a:spcAft>
                <a:defRPr/>
              </a:pPr>
              <a:endParaRPr lang="it-IT" sz="1800" kern="0">
                <a:solidFill>
                  <a:srgbClr val="000000"/>
                </a:solidFill>
              </a:endParaRPr>
            </a:p>
          </p:txBody>
        </p:sp>
      </p:grpSp>
      <p:graphicFrame>
        <p:nvGraphicFramePr>
          <p:cNvPr id="150" name="Object 3"/>
          <p:cNvGraphicFramePr>
            <a:graphicFrameLocks noChangeAspect="1"/>
          </p:cNvGraphicFramePr>
          <p:nvPr/>
        </p:nvGraphicFramePr>
        <p:xfrm>
          <a:off x="2146928" y="3948904"/>
          <a:ext cx="1858962" cy="414337"/>
        </p:xfrm>
        <a:graphic>
          <a:graphicData uri="http://schemas.openxmlformats.org/presentationml/2006/ole">
            <mc:AlternateContent xmlns:mc="http://schemas.openxmlformats.org/markup-compatibility/2006">
              <mc:Choice xmlns:v="urn:schemas-microsoft-com:vml" Requires="v">
                <p:oleObj name="Equazione" r:id="rId19" imgW="1079280" imgH="266400" progId="Equation.3">
                  <p:embed/>
                </p:oleObj>
              </mc:Choice>
              <mc:Fallback>
                <p:oleObj name="Equazione" r:id="rId19" imgW="1079280" imgH="266400" progId="Equation.3">
                  <p:embed/>
                  <p:pic>
                    <p:nvPicPr>
                      <p:cNvPr id="150" name="Object 3"/>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146928" y="3948904"/>
                        <a:ext cx="1858962" cy="4143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Slide Number Placeholder 2">
            <a:extLst>
              <a:ext uri="{FF2B5EF4-FFF2-40B4-BE49-F238E27FC236}">
                <a16:creationId xmlns:a16="http://schemas.microsoft.com/office/drawing/2014/main" id="{36C4EAA0-D20E-4585-98EE-E838992F3D9A}"/>
              </a:ext>
            </a:extLst>
          </p:cNvPr>
          <p:cNvSpPr>
            <a:spLocks noGrp="1"/>
          </p:cNvSpPr>
          <p:nvPr>
            <p:ph type="sldNum" sz="quarter" idx="12"/>
          </p:nvPr>
        </p:nvSpPr>
        <p:spPr/>
        <p:txBody>
          <a:bodyPr/>
          <a:lstStyle/>
          <a:p>
            <a:fld id="{6CF46B70-BEEE-447A-8354-9995F2AD6C56}" type="slidenum">
              <a:rPr lang="en-US" smtClean="0"/>
              <a:pPr/>
              <a:t>29</a:t>
            </a:fld>
            <a:endParaRPr lang="en-US" dirty="0"/>
          </a:p>
        </p:txBody>
      </p:sp>
      <p:grpSp>
        <p:nvGrpSpPr>
          <p:cNvPr id="5" name="Group 4">
            <a:extLst>
              <a:ext uri="{FF2B5EF4-FFF2-40B4-BE49-F238E27FC236}">
                <a16:creationId xmlns:a16="http://schemas.microsoft.com/office/drawing/2014/main" id="{1D8C0502-1678-4956-A0F0-AEDD9D0A9038}"/>
              </a:ext>
            </a:extLst>
          </p:cNvPr>
          <p:cNvGrpSpPr/>
          <p:nvPr/>
        </p:nvGrpSpPr>
        <p:grpSpPr>
          <a:xfrm>
            <a:off x="4572000" y="990934"/>
            <a:ext cx="4144492" cy="1864646"/>
            <a:chOff x="5600700" y="2961716"/>
            <a:chExt cx="4144492" cy="1864646"/>
          </a:xfrm>
        </p:grpSpPr>
        <p:graphicFrame>
          <p:nvGraphicFramePr>
            <p:cNvPr id="130" name="Object 11"/>
            <p:cNvGraphicFramePr>
              <a:graphicFrameLocks noChangeAspect="1"/>
            </p:cNvGraphicFramePr>
            <p:nvPr/>
          </p:nvGraphicFramePr>
          <p:xfrm>
            <a:off x="5600700" y="3346847"/>
            <a:ext cx="3127375" cy="1438275"/>
          </p:xfrm>
          <a:graphic>
            <a:graphicData uri="http://schemas.openxmlformats.org/presentationml/2006/ole">
              <mc:AlternateContent xmlns:mc="http://schemas.openxmlformats.org/markup-compatibility/2006">
                <mc:Choice xmlns:v="urn:schemas-microsoft-com:vml" Requires="v">
                  <p:oleObj name="Equazione" r:id="rId21" imgW="2286000" imgH="1168200" progId="Equation.3">
                    <p:embed/>
                  </p:oleObj>
                </mc:Choice>
                <mc:Fallback>
                  <p:oleObj name="Equazione" r:id="rId21" imgW="2286000" imgH="1168200" progId="Equation.3">
                    <p:embed/>
                    <p:pic>
                      <p:nvPicPr>
                        <p:cNvPr id="130" name="Object 11"/>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5600700" y="3346847"/>
                          <a:ext cx="3127375" cy="14382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4" name="Group 3">
              <a:extLst>
                <a:ext uri="{FF2B5EF4-FFF2-40B4-BE49-F238E27FC236}">
                  <a16:creationId xmlns:a16="http://schemas.microsoft.com/office/drawing/2014/main" id="{21584448-712D-4C6E-AD9D-3680B4368F9F}"/>
                </a:ext>
              </a:extLst>
            </p:cNvPr>
            <p:cNvGrpSpPr/>
            <p:nvPr/>
          </p:nvGrpSpPr>
          <p:grpSpPr>
            <a:xfrm>
              <a:off x="6349085" y="2961716"/>
              <a:ext cx="3396107" cy="1864646"/>
              <a:chOff x="5372498" y="4020381"/>
              <a:chExt cx="3396107" cy="1864646"/>
            </a:xfrm>
          </p:grpSpPr>
          <p:sp>
            <p:nvSpPr>
              <p:cNvPr id="28" name="Rettangolo 149">
                <a:extLst>
                  <a:ext uri="{FF2B5EF4-FFF2-40B4-BE49-F238E27FC236}">
                    <a16:creationId xmlns:a16="http://schemas.microsoft.com/office/drawing/2014/main" id="{080EED4E-1998-4AE7-A104-916CDDC766E0}"/>
                  </a:ext>
                </a:extLst>
              </p:cNvPr>
              <p:cNvSpPr/>
              <p:nvPr/>
            </p:nvSpPr>
            <p:spPr bwMode="auto">
              <a:xfrm>
                <a:off x="6401532" y="4325113"/>
                <a:ext cx="382137" cy="1559914"/>
              </a:xfrm>
              <a:prstGeom prst="rect">
                <a:avLst/>
              </a:prstGeom>
              <a:noFill/>
              <a:ln w="28575" cap="flat" cmpd="sng" algn="ctr">
                <a:solidFill>
                  <a:schemeClr val="accent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it-IT" dirty="0">
                  <a:solidFill>
                    <a:schemeClr val="accent2"/>
                  </a:solidFill>
                </a:endParaRPr>
              </a:p>
            </p:txBody>
          </p:sp>
          <p:sp>
            <p:nvSpPr>
              <p:cNvPr id="29" name="CasellaDiTesto 150">
                <a:extLst>
                  <a:ext uri="{FF2B5EF4-FFF2-40B4-BE49-F238E27FC236}">
                    <a16:creationId xmlns:a16="http://schemas.microsoft.com/office/drawing/2014/main" id="{70433B0A-408B-4996-80B7-00A0D1779BF7}"/>
                  </a:ext>
                </a:extLst>
              </p:cNvPr>
              <p:cNvSpPr txBox="1"/>
              <p:nvPr/>
            </p:nvSpPr>
            <p:spPr>
              <a:xfrm>
                <a:off x="6262221" y="4020381"/>
                <a:ext cx="660758" cy="276999"/>
              </a:xfrm>
              <a:prstGeom prst="rect">
                <a:avLst/>
              </a:prstGeom>
              <a:noFill/>
            </p:spPr>
            <p:txBody>
              <a:bodyPr wrap="none" rtlCol="0">
                <a:spAutoFit/>
              </a:bodyPr>
              <a:lstStyle/>
              <a:p>
                <a:pPr eaLnBrk="1" hangingPunct="1"/>
                <a:r>
                  <a:rPr lang="it-IT" sz="1200" dirty="0" err="1">
                    <a:solidFill>
                      <a:schemeClr val="accent2"/>
                    </a:solidFill>
                    <a:latin typeface="Verdana"/>
                  </a:rPr>
                  <a:t>Signal</a:t>
                </a:r>
                <a:endParaRPr lang="it-IT" sz="1200" dirty="0">
                  <a:solidFill>
                    <a:schemeClr val="accent2"/>
                  </a:solidFill>
                  <a:latin typeface="Verdana"/>
                </a:endParaRPr>
              </a:p>
            </p:txBody>
          </p:sp>
          <p:sp>
            <p:nvSpPr>
              <p:cNvPr id="30" name="Rettangolo 151">
                <a:extLst>
                  <a:ext uri="{FF2B5EF4-FFF2-40B4-BE49-F238E27FC236}">
                    <a16:creationId xmlns:a16="http://schemas.microsoft.com/office/drawing/2014/main" id="{69C72FD1-24AA-4544-97F4-4B413982F0F6}"/>
                  </a:ext>
                </a:extLst>
              </p:cNvPr>
              <p:cNvSpPr/>
              <p:nvPr/>
            </p:nvSpPr>
            <p:spPr bwMode="auto">
              <a:xfrm>
                <a:off x="5372498" y="4942411"/>
                <a:ext cx="2281506" cy="370007"/>
              </a:xfrm>
              <a:prstGeom prst="rect">
                <a:avLst/>
              </a:prstGeom>
              <a:noFill/>
              <a:ln w="28575" cap="flat" cmpd="sng" algn="ctr">
                <a:solidFill>
                  <a:srgbClr val="004F84"/>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it-IT">
                  <a:solidFill>
                    <a:schemeClr val="accent1"/>
                  </a:solidFill>
                </a:endParaRPr>
              </a:p>
            </p:txBody>
          </p:sp>
          <p:sp>
            <p:nvSpPr>
              <p:cNvPr id="31" name="CasellaDiTesto 152">
                <a:extLst>
                  <a:ext uri="{FF2B5EF4-FFF2-40B4-BE49-F238E27FC236}">
                    <a16:creationId xmlns:a16="http://schemas.microsoft.com/office/drawing/2014/main" id="{CA835C59-E0E0-4444-9633-446ED33C7BC8}"/>
                  </a:ext>
                </a:extLst>
              </p:cNvPr>
              <p:cNvSpPr txBox="1"/>
              <p:nvPr/>
            </p:nvSpPr>
            <p:spPr>
              <a:xfrm>
                <a:off x="7654004" y="4706612"/>
                <a:ext cx="1114601" cy="276999"/>
              </a:xfrm>
              <a:prstGeom prst="rect">
                <a:avLst/>
              </a:prstGeom>
              <a:noFill/>
            </p:spPr>
            <p:txBody>
              <a:bodyPr wrap="none" rtlCol="0">
                <a:spAutoFit/>
              </a:bodyPr>
              <a:lstStyle/>
              <a:p>
                <a:pPr eaLnBrk="1" hangingPunct="1"/>
                <a:r>
                  <a:rPr lang="it-IT" sz="1200" dirty="0" err="1">
                    <a:solidFill>
                      <a:schemeClr val="accent1"/>
                    </a:solidFill>
                    <a:latin typeface="Verdana"/>
                  </a:rPr>
                  <a:t>Observation</a:t>
                </a:r>
                <a:endParaRPr lang="it-IT" sz="1200" dirty="0">
                  <a:solidFill>
                    <a:schemeClr val="accent1"/>
                  </a:solidFill>
                  <a:latin typeface="Verdana"/>
                </a:endParaRPr>
              </a:p>
            </p:txBody>
          </p:sp>
        </p:grpSp>
      </p:grpSp>
      <p:sp>
        <p:nvSpPr>
          <p:cNvPr id="35" name="Segnaposto contenuto 2">
            <a:extLst>
              <a:ext uri="{FF2B5EF4-FFF2-40B4-BE49-F238E27FC236}">
                <a16:creationId xmlns:a16="http://schemas.microsoft.com/office/drawing/2014/main" id="{C17947EE-3CFD-4C5E-8CE9-94A2F330552C}"/>
              </a:ext>
            </a:extLst>
          </p:cNvPr>
          <p:cNvSpPr>
            <a:spLocks noGrp="1"/>
          </p:cNvSpPr>
          <p:nvPr>
            <p:ph idx="1"/>
          </p:nvPr>
        </p:nvSpPr>
        <p:spPr bwMode="auto">
          <a:xfrm>
            <a:off x="457200" y="962061"/>
            <a:ext cx="8229600" cy="5589741"/>
          </a:xfrm>
          <a:prstGeom prst="rect">
            <a:avLst/>
          </a:prstGeom>
          <a:noFill/>
          <a:ln w="9525">
            <a:noFill/>
            <a:miter lim="800000"/>
            <a:headEnd/>
            <a:tailEnd/>
          </a:ln>
        </p:spPr>
        <p:txBody>
          <a:bodyPr>
            <a:normAutofit/>
          </a:bodyPr>
          <a:lstStyle/>
          <a:p>
            <a:pPr>
              <a:lnSpc>
                <a:spcPct val="100000"/>
              </a:lnSpc>
              <a:spcBef>
                <a:spcPts val="0"/>
              </a:spcBef>
              <a:defRPr/>
            </a:pPr>
            <a:r>
              <a:rPr kumimoji="0" lang="en-US" sz="1800" b="0" i="0" u="none" strike="noStrike" kern="0" cap="none" spc="0" normalizeH="0" baseline="0" noProof="0" dirty="0">
                <a:ln>
                  <a:noFill/>
                </a:ln>
                <a:solidFill>
                  <a:sysClr val="windowText" lastClr="000000"/>
                </a:solidFill>
                <a:effectLst/>
                <a:uLnTx/>
                <a:uFillTx/>
              </a:rPr>
              <a:t>Training </a:t>
            </a:r>
            <a:r>
              <a:rPr lang="en-US" sz="1800" kern="0" dirty="0">
                <a:solidFill>
                  <a:sysClr val="windowText" lastClr="000000"/>
                </a:solidFill>
              </a:rPr>
              <a:t>patterns: </a:t>
            </a:r>
            <a:br>
              <a:rPr lang="en-US" sz="1800" kern="0" dirty="0">
                <a:solidFill>
                  <a:sysClr val="windowText" lastClr="000000"/>
                </a:solidFill>
              </a:rPr>
            </a:br>
            <a:r>
              <a:rPr lang="en-US" sz="1800" kern="0" dirty="0">
                <a:solidFill>
                  <a:sysClr val="windowText" lastClr="000000"/>
                </a:solidFill>
              </a:rPr>
              <a:t>Historical signal measurements </a:t>
            </a:r>
            <a:br>
              <a:rPr lang="en-US" sz="1800" kern="0" dirty="0">
                <a:solidFill>
                  <a:sysClr val="windowText" lastClr="000000"/>
                </a:solidFill>
              </a:rPr>
            </a:br>
            <a:r>
              <a:rPr lang="en-US" sz="1800" kern="0" dirty="0">
                <a:solidFill>
                  <a:sysClr val="windowText" lastClr="000000"/>
                </a:solidFill>
              </a:rPr>
              <a:t>in normal condition</a:t>
            </a:r>
            <a:endParaRPr kumimoji="0" lang="en-US" sz="1800" b="0" i="0" u="none" strike="noStrike" kern="0" cap="none" spc="0" normalizeH="0" baseline="0" noProof="0" dirty="0">
              <a:ln>
                <a:noFill/>
              </a:ln>
              <a:solidFill>
                <a:sysClr val="windowText" lastClr="000000"/>
              </a:solidFill>
              <a:effectLst/>
              <a:uLnTx/>
              <a:uFillTx/>
            </a:endParaRPr>
          </a:p>
          <a:p>
            <a:pPr>
              <a:lnSpc>
                <a:spcPct val="100000"/>
              </a:lnSpc>
              <a:spcBef>
                <a:spcPts val="0"/>
              </a:spcBef>
              <a:defRPr/>
            </a:pPr>
            <a:endParaRPr lang="en-US" sz="1800" kern="0" dirty="0">
              <a:solidFill>
                <a:sysClr val="windowText" lastClr="000000"/>
              </a:solidFill>
            </a:endParaRPr>
          </a:p>
          <a:p>
            <a:pPr>
              <a:lnSpc>
                <a:spcPct val="100000"/>
              </a:lnSpc>
              <a:spcBef>
                <a:spcPts val="0"/>
              </a:spcBef>
              <a:defRPr/>
            </a:pPr>
            <a:endParaRPr kumimoji="0" lang="en-US" sz="1800" b="0" i="0" u="none" strike="noStrike" kern="0" cap="none" spc="0" normalizeH="0" baseline="0" noProof="0" dirty="0">
              <a:ln>
                <a:noFill/>
              </a:ln>
              <a:solidFill>
                <a:sysClr val="windowText" lastClr="000000"/>
              </a:solidFill>
              <a:effectLst/>
              <a:uLnTx/>
              <a:uFillTx/>
            </a:endParaRPr>
          </a:p>
          <a:p>
            <a:pPr>
              <a:lnSpc>
                <a:spcPct val="100000"/>
              </a:lnSpc>
              <a:spcBef>
                <a:spcPts val="0"/>
              </a:spcBef>
              <a:defRPr/>
            </a:pPr>
            <a:endParaRPr kumimoji="0" lang="en-US" sz="1800" b="0" i="0" u="none" strike="noStrike" kern="0" cap="none" spc="0" normalizeH="0" baseline="0" noProof="0" dirty="0">
              <a:ln>
                <a:noFill/>
              </a:ln>
              <a:solidFill>
                <a:sysClr val="windowText" lastClr="000000"/>
              </a:solidFill>
              <a:effectLst/>
              <a:uLnTx/>
              <a:uFillTx/>
            </a:endParaRPr>
          </a:p>
          <a:p>
            <a:pPr>
              <a:lnSpc>
                <a:spcPct val="100000"/>
              </a:lnSpc>
              <a:spcBef>
                <a:spcPts val="0"/>
              </a:spcBef>
              <a:defRPr/>
            </a:pPr>
            <a:endParaRPr lang="en-US" sz="1800" kern="0" dirty="0">
              <a:solidFill>
                <a:sysClr val="windowText" lastClr="000000"/>
              </a:solidFill>
            </a:endParaRPr>
          </a:p>
          <a:p>
            <a:pPr>
              <a:lnSpc>
                <a:spcPct val="100000"/>
              </a:lnSpc>
              <a:spcBef>
                <a:spcPts val="0"/>
              </a:spcBef>
              <a:defRPr/>
            </a:pPr>
            <a:endParaRPr kumimoji="0" lang="en-US" sz="1800" b="0" i="0" u="none" strike="noStrike" kern="0" cap="none" spc="0" normalizeH="0" baseline="0" noProof="0" dirty="0">
              <a:ln>
                <a:noFill/>
              </a:ln>
              <a:solidFill>
                <a:sysClr val="windowText" lastClr="000000"/>
              </a:solidFill>
              <a:effectLst/>
              <a:uLnTx/>
              <a:uFillTx/>
            </a:endParaRPr>
          </a:p>
          <a:p>
            <a:pPr>
              <a:lnSpc>
                <a:spcPct val="100000"/>
              </a:lnSpc>
              <a:spcBef>
                <a:spcPts val="0"/>
              </a:spcBef>
              <a:defRPr/>
            </a:pPr>
            <a:r>
              <a:rPr kumimoji="0" lang="en-US" sz="1800" b="0" i="0" u="none" strike="noStrike" kern="0" cap="none" spc="0" normalizeH="0" baseline="0" noProof="0" dirty="0">
                <a:ln>
                  <a:noFill/>
                </a:ln>
                <a:solidFill>
                  <a:sysClr val="windowText" lastClr="000000"/>
                </a:solidFill>
                <a:effectLst/>
                <a:uLnTx/>
                <a:uFillTx/>
              </a:rPr>
              <a:t>Test input: </a:t>
            </a:r>
            <a:br>
              <a:rPr lang="en-US" sz="1800" kern="0" dirty="0">
                <a:solidFill>
                  <a:sysClr val="windowText" lastClr="000000"/>
                </a:solidFill>
              </a:rPr>
            </a:br>
            <a:r>
              <a:rPr lang="en-US" sz="1800" kern="0" dirty="0">
                <a:solidFill>
                  <a:sysClr val="windowText" lastClr="000000"/>
                </a:solidFill>
              </a:rPr>
              <a:t>Signals measured at </a:t>
            </a:r>
            <a:r>
              <a:rPr kumimoji="0" lang="en-US" sz="1800" b="0" i="0" u="none" strike="noStrike" kern="0" cap="none" spc="0" normalizeH="0" baseline="0" noProof="0" dirty="0">
                <a:ln>
                  <a:noFill/>
                </a:ln>
                <a:solidFill>
                  <a:sysClr val="windowText" lastClr="000000"/>
                </a:solidFill>
                <a:effectLst/>
                <a:uLnTx/>
                <a:uFillTx/>
              </a:rPr>
              <a:t>current time</a:t>
            </a:r>
          </a:p>
          <a:p>
            <a:pPr>
              <a:lnSpc>
                <a:spcPct val="100000"/>
              </a:lnSpc>
              <a:spcBef>
                <a:spcPts val="0"/>
              </a:spcBef>
              <a:defRPr/>
            </a:pPr>
            <a:endParaRPr kumimoji="0" lang="en-US" sz="1800" b="0" i="0" u="none" strike="noStrike" kern="0" cap="none" spc="0" normalizeH="0" baseline="0" noProof="0" dirty="0">
              <a:ln>
                <a:noFill/>
              </a:ln>
              <a:solidFill>
                <a:sysClr val="windowText" lastClr="000000"/>
              </a:solidFill>
              <a:effectLst/>
              <a:uLnTx/>
              <a:uFillTx/>
            </a:endParaRPr>
          </a:p>
          <a:p>
            <a:pPr>
              <a:lnSpc>
                <a:spcPct val="100000"/>
              </a:lnSpc>
              <a:spcBef>
                <a:spcPts val="0"/>
              </a:spcBef>
              <a:defRPr/>
            </a:pPr>
            <a:r>
              <a:rPr kumimoji="0" lang="en-US" sz="1800" b="0" i="0" u="none" strike="noStrike" kern="0" cap="none" spc="0" normalizeH="0" baseline="0" noProof="0" dirty="0">
                <a:ln>
                  <a:noFill/>
                </a:ln>
                <a:solidFill>
                  <a:sysClr val="windowText" lastClr="000000"/>
                </a:solidFill>
                <a:effectLst/>
                <a:uLnTx/>
                <a:uFillTx/>
              </a:rPr>
              <a:t>Test </a:t>
            </a:r>
            <a:r>
              <a:rPr lang="en-US" sz="1800" kern="0" dirty="0">
                <a:solidFill>
                  <a:sysClr val="windowText" lastClr="000000"/>
                </a:solidFill>
              </a:rPr>
              <a:t>Output: </a:t>
            </a:r>
            <a:br>
              <a:rPr lang="en-US" sz="1800" kern="0" noProof="0" dirty="0">
                <a:solidFill>
                  <a:sysClr val="windowText" lastClr="000000"/>
                </a:solidFill>
              </a:rPr>
            </a:br>
            <a:r>
              <a:rPr kumimoji="0" lang="en-US" sz="1800" b="0" i="0" u="none" strike="noStrike" kern="0" cap="none" spc="0" normalizeH="0" baseline="0" noProof="0" dirty="0">
                <a:ln>
                  <a:noFill/>
                </a:ln>
                <a:solidFill>
                  <a:sysClr val="windowText" lastClr="000000"/>
                </a:solidFill>
                <a:effectLst/>
                <a:uLnTx/>
                <a:uFillTx/>
              </a:rPr>
              <a:t>Signal reconstructions </a:t>
            </a:r>
            <a:br>
              <a:rPr kumimoji="0" lang="en-US" sz="1800" b="0" i="0" u="none" strike="noStrike" kern="0" cap="none" spc="0" normalizeH="0" baseline="0" noProof="0" dirty="0">
                <a:ln>
                  <a:noFill/>
                </a:ln>
                <a:solidFill>
                  <a:sysClr val="windowText" lastClr="000000"/>
                </a:solidFill>
                <a:effectLst/>
                <a:uLnTx/>
                <a:uFillTx/>
              </a:rPr>
            </a:br>
            <a:r>
              <a:rPr kumimoji="0" lang="en-US" sz="1800" b="0" i="0" u="none" strike="noStrike" kern="0" cap="none" spc="0" normalizeH="0" baseline="0" noProof="0" dirty="0">
                <a:ln>
                  <a:noFill/>
                </a:ln>
                <a:solidFill>
                  <a:sysClr val="windowText" lastClr="000000"/>
                </a:solidFill>
                <a:effectLst/>
                <a:uLnTx/>
                <a:uFillTx/>
              </a:rPr>
              <a:t>(expected values of the signals</a:t>
            </a:r>
            <a:br>
              <a:rPr kumimoji="0" lang="en-US" sz="1800" b="0" i="0" u="none" strike="noStrike" kern="0" cap="none" spc="0" normalizeH="0" baseline="0" noProof="0" dirty="0">
                <a:ln>
                  <a:noFill/>
                </a:ln>
                <a:solidFill>
                  <a:sysClr val="windowText" lastClr="000000"/>
                </a:solidFill>
                <a:effectLst/>
                <a:uLnTx/>
                <a:uFillTx/>
              </a:rPr>
            </a:br>
            <a:r>
              <a:rPr kumimoji="0" lang="en-US" sz="1800" b="0" i="0" u="none" strike="noStrike" kern="0" cap="none" spc="0" normalizeH="0" baseline="0" noProof="0" dirty="0">
                <a:ln>
                  <a:noFill/>
                </a:ln>
                <a:solidFill>
                  <a:sysClr val="windowText" lastClr="000000"/>
                </a:solidFill>
                <a:effectLst/>
                <a:uLnTx/>
                <a:uFillTx/>
              </a:rPr>
              <a:t> in normal condition)</a:t>
            </a:r>
          </a:p>
          <a:p>
            <a:pPr>
              <a:lnSpc>
                <a:spcPct val="100000"/>
              </a:lnSpc>
              <a:spcBef>
                <a:spcPts val="0"/>
              </a:spcBef>
              <a:defRPr/>
            </a:pPr>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774418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Line 25"/>
          <p:cNvSpPr>
            <a:spLocks noChangeShapeType="1"/>
          </p:cNvSpPr>
          <p:nvPr/>
        </p:nvSpPr>
        <p:spPr bwMode="auto">
          <a:xfrm flipV="1">
            <a:off x="1895334" y="4842456"/>
            <a:ext cx="487258" cy="196410"/>
          </a:xfrm>
          <a:prstGeom prst="line">
            <a:avLst/>
          </a:prstGeom>
          <a:noFill/>
          <a:ln w="25400">
            <a:solidFill>
              <a:srgbClr val="800000"/>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it-IT" sz="2400" b="0" i="0" u="none" strike="noStrike" kern="1200" cap="none" spc="0" normalizeH="0" baseline="0" noProof="0">
              <a:ln>
                <a:noFill/>
              </a:ln>
              <a:solidFill>
                <a:srgbClr val="333399">
                  <a:lumMod val="50000"/>
                </a:srgbClr>
              </a:solidFill>
              <a:effectLst/>
              <a:uLnTx/>
              <a:uFillTx/>
              <a:latin typeface="Arial" charset="0"/>
              <a:ea typeface="+mn-ea"/>
              <a:cs typeface="Arial" charset="0"/>
            </a:endParaRPr>
          </a:p>
        </p:txBody>
      </p:sp>
      <p:pic>
        <p:nvPicPr>
          <p:cNvPr id="19475" name="Picture 2" descr="http://www.organicdesign.co.nz/files/thumb/1/17/Warning.svg/600px-Warning.svg.png"/>
          <p:cNvPicPr>
            <a:picLocks noChangeAspect="1" noChangeArrowheads="1"/>
          </p:cNvPicPr>
          <p:nvPr/>
        </p:nvPicPr>
        <p:blipFill>
          <a:blip r:embed="rId3" cstate="print"/>
          <a:srcRect/>
          <a:stretch>
            <a:fillRect/>
          </a:stretch>
        </p:blipFill>
        <p:spPr bwMode="auto">
          <a:xfrm>
            <a:off x="1514334" y="5869088"/>
            <a:ext cx="682691" cy="603049"/>
          </a:xfrm>
          <a:prstGeom prst="rect">
            <a:avLst/>
          </a:prstGeom>
          <a:noFill/>
          <a:ln w="9525">
            <a:noFill/>
            <a:miter lim="800000"/>
            <a:headEnd/>
            <a:tailEnd/>
          </a:ln>
        </p:spPr>
      </p:pic>
      <p:sp>
        <p:nvSpPr>
          <p:cNvPr id="53" name="Text Box 21"/>
          <p:cNvSpPr txBox="1">
            <a:spLocks noChangeArrowheads="1"/>
          </p:cNvSpPr>
          <p:nvPr/>
        </p:nvSpPr>
        <p:spPr bwMode="auto">
          <a:xfrm>
            <a:off x="2415968" y="5267466"/>
            <a:ext cx="1297150" cy="584775"/>
          </a:xfrm>
          <a:prstGeom prst="rect">
            <a:avLst/>
          </a:prstGeom>
          <a:noFill/>
          <a:ln w="9525">
            <a:noFill/>
            <a:miter lim="800000"/>
            <a:headEnd/>
            <a:tailEnd/>
          </a:ln>
        </p:spPr>
        <p:txBody>
          <a:bodyPr wrap="none">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333399">
                    <a:lumMod val="50000"/>
                  </a:srgbClr>
                </a:solidFill>
                <a:effectLst/>
                <a:uLnTx/>
                <a:uFillTx/>
                <a:latin typeface="Arial" charset="0"/>
                <a:ea typeface="+mn-ea"/>
                <a:cs typeface="Arial" charset="0"/>
              </a:rPr>
              <a:t>Normal </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333399">
                    <a:lumMod val="50000"/>
                  </a:srgbClr>
                </a:solidFill>
                <a:effectLst/>
                <a:uLnTx/>
                <a:uFillTx/>
                <a:latin typeface="Arial" charset="0"/>
                <a:ea typeface="+mn-ea"/>
                <a:cs typeface="Arial" charset="0"/>
              </a:rPr>
              <a:t>operation</a:t>
            </a:r>
          </a:p>
        </p:txBody>
      </p:sp>
      <p:sp>
        <p:nvSpPr>
          <p:cNvPr id="54" name="Line 23"/>
          <p:cNvSpPr>
            <a:spLocks noChangeShapeType="1"/>
          </p:cNvSpPr>
          <p:nvPr/>
        </p:nvSpPr>
        <p:spPr bwMode="auto">
          <a:xfrm rot="5400000" flipV="1">
            <a:off x="1828659" y="5108716"/>
            <a:ext cx="158750" cy="6350"/>
          </a:xfrm>
          <a:prstGeom prst="line">
            <a:avLst/>
          </a:prstGeom>
          <a:noFill/>
          <a:ln w="9525">
            <a:solidFill>
              <a:schemeClr val="tx1"/>
            </a:solidFill>
            <a:round/>
            <a:headEnd type="oval" w="med" len="me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it-IT" sz="2400" b="0" i="0" u="none" strike="noStrike" kern="1200" cap="none" spc="0" normalizeH="0" baseline="0" noProof="0">
              <a:ln>
                <a:noFill/>
              </a:ln>
              <a:solidFill>
                <a:srgbClr val="333399">
                  <a:lumMod val="50000"/>
                </a:srgbClr>
              </a:solidFill>
              <a:effectLst/>
              <a:uLnTx/>
              <a:uFillTx/>
              <a:latin typeface="Arial" charset="0"/>
              <a:ea typeface="+mn-ea"/>
              <a:cs typeface="Arial" charset="0"/>
            </a:endParaRPr>
          </a:p>
        </p:txBody>
      </p:sp>
      <p:sp>
        <p:nvSpPr>
          <p:cNvPr id="60" name="Line 18"/>
          <p:cNvSpPr>
            <a:spLocks noChangeShapeType="1"/>
          </p:cNvSpPr>
          <p:nvPr/>
        </p:nvSpPr>
        <p:spPr bwMode="auto">
          <a:xfrm rot="5400000" flipV="1">
            <a:off x="4870327" y="4599872"/>
            <a:ext cx="184629" cy="635391"/>
          </a:xfrm>
          <a:prstGeom prst="line">
            <a:avLst/>
          </a:prstGeom>
          <a:noFill/>
          <a:ln w="25400">
            <a:solidFill>
              <a:srgbClr val="800000"/>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it-IT" sz="2400" b="0" i="0" u="none" strike="noStrike" kern="1200" cap="none" spc="0" normalizeH="0" baseline="0" noProof="0">
              <a:ln>
                <a:noFill/>
              </a:ln>
              <a:solidFill>
                <a:srgbClr val="333399">
                  <a:lumMod val="50000"/>
                </a:srgbClr>
              </a:solidFill>
              <a:effectLst/>
              <a:uLnTx/>
              <a:uFillTx/>
              <a:latin typeface="Arial" charset="0"/>
              <a:ea typeface="+mn-ea"/>
              <a:cs typeface="Arial" charset="0"/>
            </a:endParaRPr>
          </a:p>
        </p:txBody>
      </p:sp>
      <p:sp>
        <p:nvSpPr>
          <p:cNvPr id="55" name="Line 24"/>
          <p:cNvSpPr>
            <a:spLocks noChangeShapeType="1"/>
          </p:cNvSpPr>
          <p:nvPr/>
        </p:nvSpPr>
        <p:spPr bwMode="auto">
          <a:xfrm rot="5400000" flipV="1">
            <a:off x="2744852" y="5124230"/>
            <a:ext cx="183428" cy="0"/>
          </a:xfrm>
          <a:prstGeom prst="line">
            <a:avLst/>
          </a:prstGeom>
          <a:noFill/>
          <a:ln w="9525">
            <a:solidFill>
              <a:schemeClr val="tx1"/>
            </a:solidFill>
            <a:round/>
            <a:headEnd type="oval" w="med" len="me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it-IT" sz="2400" b="0" i="0" u="none" strike="noStrike" kern="1200" cap="none" spc="0" normalizeH="0" baseline="0" noProof="0">
              <a:ln>
                <a:noFill/>
              </a:ln>
              <a:solidFill>
                <a:srgbClr val="333399">
                  <a:lumMod val="50000"/>
                </a:srgbClr>
              </a:solidFill>
              <a:effectLst/>
              <a:uLnTx/>
              <a:uFillTx/>
              <a:latin typeface="Arial" charset="0"/>
              <a:ea typeface="+mn-ea"/>
              <a:cs typeface="Arial" charset="0"/>
            </a:endParaRPr>
          </a:p>
        </p:txBody>
      </p:sp>
      <p:sp>
        <p:nvSpPr>
          <p:cNvPr id="63" name="Rettangolo 62"/>
          <p:cNvSpPr/>
          <p:nvPr/>
        </p:nvSpPr>
        <p:spPr>
          <a:xfrm>
            <a:off x="5781533" y="5267466"/>
            <a:ext cx="3191017" cy="584775"/>
          </a:xfrm>
          <a:prstGeom prst="rect">
            <a:avLst/>
          </a:prstGeom>
          <a:ln>
            <a:noFill/>
          </a:ln>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333399">
                    <a:lumMod val="50000"/>
                  </a:srgbClr>
                </a:solidFill>
                <a:effectLst/>
                <a:uLnTx/>
                <a:uFillTx/>
                <a:latin typeface="Arial" charset="0"/>
                <a:ea typeface="+mn-ea"/>
                <a:cs typeface="Arial" charset="0"/>
              </a:rPr>
              <a:t>Remaining Useful Life</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333399">
                    <a:lumMod val="50000"/>
                  </a:srgbClr>
                </a:solidFill>
                <a:effectLst/>
                <a:uLnTx/>
                <a:uFillTx/>
                <a:latin typeface="Arial" charset="0"/>
                <a:ea typeface="+mn-ea"/>
                <a:cs typeface="Arial" charset="0"/>
              </a:rPr>
              <a:t>(RUL) </a:t>
            </a:r>
            <a:endParaRPr kumimoji="0" lang="it-IT" sz="1600" b="1" i="0" u="none" strike="noStrike" kern="1200" cap="none" spc="0" normalizeH="0" baseline="0" noProof="0" dirty="0">
              <a:ln>
                <a:noFill/>
              </a:ln>
              <a:solidFill>
                <a:srgbClr val="333399">
                  <a:lumMod val="50000"/>
                </a:srgbClr>
              </a:solidFill>
              <a:effectLst/>
              <a:uLnTx/>
              <a:uFillTx/>
              <a:latin typeface="Arial" charset="0"/>
              <a:ea typeface="+mn-ea"/>
              <a:cs typeface="Arial" charset="0"/>
            </a:endParaRPr>
          </a:p>
        </p:txBody>
      </p:sp>
      <p:sp>
        <p:nvSpPr>
          <p:cNvPr id="64" name="AutoShape 57"/>
          <p:cNvSpPr>
            <a:spLocks noChangeArrowheads="1"/>
          </p:cNvSpPr>
          <p:nvPr/>
        </p:nvSpPr>
        <p:spPr bwMode="auto">
          <a:xfrm rot="5400000">
            <a:off x="6820552" y="4914248"/>
            <a:ext cx="360363" cy="304800"/>
          </a:xfrm>
          <a:prstGeom prst="rightArrow">
            <a:avLst>
              <a:gd name="adj1" fmla="val 50000"/>
              <a:gd name="adj2" fmla="val 46167"/>
            </a:avLst>
          </a:prstGeom>
          <a:solidFill>
            <a:schemeClr val="bg1"/>
          </a:solidFill>
          <a:ln w="28575">
            <a:solidFill>
              <a:srgbClr val="FFC000"/>
            </a:solidFill>
            <a:miter lim="800000"/>
            <a:headEnd/>
            <a:tailEnd/>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it-IT" sz="2400" b="0" i="0" u="none" strike="noStrike" kern="1200" cap="none" spc="0" normalizeH="0" baseline="0" noProof="0">
              <a:ln>
                <a:noFill/>
              </a:ln>
              <a:solidFill>
                <a:srgbClr val="333399">
                  <a:lumMod val="50000"/>
                </a:srgbClr>
              </a:solidFill>
              <a:effectLst/>
              <a:uLnTx/>
              <a:uFillTx/>
              <a:latin typeface="Arial" charset="0"/>
              <a:ea typeface="+mn-ea"/>
              <a:cs typeface="Arial" charset="0"/>
            </a:endParaRPr>
          </a:p>
        </p:txBody>
      </p:sp>
      <p:grpSp>
        <p:nvGrpSpPr>
          <p:cNvPr id="2" name="Gruppo 41"/>
          <p:cNvGrpSpPr/>
          <p:nvPr/>
        </p:nvGrpSpPr>
        <p:grpSpPr>
          <a:xfrm>
            <a:off x="337039" y="2108634"/>
            <a:ext cx="5120786" cy="1210615"/>
            <a:chOff x="1017432" y="2060630"/>
            <a:chExt cx="6941712" cy="1210615"/>
          </a:xfrm>
        </p:grpSpPr>
        <p:grpSp>
          <p:nvGrpSpPr>
            <p:cNvPr id="3" name="Gruppo 93"/>
            <p:cNvGrpSpPr/>
            <p:nvPr/>
          </p:nvGrpSpPr>
          <p:grpSpPr>
            <a:xfrm>
              <a:off x="3369838" y="2297796"/>
              <a:ext cx="888604" cy="651171"/>
              <a:chOff x="174139" y="1945597"/>
              <a:chExt cx="1771369" cy="1306270"/>
            </a:xfrm>
          </p:grpSpPr>
          <p:cxnSp>
            <p:nvCxnSpPr>
              <p:cNvPr id="22" name="Connettore 1 21"/>
              <p:cNvCxnSpPr/>
              <p:nvPr/>
            </p:nvCxnSpPr>
            <p:spPr bwMode="auto">
              <a:xfrm>
                <a:off x="187961" y="3251866"/>
                <a:ext cx="1757547" cy="1"/>
              </a:xfrm>
              <a:prstGeom prst="line">
                <a:avLst/>
              </a:prstGeom>
              <a:noFill/>
              <a:ln w="3175" cap="flat" cmpd="sng" algn="ctr">
                <a:solidFill>
                  <a:schemeClr val="tx1"/>
                </a:solidFill>
                <a:prstDash val="solid"/>
                <a:round/>
                <a:headEnd type="none" w="med" len="med"/>
                <a:tailEnd type="arrow"/>
              </a:ln>
              <a:effectLst/>
            </p:spPr>
          </p:cxnSp>
          <p:cxnSp>
            <p:nvCxnSpPr>
              <p:cNvPr id="23" name="Connettore 1 22"/>
              <p:cNvCxnSpPr/>
              <p:nvPr/>
            </p:nvCxnSpPr>
            <p:spPr bwMode="auto">
              <a:xfrm rot="5400000" flipH="1" flipV="1">
                <a:off x="-477049" y="2596785"/>
                <a:ext cx="1304325" cy="1949"/>
              </a:xfrm>
              <a:prstGeom prst="line">
                <a:avLst/>
              </a:prstGeom>
              <a:noFill/>
              <a:ln w="3175" cap="flat" cmpd="sng" algn="ctr">
                <a:solidFill>
                  <a:schemeClr val="tx1"/>
                </a:solidFill>
                <a:prstDash val="solid"/>
                <a:round/>
                <a:headEnd type="none" w="med" len="med"/>
                <a:tailEnd type="arrow"/>
              </a:ln>
              <a:effectLst/>
            </p:spPr>
          </p:cxnSp>
          <p:sp>
            <p:nvSpPr>
              <p:cNvPr id="24" name="Figura a mano libera 23"/>
              <p:cNvSpPr/>
              <p:nvPr/>
            </p:nvSpPr>
            <p:spPr bwMode="auto">
              <a:xfrm>
                <a:off x="377942" y="1979225"/>
                <a:ext cx="1211283" cy="880753"/>
              </a:xfrm>
              <a:custGeom>
                <a:avLst/>
                <a:gdLst>
                  <a:gd name="connsiteX0" fmla="*/ 0 w 1211283"/>
                  <a:gd name="connsiteY0" fmla="*/ 880753 h 880753"/>
                  <a:gd name="connsiteX1" fmla="*/ 166254 w 1211283"/>
                  <a:gd name="connsiteY1" fmla="*/ 73231 h 880753"/>
                  <a:gd name="connsiteX2" fmla="*/ 463138 w 1211283"/>
                  <a:gd name="connsiteY2" fmla="*/ 441366 h 880753"/>
                  <a:gd name="connsiteX3" fmla="*/ 866899 w 1211283"/>
                  <a:gd name="connsiteY3" fmla="*/ 476992 h 880753"/>
                  <a:gd name="connsiteX4" fmla="*/ 1211283 w 1211283"/>
                  <a:gd name="connsiteY4" fmla="*/ 690748 h 880753"/>
                  <a:gd name="connsiteX5" fmla="*/ 1211283 w 1211283"/>
                  <a:gd name="connsiteY5" fmla="*/ 690748 h 8807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1283" h="880753">
                    <a:moveTo>
                      <a:pt x="0" y="880753"/>
                    </a:moveTo>
                    <a:cubicBezTo>
                      <a:pt x="44532" y="513607"/>
                      <a:pt x="89064" y="146462"/>
                      <a:pt x="166254" y="73231"/>
                    </a:cubicBezTo>
                    <a:cubicBezTo>
                      <a:pt x="243444" y="0"/>
                      <a:pt x="346364" y="374073"/>
                      <a:pt x="463138" y="441366"/>
                    </a:cubicBezTo>
                    <a:cubicBezTo>
                      <a:pt x="579912" y="508659"/>
                      <a:pt x="742208" y="435428"/>
                      <a:pt x="866899" y="476992"/>
                    </a:cubicBezTo>
                    <a:cubicBezTo>
                      <a:pt x="991590" y="518556"/>
                      <a:pt x="1211283" y="690748"/>
                      <a:pt x="1211283" y="690748"/>
                    </a:cubicBezTo>
                    <a:lnTo>
                      <a:pt x="1211283" y="690748"/>
                    </a:lnTo>
                  </a:path>
                </a:pathLst>
              </a:custGeom>
              <a:noFill/>
              <a:ln w="3175" cap="flat" cmpd="sng" algn="ctr">
                <a:solidFill>
                  <a:schemeClr val="tx1"/>
                </a:solidFill>
                <a:prstDash val="solid"/>
                <a:round/>
                <a:headEnd type="none" w="med" len="med"/>
                <a:tailEnd type="none" w="med" len="med"/>
              </a:ln>
              <a:effectLst/>
            </p:spPr>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5" name="CasellaDiTesto 24"/>
            <p:cNvSpPr txBox="1"/>
            <p:nvPr/>
          </p:nvSpPr>
          <p:spPr>
            <a:xfrm>
              <a:off x="4218454" y="2719037"/>
              <a:ext cx="239536" cy="307777"/>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charset="0"/>
                  <a:ea typeface="+mn-ea"/>
                  <a:cs typeface="+mn-cs"/>
                </a:rPr>
                <a:t>t</a:t>
              </a:r>
              <a:endParaRPr kumimoji="0" lang="en-US" sz="1400" b="0" i="0" u="none" strike="noStrike" kern="1200" cap="none" spc="0" normalizeH="0" baseline="-25000" noProof="0" dirty="0">
                <a:ln>
                  <a:noFill/>
                </a:ln>
                <a:solidFill>
                  <a:srgbClr val="000000"/>
                </a:solidFill>
                <a:effectLst/>
                <a:uLnTx/>
                <a:uFillTx/>
                <a:latin typeface="Arial" charset="0"/>
                <a:ea typeface="+mn-ea"/>
                <a:cs typeface="+mn-cs"/>
              </a:endParaRPr>
            </a:p>
          </p:txBody>
        </p:sp>
        <p:graphicFrame>
          <p:nvGraphicFramePr>
            <p:cNvPr id="33" name="Object 1"/>
            <p:cNvGraphicFramePr>
              <a:graphicFrameLocks noChangeAspect="1"/>
            </p:cNvGraphicFramePr>
            <p:nvPr/>
          </p:nvGraphicFramePr>
          <p:xfrm>
            <a:off x="2990522" y="2129743"/>
            <a:ext cx="215900" cy="287337"/>
          </p:xfrm>
          <a:graphic>
            <a:graphicData uri="http://schemas.openxmlformats.org/presentationml/2006/ole">
              <mc:AlternateContent xmlns:mc="http://schemas.openxmlformats.org/markup-compatibility/2006">
                <mc:Choice xmlns:v="urn:schemas-microsoft-com:vml" Requires="v">
                  <p:oleObj name="Equazione" r:id="rId4" imgW="152280" imgH="203040" progId="Equation.3">
                    <p:embed/>
                  </p:oleObj>
                </mc:Choice>
                <mc:Fallback>
                  <p:oleObj name="Equazione" r:id="rId4" imgW="152280" imgH="203040" progId="Equation.3">
                    <p:embed/>
                    <p:pic>
                      <p:nvPicPr>
                        <p:cNvPr id="33"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90522" y="2129743"/>
                          <a:ext cx="215900" cy="2873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4" name="Gruppo 59"/>
            <p:cNvGrpSpPr/>
            <p:nvPr/>
          </p:nvGrpSpPr>
          <p:grpSpPr>
            <a:xfrm>
              <a:off x="5182883" y="2259634"/>
              <a:ext cx="898598" cy="672856"/>
              <a:chOff x="2737328" y="4900487"/>
              <a:chExt cx="1771369" cy="1306270"/>
            </a:xfrm>
          </p:grpSpPr>
          <p:cxnSp>
            <p:nvCxnSpPr>
              <p:cNvPr id="27" name="Connettore 1 26"/>
              <p:cNvCxnSpPr/>
              <p:nvPr/>
            </p:nvCxnSpPr>
            <p:spPr bwMode="auto">
              <a:xfrm>
                <a:off x="2751150" y="6206756"/>
                <a:ext cx="1757547" cy="1"/>
              </a:xfrm>
              <a:prstGeom prst="line">
                <a:avLst/>
              </a:prstGeom>
              <a:noFill/>
              <a:ln w="3175" cap="flat" cmpd="sng" algn="ctr">
                <a:solidFill>
                  <a:schemeClr val="tx1"/>
                </a:solidFill>
                <a:prstDash val="solid"/>
                <a:round/>
                <a:headEnd type="none" w="med" len="med"/>
                <a:tailEnd type="arrow"/>
              </a:ln>
              <a:effectLst/>
            </p:spPr>
          </p:cxnSp>
          <p:cxnSp>
            <p:nvCxnSpPr>
              <p:cNvPr id="28" name="Connettore 1 27"/>
              <p:cNvCxnSpPr/>
              <p:nvPr/>
            </p:nvCxnSpPr>
            <p:spPr bwMode="auto">
              <a:xfrm rot="5400000" flipH="1" flipV="1">
                <a:off x="2086140" y="5551675"/>
                <a:ext cx="1304325" cy="1949"/>
              </a:xfrm>
              <a:prstGeom prst="line">
                <a:avLst/>
              </a:prstGeom>
              <a:noFill/>
              <a:ln w="3175" cap="flat" cmpd="sng" algn="ctr">
                <a:solidFill>
                  <a:schemeClr val="tx1"/>
                </a:solidFill>
                <a:prstDash val="solid"/>
                <a:round/>
                <a:headEnd type="none" w="med" len="med"/>
                <a:tailEnd type="arrow"/>
              </a:ln>
              <a:effectLst/>
            </p:spPr>
          </p:cxnSp>
          <p:sp>
            <p:nvSpPr>
              <p:cNvPr id="29" name="Figura a mano libera 28"/>
              <p:cNvSpPr/>
              <p:nvPr/>
            </p:nvSpPr>
            <p:spPr bwMode="auto">
              <a:xfrm>
                <a:off x="2956956" y="5603169"/>
                <a:ext cx="1413163" cy="229591"/>
              </a:xfrm>
              <a:custGeom>
                <a:avLst/>
                <a:gdLst>
                  <a:gd name="connsiteX0" fmla="*/ 0 w 1413163"/>
                  <a:gd name="connsiteY0" fmla="*/ 120733 h 229591"/>
                  <a:gd name="connsiteX1" fmla="*/ 225631 w 1413163"/>
                  <a:gd name="connsiteY1" fmla="*/ 13855 h 229591"/>
                  <a:gd name="connsiteX2" fmla="*/ 415636 w 1413163"/>
                  <a:gd name="connsiteY2" fmla="*/ 203861 h 229591"/>
                  <a:gd name="connsiteX3" fmla="*/ 676893 w 1413163"/>
                  <a:gd name="connsiteY3" fmla="*/ 168235 h 229591"/>
                  <a:gd name="connsiteX4" fmla="*/ 890649 w 1413163"/>
                  <a:gd name="connsiteY4" fmla="*/ 191985 h 229591"/>
                  <a:gd name="connsiteX5" fmla="*/ 1128156 w 1413163"/>
                  <a:gd name="connsiteY5" fmla="*/ 156359 h 229591"/>
                  <a:gd name="connsiteX6" fmla="*/ 1330036 w 1413163"/>
                  <a:gd name="connsiteY6" fmla="*/ 203861 h 229591"/>
                  <a:gd name="connsiteX7" fmla="*/ 1413163 w 1413163"/>
                  <a:gd name="connsiteY7" fmla="*/ 180110 h 229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13163" h="229591">
                    <a:moveTo>
                      <a:pt x="0" y="120733"/>
                    </a:moveTo>
                    <a:cubicBezTo>
                      <a:pt x="78179" y="60366"/>
                      <a:pt x="156358" y="0"/>
                      <a:pt x="225631" y="13855"/>
                    </a:cubicBezTo>
                    <a:cubicBezTo>
                      <a:pt x="294904" y="27710"/>
                      <a:pt x="340426" y="178131"/>
                      <a:pt x="415636" y="203861"/>
                    </a:cubicBezTo>
                    <a:cubicBezTo>
                      <a:pt x="490846" y="229591"/>
                      <a:pt x="597724" y="170214"/>
                      <a:pt x="676893" y="168235"/>
                    </a:cubicBezTo>
                    <a:cubicBezTo>
                      <a:pt x="756062" y="166256"/>
                      <a:pt x="815439" y="193964"/>
                      <a:pt x="890649" y="191985"/>
                    </a:cubicBezTo>
                    <a:cubicBezTo>
                      <a:pt x="965859" y="190006"/>
                      <a:pt x="1054925" y="154380"/>
                      <a:pt x="1128156" y="156359"/>
                    </a:cubicBezTo>
                    <a:cubicBezTo>
                      <a:pt x="1201387" y="158338"/>
                      <a:pt x="1282535" y="199903"/>
                      <a:pt x="1330036" y="203861"/>
                    </a:cubicBezTo>
                    <a:cubicBezTo>
                      <a:pt x="1377537" y="207819"/>
                      <a:pt x="1395350" y="193964"/>
                      <a:pt x="1413163" y="180110"/>
                    </a:cubicBezTo>
                  </a:path>
                </a:pathLst>
              </a:custGeom>
              <a:noFill/>
              <a:ln w="3175" cap="flat" cmpd="sng" algn="ctr">
                <a:solidFill>
                  <a:schemeClr val="tx1"/>
                </a:solidFill>
                <a:prstDash val="solid"/>
                <a:round/>
                <a:headEnd type="none" w="med" len="med"/>
                <a:tailEnd type="none"/>
              </a:ln>
              <a:effectLst/>
            </p:spPr>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30" name="CasellaDiTesto 29"/>
            <p:cNvSpPr txBox="1"/>
            <p:nvPr/>
          </p:nvSpPr>
          <p:spPr>
            <a:xfrm>
              <a:off x="6055580" y="2904984"/>
              <a:ext cx="239536" cy="307777"/>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charset="0"/>
                  <a:ea typeface="+mn-ea"/>
                  <a:cs typeface="+mn-cs"/>
                </a:rPr>
                <a:t>t</a:t>
              </a:r>
              <a:endParaRPr kumimoji="0" lang="en-US" sz="1400" b="0" i="0" u="none" strike="noStrike" kern="1200" cap="none" spc="0" normalizeH="0" baseline="-25000" noProof="0" dirty="0">
                <a:ln>
                  <a:noFill/>
                </a:ln>
                <a:solidFill>
                  <a:srgbClr val="000000"/>
                </a:solidFill>
                <a:effectLst/>
                <a:uLnTx/>
                <a:uFillTx/>
                <a:latin typeface="Arial" charset="0"/>
                <a:ea typeface="+mn-ea"/>
                <a:cs typeface="+mn-cs"/>
              </a:endParaRPr>
            </a:p>
          </p:txBody>
        </p:sp>
        <p:graphicFrame>
          <p:nvGraphicFramePr>
            <p:cNvPr id="34" name="Object 2"/>
            <p:cNvGraphicFramePr>
              <a:graphicFrameLocks noChangeAspect="1"/>
            </p:cNvGraphicFramePr>
            <p:nvPr/>
          </p:nvGraphicFramePr>
          <p:xfrm>
            <a:off x="4818243" y="2217234"/>
            <a:ext cx="233362" cy="287338"/>
          </p:xfrm>
          <a:graphic>
            <a:graphicData uri="http://schemas.openxmlformats.org/presentationml/2006/ole">
              <mc:AlternateContent xmlns:mc="http://schemas.openxmlformats.org/markup-compatibility/2006">
                <mc:Choice xmlns:v="urn:schemas-microsoft-com:vml" Requires="v">
                  <p:oleObj name="Equazione" r:id="rId6" imgW="164880" imgH="203040" progId="Equation.3">
                    <p:embed/>
                  </p:oleObj>
                </mc:Choice>
                <mc:Fallback>
                  <p:oleObj name="Equazione" r:id="rId6" imgW="164880" imgH="203040" progId="Equation.3">
                    <p:embed/>
                    <p:pic>
                      <p:nvPicPr>
                        <p:cNvPr id="34" name="Object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18243" y="2217234"/>
                          <a:ext cx="233362" cy="2873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6" name="Ovale 35"/>
            <p:cNvSpPr/>
            <p:nvPr/>
          </p:nvSpPr>
          <p:spPr bwMode="auto">
            <a:xfrm>
              <a:off x="1017432" y="2060630"/>
              <a:ext cx="6941712" cy="1210615"/>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47" name="Rectangle 53"/>
          <p:cNvSpPr>
            <a:spLocks noChangeArrowheads="1"/>
          </p:cNvSpPr>
          <p:nvPr/>
        </p:nvSpPr>
        <p:spPr bwMode="auto">
          <a:xfrm>
            <a:off x="1487347" y="4043967"/>
            <a:ext cx="1752600" cy="766298"/>
          </a:xfrm>
          <a:prstGeom prst="rect">
            <a:avLst/>
          </a:prstGeom>
          <a:solidFill>
            <a:schemeClr val="bg1"/>
          </a:solidFill>
          <a:ln w="57150">
            <a:solidFill>
              <a:schemeClr val="accent5">
                <a:lumMod val="75000"/>
              </a:schemeClr>
            </a:solidFill>
            <a:miter lim="800000"/>
            <a:headEnd/>
            <a:tailEnd/>
          </a:ln>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GB" sz="2400" b="1" i="0" u="none" strike="noStrike" kern="1200" cap="none" spc="0" normalizeH="0" baseline="0" noProof="0" dirty="0">
                <a:ln>
                  <a:noFill/>
                </a:ln>
                <a:solidFill>
                  <a:srgbClr val="333399">
                    <a:lumMod val="50000"/>
                  </a:srgbClr>
                </a:solidFill>
                <a:effectLst/>
                <a:uLnTx/>
                <a:uFillTx/>
                <a:latin typeface="Verdana"/>
                <a:ea typeface="+mn-ea"/>
                <a:cs typeface="Arial" charset="0"/>
              </a:rPr>
              <a:t>Detect</a:t>
            </a:r>
          </a:p>
        </p:txBody>
      </p:sp>
      <p:sp>
        <p:nvSpPr>
          <p:cNvPr id="37" name="AutoShape 9"/>
          <p:cNvSpPr>
            <a:spLocks noChangeAspect="1" noChangeArrowheads="1"/>
          </p:cNvSpPr>
          <p:nvPr/>
        </p:nvSpPr>
        <p:spPr bwMode="auto">
          <a:xfrm>
            <a:off x="1558643" y="3570640"/>
            <a:ext cx="1610009" cy="196305"/>
          </a:xfrm>
          <a:prstGeom prst="downArrow">
            <a:avLst>
              <a:gd name="adj1" fmla="val 54898"/>
              <a:gd name="adj2" fmla="val 100000"/>
            </a:avLst>
          </a:prstGeom>
          <a:solidFill>
            <a:srgbClr val="00B050"/>
          </a:solidFill>
          <a:ln w="9525">
            <a:solidFill>
              <a:srgbClr val="00B050"/>
            </a:solidFill>
            <a:miter lim="800000"/>
            <a:headEnd/>
            <a:tailEnd/>
          </a:ln>
        </p:spPr>
        <p:txBody>
          <a:bodyPr wrap="none" anchor="ctr"/>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it-IT" sz="2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48" name="Rectangle 13"/>
          <p:cNvSpPr>
            <a:spLocks noChangeArrowheads="1"/>
          </p:cNvSpPr>
          <p:nvPr/>
        </p:nvSpPr>
        <p:spPr bwMode="auto">
          <a:xfrm>
            <a:off x="3675138" y="4038132"/>
            <a:ext cx="1981200" cy="757847"/>
          </a:xfrm>
          <a:prstGeom prst="rect">
            <a:avLst/>
          </a:prstGeom>
          <a:solidFill>
            <a:schemeClr val="bg1"/>
          </a:solidFill>
          <a:ln w="57150">
            <a:solidFill>
              <a:schemeClr val="accent1">
                <a:lumMod val="50000"/>
              </a:schemeClr>
            </a:solidFill>
            <a:miter lim="800000"/>
            <a:headEnd/>
            <a:tailEnd/>
          </a:ln>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GB" sz="2400" b="1" i="0" u="none" strike="noStrike" kern="1200" cap="none" spc="0" normalizeH="0" baseline="0" noProof="0" dirty="0">
                <a:ln>
                  <a:noFill/>
                </a:ln>
                <a:solidFill>
                  <a:srgbClr val="333399">
                    <a:lumMod val="50000"/>
                  </a:srgbClr>
                </a:solidFill>
                <a:effectLst/>
                <a:uLnTx/>
                <a:uFillTx/>
                <a:latin typeface="Verdana"/>
                <a:ea typeface="+mn-ea"/>
                <a:cs typeface="Arial" charset="0"/>
              </a:rPr>
              <a:t>Diagnose</a:t>
            </a:r>
          </a:p>
        </p:txBody>
      </p:sp>
      <p:sp>
        <p:nvSpPr>
          <p:cNvPr id="38" name="AutoShape 9"/>
          <p:cNvSpPr>
            <a:spLocks noChangeAspect="1" noChangeArrowheads="1"/>
          </p:cNvSpPr>
          <p:nvPr/>
        </p:nvSpPr>
        <p:spPr bwMode="auto">
          <a:xfrm>
            <a:off x="3860734" y="3568494"/>
            <a:ext cx="1610009" cy="196305"/>
          </a:xfrm>
          <a:prstGeom prst="downArrow">
            <a:avLst>
              <a:gd name="adj1" fmla="val 54898"/>
              <a:gd name="adj2" fmla="val 100000"/>
            </a:avLst>
          </a:prstGeom>
          <a:solidFill>
            <a:srgbClr val="00B050"/>
          </a:solidFill>
          <a:ln w="9525">
            <a:solidFill>
              <a:srgbClr val="00B050"/>
            </a:solidFill>
            <a:miter lim="800000"/>
            <a:headEnd/>
            <a:tailEnd/>
          </a:ln>
        </p:spPr>
        <p:txBody>
          <a:bodyPr wrap="none" anchor="ctr"/>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it-IT" sz="24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5" name="Gruppo 44"/>
          <p:cNvGrpSpPr/>
          <p:nvPr/>
        </p:nvGrpSpPr>
        <p:grpSpPr>
          <a:xfrm>
            <a:off x="6091528" y="3581372"/>
            <a:ext cx="1703388" cy="1228893"/>
            <a:chOff x="6091528" y="3581372"/>
            <a:chExt cx="1703388" cy="1228893"/>
          </a:xfrm>
        </p:grpSpPr>
        <p:sp>
          <p:nvSpPr>
            <p:cNvPr id="49" name="Rectangle 3"/>
            <p:cNvSpPr>
              <a:spLocks noChangeArrowheads="1"/>
            </p:cNvSpPr>
            <p:nvPr/>
          </p:nvSpPr>
          <p:spPr bwMode="auto">
            <a:xfrm>
              <a:off x="6091528" y="4043967"/>
              <a:ext cx="1703388" cy="766298"/>
            </a:xfrm>
            <a:prstGeom prst="rect">
              <a:avLst/>
            </a:prstGeom>
            <a:noFill/>
            <a:ln w="57150">
              <a:solidFill>
                <a:schemeClr val="accent2">
                  <a:lumMod val="40000"/>
                  <a:lumOff val="60000"/>
                </a:schemeClr>
              </a:solidFill>
              <a:miter lim="800000"/>
              <a:headEnd/>
              <a:tailEnd/>
            </a:ln>
          </p:spPr>
          <p:txBody>
            <a:bodyPr wrap="none" lIns="0" tIns="0" rIns="0" bIns="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333399">
                      <a:lumMod val="50000"/>
                    </a:srgbClr>
                  </a:solidFill>
                  <a:effectLst/>
                  <a:uLnTx/>
                  <a:uFillTx/>
                  <a:latin typeface="Verdana"/>
                  <a:ea typeface="+mn-ea"/>
                  <a:cs typeface="Arial" charset="0"/>
                </a:rPr>
                <a:t>Predict</a:t>
              </a:r>
            </a:p>
          </p:txBody>
        </p:sp>
        <p:sp>
          <p:nvSpPr>
            <p:cNvPr id="39" name="AutoShape 9"/>
            <p:cNvSpPr>
              <a:spLocks noChangeAspect="1" noChangeArrowheads="1"/>
            </p:cNvSpPr>
            <p:nvPr/>
          </p:nvSpPr>
          <p:spPr bwMode="auto">
            <a:xfrm>
              <a:off x="6138218" y="3581372"/>
              <a:ext cx="1610009" cy="196305"/>
            </a:xfrm>
            <a:prstGeom prst="downArrow">
              <a:avLst>
                <a:gd name="adj1" fmla="val 54898"/>
                <a:gd name="adj2" fmla="val 100000"/>
              </a:avLst>
            </a:prstGeom>
            <a:solidFill>
              <a:srgbClr val="00B050"/>
            </a:solidFill>
            <a:ln w="9525">
              <a:solidFill>
                <a:srgbClr val="00B050"/>
              </a:solidFill>
              <a:miter lim="800000"/>
              <a:headEnd/>
              <a:tailEnd/>
            </a:ln>
          </p:spPr>
          <p:txBody>
            <a:bodyPr wrap="none" anchor="ctr"/>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it-IT" sz="24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40" name="Rettangolo 39"/>
          <p:cNvSpPr/>
          <p:nvPr/>
        </p:nvSpPr>
        <p:spPr>
          <a:xfrm>
            <a:off x="1442843" y="1029168"/>
            <a:ext cx="6284092" cy="369332"/>
          </a:xfrm>
          <a:prstGeom prst="rect">
            <a:avLst/>
          </a:prstGeom>
        </p:spPr>
        <p:txBody>
          <a:bodyPr wrap="none">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GB" sz="2400" b="1" i="0" u="none" strike="noStrike" kern="1200" cap="none" spc="0" normalizeH="0" baseline="0" noProof="0" dirty="0">
                <a:ln>
                  <a:noFill/>
                </a:ln>
                <a:solidFill>
                  <a:srgbClr val="333399">
                    <a:lumMod val="50000"/>
                  </a:srgbClr>
                </a:solidFill>
                <a:effectLst/>
                <a:uLnTx/>
                <a:uFillTx/>
                <a:latin typeface="Arial" charset="0"/>
                <a:ea typeface="+mn-ea"/>
                <a:cs typeface="Arial" charset="0"/>
              </a:rPr>
              <a:t>Equipment (System, Structure or Component)</a:t>
            </a:r>
          </a:p>
        </p:txBody>
      </p:sp>
      <p:sp>
        <p:nvSpPr>
          <p:cNvPr id="41" name="AutoShape 9"/>
          <p:cNvSpPr>
            <a:spLocks noChangeAspect="1" noChangeArrowheads="1"/>
          </p:cNvSpPr>
          <p:nvPr/>
        </p:nvSpPr>
        <p:spPr bwMode="auto">
          <a:xfrm>
            <a:off x="3683284" y="1583002"/>
            <a:ext cx="1610009" cy="196305"/>
          </a:xfrm>
          <a:prstGeom prst="downArrow">
            <a:avLst>
              <a:gd name="adj1" fmla="val 54898"/>
              <a:gd name="adj2" fmla="val 100000"/>
            </a:avLst>
          </a:prstGeom>
          <a:solidFill>
            <a:srgbClr val="00B050"/>
          </a:solidFill>
          <a:ln w="9525">
            <a:solidFill>
              <a:srgbClr val="00B050"/>
            </a:solidFill>
            <a:miter lim="800000"/>
            <a:headEnd/>
            <a:tailEnd/>
          </a:ln>
        </p:spPr>
        <p:txBody>
          <a:bodyPr wrap="none" anchor="ctr"/>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it-IT" sz="24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6" name="Gruppo 64"/>
          <p:cNvGrpSpPr/>
          <p:nvPr/>
        </p:nvGrpSpPr>
        <p:grpSpPr>
          <a:xfrm>
            <a:off x="3910442" y="5034735"/>
            <a:ext cx="1581016" cy="544136"/>
            <a:chOff x="3794531" y="5189500"/>
            <a:chExt cx="1581016" cy="544136"/>
          </a:xfrm>
        </p:grpSpPr>
        <p:grpSp>
          <p:nvGrpSpPr>
            <p:cNvPr id="7" name="Gruppo 49"/>
            <p:cNvGrpSpPr/>
            <p:nvPr/>
          </p:nvGrpSpPr>
          <p:grpSpPr>
            <a:xfrm>
              <a:off x="3794531" y="5395082"/>
              <a:ext cx="1581016" cy="338554"/>
              <a:chOff x="4181334" y="5382303"/>
              <a:chExt cx="1581016" cy="338554"/>
            </a:xfrm>
          </p:grpSpPr>
          <p:sp>
            <p:nvSpPr>
              <p:cNvPr id="58" name="Text Box 15"/>
              <p:cNvSpPr txBox="1">
                <a:spLocks noChangeArrowheads="1"/>
              </p:cNvSpPr>
              <p:nvPr/>
            </p:nvSpPr>
            <p:spPr bwMode="auto">
              <a:xfrm>
                <a:off x="4770505" y="5382303"/>
                <a:ext cx="402674" cy="338554"/>
              </a:xfrm>
              <a:prstGeom prst="rect">
                <a:avLst/>
              </a:prstGeom>
              <a:noFill/>
              <a:ln w="9525">
                <a:noFill/>
                <a:miter lim="800000"/>
                <a:headEnd/>
                <a:tailEnd/>
              </a:ln>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GB" sz="1600" b="1" i="0" u="none" strike="noStrike" kern="1200" cap="none" spc="0" normalizeH="0" baseline="0" noProof="0" dirty="0">
                    <a:ln>
                      <a:noFill/>
                    </a:ln>
                    <a:solidFill>
                      <a:srgbClr val="333399">
                        <a:lumMod val="50000"/>
                      </a:srgbClr>
                    </a:solidFill>
                    <a:effectLst/>
                    <a:uLnTx/>
                    <a:uFillTx/>
                    <a:latin typeface="Arial" charset="0"/>
                    <a:ea typeface="+mn-ea"/>
                    <a:cs typeface="Arial" charset="0"/>
                  </a:rPr>
                  <a:t>c</a:t>
                </a:r>
                <a:r>
                  <a:rPr kumimoji="0" lang="en-GB" sz="1600" b="1" i="0" u="none" strike="noStrike" kern="1200" cap="none" spc="0" normalizeH="0" baseline="-25000" noProof="0" dirty="0">
                    <a:ln>
                      <a:noFill/>
                    </a:ln>
                    <a:solidFill>
                      <a:srgbClr val="333399">
                        <a:lumMod val="50000"/>
                      </a:srgbClr>
                    </a:solidFill>
                    <a:effectLst/>
                    <a:uLnTx/>
                    <a:uFillTx/>
                    <a:latin typeface="Arial" charset="0"/>
                    <a:ea typeface="+mn-ea"/>
                    <a:cs typeface="Arial" charset="0"/>
                  </a:rPr>
                  <a:t>2</a:t>
                </a:r>
                <a:endParaRPr kumimoji="0" lang="en-GB" sz="1600" b="1" i="0" u="none" strike="noStrike" kern="1200" cap="none" spc="0" normalizeH="0" baseline="0" noProof="0" dirty="0">
                  <a:ln>
                    <a:noFill/>
                  </a:ln>
                  <a:solidFill>
                    <a:srgbClr val="333399">
                      <a:lumMod val="50000"/>
                    </a:srgbClr>
                  </a:solidFill>
                  <a:effectLst/>
                  <a:uLnTx/>
                  <a:uFillTx/>
                  <a:latin typeface="Arial" charset="0"/>
                  <a:ea typeface="+mn-ea"/>
                  <a:cs typeface="Arial" charset="0"/>
                </a:endParaRPr>
              </a:p>
            </p:txBody>
          </p:sp>
          <p:sp>
            <p:nvSpPr>
              <p:cNvPr id="59" name="Text Box 16"/>
              <p:cNvSpPr txBox="1">
                <a:spLocks noChangeArrowheads="1"/>
              </p:cNvSpPr>
              <p:nvPr/>
            </p:nvSpPr>
            <p:spPr bwMode="auto">
              <a:xfrm>
                <a:off x="4181334" y="5382303"/>
                <a:ext cx="402674" cy="338554"/>
              </a:xfrm>
              <a:prstGeom prst="rect">
                <a:avLst/>
              </a:prstGeom>
              <a:noFill/>
              <a:ln w="9525">
                <a:noFill/>
                <a:miter lim="800000"/>
                <a:headEnd/>
                <a:tailEnd/>
              </a:ln>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GB" sz="1600" b="1" i="0" u="none" strike="noStrike" kern="1200" cap="none" spc="0" normalizeH="0" baseline="0" noProof="0" dirty="0">
                    <a:ln>
                      <a:noFill/>
                    </a:ln>
                    <a:solidFill>
                      <a:srgbClr val="333399">
                        <a:lumMod val="50000"/>
                      </a:srgbClr>
                    </a:solidFill>
                    <a:effectLst/>
                    <a:uLnTx/>
                    <a:uFillTx/>
                    <a:latin typeface="Arial" charset="0"/>
                    <a:ea typeface="+mn-ea"/>
                    <a:cs typeface="Arial" charset="0"/>
                  </a:rPr>
                  <a:t>c</a:t>
                </a:r>
                <a:r>
                  <a:rPr kumimoji="0" lang="en-GB" sz="1600" b="1" i="0" u="none" strike="noStrike" kern="1200" cap="none" spc="0" normalizeH="0" baseline="-25000" noProof="0" dirty="0">
                    <a:ln>
                      <a:noFill/>
                    </a:ln>
                    <a:solidFill>
                      <a:srgbClr val="333399">
                        <a:lumMod val="50000"/>
                      </a:srgbClr>
                    </a:solidFill>
                    <a:effectLst/>
                    <a:uLnTx/>
                    <a:uFillTx/>
                    <a:latin typeface="Arial" charset="0"/>
                    <a:ea typeface="+mn-ea"/>
                    <a:cs typeface="Arial" charset="0"/>
                  </a:rPr>
                  <a:t>1</a:t>
                </a:r>
                <a:endParaRPr kumimoji="0" lang="en-GB" sz="1600" b="1" i="0" u="none" strike="noStrike" kern="1200" cap="none" spc="0" normalizeH="0" baseline="0" noProof="0" dirty="0">
                  <a:ln>
                    <a:noFill/>
                  </a:ln>
                  <a:solidFill>
                    <a:srgbClr val="333399">
                      <a:lumMod val="50000"/>
                    </a:srgbClr>
                  </a:solidFill>
                  <a:effectLst/>
                  <a:uLnTx/>
                  <a:uFillTx/>
                  <a:latin typeface="Arial" charset="0"/>
                  <a:ea typeface="+mn-ea"/>
                  <a:cs typeface="Arial" charset="0"/>
                </a:endParaRPr>
              </a:p>
            </p:txBody>
          </p:sp>
          <p:sp>
            <p:nvSpPr>
              <p:cNvPr id="46" name="Text Box 15"/>
              <p:cNvSpPr txBox="1">
                <a:spLocks noChangeArrowheads="1"/>
              </p:cNvSpPr>
              <p:nvPr/>
            </p:nvSpPr>
            <p:spPr bwMode="auto">
              <a:xfrm>
                <a:off x="5359676" y="5382303"/>
                <a:ext cx="402674" cy="338554"/>
              </a:xfrm>
              <a:prstGeom prst="rect">
                <a:avLst/>
              </a:prstGeom>
              <a:noFill/>
              <a:ln w="9525">
                <a:noFill/>
                <a:miter lim="800000"/>
                <a:headEnd/>
                <a:tailEnd/>
              </a:ln>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GB" sz="1600" b="1" i="0" u="none" strike="noStrike" kern="1200" cap="none" spc="0" normalizeH="0" baseline="0" noProof="0" dirty="0">
                    <a:ln>
                      <a:noFill/>
                    </a:ln>
                    <a:solidFill>
                      <a:srgbClr val="333399">
                        <a:lumMod val="50000"/>
                      </a:srgbClr>
                    </a:solidFill>
                    <a:effectLst/>
                    <a:uLnTx/>
                    <a:uFillTx/>
                    <a:latin typeface="Arial" charset="0"/>
                    <a:ea typeface="+mn-ea"/>
                    <a:cs typeface="Arial" charset="0"/>
                  </a:rPr>
                  <a:t>c</a:t>
                </a:r>
                <a:r>
                  <a:rPr kumimoji="0" lang="en-GB" sz="1600" b="1" i="0" u="none" strike="noStrike" kern="1200" cap="none" spc="0" normalizeH="0" baseline="-25000" noProof="0" dirty="0">
                    <a:ln>
                      <a:noFill/>
                    </a:ln>
                    <a:solidFill>
                      <a:srgbClr val="333399">
                        <a:lumMod val="50000"/>
                      </a:srgbClr>
                    </a:solidFill>
                    <a:effectLst/>
                    <a:uLnTx/>
                    <a:uFillTx/>
                    <a:latin typeface="Arial" charset="0"/>
                    <a:ea typeface="+mn-ea"/>
                    <a:cs typeface="Arial" charset="0"/>
                  </a:rPr>
                  <a:t>3</a:t>
                </a:r>
                <a:endParaRPr kumimoji="0" lang="en-GB" sz="1600" b="1" i="0" u="none" strike="noStrike" kern="1200" cap="none" spc="0" normalizeH="0" baseline="0" noProof="0" dirty="0">
                  <a:ln>
                    <a:noFill/>
                  </a:ln>
                  <a:solidFill>
                    <a:srgbClr val="333399">
                      <a:lumMod val="50000"/>
                    </a:srgbClr>
                  </a:solidFill>
                  <a:effectLst/>
                  <a:uLnTx/>
                  <a:uFillTx/>
                  <a:latin typeface="Arial" charset="0"/>
                  <a:ea typeface="+mn-ea"/>
                  <a:cs typeface="Arial" charset="0"/>
                </a:endParaRPr>
              </a:p>
            </p:txBody>
          </p:sp>
        </p:grpSp>
        <p:grpSp>
          <p:nvGrpSpPr>
            <p:cNvPr id="8" name="Gruppo 61"/>
            <p:cNvGrpSpPr/>
            <p:nvPr/>
          </p:nvGrpSpPr>
          <p:grpSpPr>
            <a:xfrm>
              <a:off x="3992030" y="5189500"/>
              <a:ext cx="1177523" cy="158788"/>
              <a:chOff x="3992030" y="5189500"/>
              <a:chExt cx="1177523" cy="158788"/>
            </a:xfrm>
          </p:grpSpPr>
          <p:sp>
            <p:nvSpPr>
              <p:cNvPr id="57" name="Line 14"/>
              <p:cNvSpPr>
                <a:spLocks noChangeShapeType="1"/>
              </p:cNvSpPr>
              <p:nvPr/>
            </p:nvSpPr>
            <p:spPr bwMode="auto">
              <a:xfrm rot="5400000" flipV="1">
                <a:off x="5087003" y="5265738"/>
                <a:ext cx="158750" cy="6350"/>
              </a:xfrm>
              <a:prstGeom prst="line">
                <a:avLst/>
              </a:prstGeom>
              <a:noFill/>
              <a:ln w="9525">
                <a:solidFill>
                  <a:schemeClr val="tx1"/>
                </a:solidFill>
                <a:round/>
                <a:headEnd type="oval" w="med" len="me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it-IT" sz="2400" b="0" i="0" u="none" strike="noStrike" kern="1200" cap="none" spc="0" normalizeH="0" baseline="0" noProof="0">
                  <a:ln>
                    <a:noFill/>
                  </a:ln>
                  <a:solidFill>
                    <a:srgbClr val="333399">
                      <a:lumMod val="50000"/>
                    </a:srgbClr>
                  </a:solidFill>
                  <a:effectLst/>
                  <a:uLnTx/>
                  <a:uFillTx/>
                  <a:latin typeface="Arial" charset="0"/>
                  <a:ea typeface="+mn-ea"/>
                  <a:cs typeface="Arial" charset="0"/>
                </a:endParaRPr>
              </a:p>
            </p:txBody>
          </p:sp>
          <p:sp>
            <p:nvSpPr>
              <p:cNvPr id="61" name="Line 19"/>
              <p:cNvSpPr>
                <a:spLocks noChangeShapeType="1"/>
              </p:cNvSpPr>
              <p:nvPr/>
            </p:nvSpPr>
            <p:spPr bwMode="auto">
              <a:xfrm rot="5400000" flipV="1">
                <a:off x="4507949" y="5268894"/>
                <a:ext cx="158788" cy="0"/>
              </a:xfrm>
              <a:prstGeom prst="line">
                <a:avLst/>
              </a:prstGeom>
              <a:noFill/>
              <a:ln w="9525">
                <a:solidFill>
                  <a:schemeClr val="tx1"/>
                </a:solidFill>
                <a:round/>
                <a:headEnd type="oval" w="med" len="me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it-IT" sz="2400" b="0" i="0" u="none" strike="noStrike" kern="1200" cap="none" spc="0" normalizeH="0" baseline="0" noProof="0">
                  <a:ln>
                    <a:noFill/>
                  </a:ln>
                  <a:solidFill>
                    <a:srgbClr val="333399">
                      <a:lumMod val="50000"/>
                    </a:srgbClr>
                  </a:solidFill>
                  <a:effectLst/>
                  <a:uLnTx/>
                  <a:uFillTx/>
                  <a:latin typeface="Arial" charset="0"/>
                  <a:ea typeface="+mn-ea"/>
                  <a:cs typeface="Arial" charset="0"/>
                </a:endParaRPr>
              </a:p>
            </p:txBody>
          </p:sp>
          <p:sp>
            <p:nvSpPr>
              <p:cNvPr id="51" name="Line 19"/>
              <p:cNvSpPr>
                <a:spLocks noChangeShapeType="1"/>
              </p:cNvSpPr>
              <p:nvPr/>
            </p:nvSpPr>
            <p:spPr bwMode="auto">
              <a:xfrm rot="5400000" flipV="1">
                <a:off x="3912636" y="5268894"/>
                <a:ext cx="158788" cy="0"/>
              </a:xfrm>
              <a:prstGeom prst="line">
                <a:avLst/>
              </a:prstGeom>
              <a:noFill/>
              <a:ln w="9525">
                <a:solidFill>
                  <a:schemeClr val="tx1"/>
                </a:solidFill>
                <a:round/>
                <a:headEnd type="oval" w="med" len="me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it-IT" sz="2400" b="0" i="0" u="none" strike="noStrike" kern="1200" cap="none" spc="0" normalizeH="0" baseline="0" noProof="0">
                  <a:ln>
                    <a:noFill/>
                  </a:ln>
                  <a:solidFill>
                    <a:srgbClr val="333399">
                      <a:lumMod val="50000"/>
                    </a:srgbClr>
                  </a:solidFill>
                  <a:effectLst/>
                  <a:uLnTx/>
                  <a:uFillTx/>
                  <a:latin typeface="Arial" charset="0"/>
                  <a:ea typeface="+mn-ea"/>
                  <a:cs typeface="Arial" charset="0"/>
                </a:endParaRPr>
              </a:p>
            </p:txBody>
          </p:sp>
        </p:grpSp>
      </p:grpSp>
      <p:sp>
        <p:nvSpPr>
          <p:cNvPr id="66" name="CasellaDiTesto 65"/>
          <p:cNvSpPr txBox="1"/>
          <p:nvPr/>
        </p:nvSpPr>
        <p:spPr>
          <a:xfrm>
            <a:off x="836781" y="2357438"/>
            <a:ext cx="1178528" cy="584775"/>
          </a:xfrm>
          <a:prstGeom prst="rect">
            <a:avLst/>
          </a:prstGeom>
          <a:noFill/>
        </p:spPr>
        <p:txBody>
          <a:bodyPr wrap="non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Verdana"/>
                <a:ea typeface="+mn-ea"/>
                <a:cs typeface="+mn-cs"/>
              </a:rPr>
              <a:t>Measured</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rial" charset="0"/>
                <a:ea typeface="+mn-ea"/>
                <a:cs typeface="+mn-cs"/>
              </a:rPr>
              <a:t>signals</a:t>
            </a:r>
            <a:endParaRPr kumimoji="0" lang="en-US" sz="1600" b="0" i="0" u="none" strike="noStrike" kern="1200" cap="none" spc="0" normalizeH="0" baseline="0" noProof="0" dirty="0">
              <a:ln>
                <a:noFill/>
              </a:ln>
              <a:solidFill>
                <a:srgbClr val="000000"/>
              </a:solidFill>
              <a:effectLst/>
              <a:uLnTx/>
              <a:uFillTx/>
              <a:latin typeface="Verdana"/>
              <a:ea typeface="+mn-ea"/>
              <a:cs typeface="+mn-cs"/>
            </a:endParaRPr>
          </a:p>
        </p:txBody>
      </p:sp>
      <p:sp>
        <p:nvSpPr>
          <p:cNvPr id="67" name="Text Box 21"/>
          <p:cNvSpPr txBox="1">
            <a:spLocks noChangeArrowheads="1"/>
          </p:cNvSpPr>
          <p:nvPr/>
        </p:nvSpPr>
        <p:spPr bwMode="auto">
          <a:xfrm>
            <a:off x="1061107" y="5330929"/>
            <a:ext cx="1354862" cy="584775"/>
          </a:xfrm>
          <a:prstGeom prst="rect">
            <a:avLst/>
          </a:prstGeom>
          <a:noFill/>
          <a:ln w="9525">
            <a:noFill/>
            <a:miter lim="800000"/>
            <a:headEnd/>
            <a:tailEnd/>
          </a:ln>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333399">
                    <a:lumMod val="50000"/>
                  </a:srgbClr>
                </a:solidFill>
                <a:effectLst/>
                <a:uLnTx/>
                <a:uFillTx/>
                <a:latin typeface="Arial" charset="0"/>
                <a:ea typeface="+mn-ea"/>
                <a:cs typeface="Arial" charset="0"/>
              </a:rPr>
              <a:t>Anomalous </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333399">
                    <a:lumMod val="50000"/>
                  </a:srgbClr>
                </a:solidFill>
                <a:effectLst/>
                <a:uLnTx/>
                <a:uFillTx/>
                <a:latin typeface="Arial" charset="0"/>
                <a:ea typeface="+mn-ea"/>
                <a:cs typeface="Arial" charset="0"/>
              </a:rPr>
              <a:t>operation</a:t>
            </a:r>
          </a:p>
        </p:txBody>
      </p:sp>
      <p:sp>
        <p:nvSpPr>
          <p:cNvPr id="68" name="Text Box 21"/>
          <p:cNvSpPr txBox="1">
            <a:spLocks noChangeArrowheads="1"/>
          </p:cNvSpPr>
          <p:nvPr/>
        </p:nvSpPr>
        <p:spPr bwMode="auto">
          <a:xfrm>
            <a:off x="3663559" y="5714430"/>
            <a:ext cx="2182009" cy="584775"/>
          </a:xfrm>
          <a:prstGeom prst="rect">
            <a:avLst/>
          </a:prstGeom>
          <a:noFill/>
          <a:ln w="9525">
            <a:noFill/>
            <a:miter lim="800000"/>
            <a:headEnd/>
            <a:tailEnd/>
          </a:ln>
        </p:spPr>
        <p:txBody>
          <a:bodyPr wrap="none">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333399">
                    <a:lumMod val="50000"/>
                  </a:srgbClr>
                </a:solidFill>
                <a:effectLst/>
                <a:uLnTx/>
                <a:uFillTx/>
                <a:latin typeface="Arial" charset="0"/>
                <a:ea typeface="+mn-ea"/>
                <a:cs typeface="Arial" charset="0"/>
              </a:rPr>
              <a:t>Malfunctioning type </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333399">
                    <a:lumMod val="50000"/>
                  </a:srgbClr>
                </a:solidFill>
                <a:effectLst/>
                <a:uLnTx/>
                <a:uFillTx/>
                <a:latin typeface="Arial" charset="0"/>
                <a:ea typeface="+mn-ea"/>
                <a:cs typeface="Arial" charset="0"/>
              </a:rPr>
              <a:t>(classes)</a:t>
            </a:r>
          </a:p>
        </p:txBody>
      </p:sp>
      <p:sp>
        <p:nvSpPr>
          <p:cNvPr id="69" name="Parentesi graffa chiusa 68"/>
          <p:cNvSpPr/>
          <p:nvPr/>
        </p:nvSpPr>
        <p:spPr bwMode="auto">
          <a:xfrm rot="5400000">
            <a:off x="4606520" y="4904455"/>
            <a:ext cx="247388" cy="1455222"/>
          </a:xfrm>
          <a:prstGeom prst="rightBrac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50" name="Titolo 1">
            <a:extLst>
              <a:ext uri="{FF2B5EF4-FFF2-40B4-BE49-F238E27FC236}">
                <a16:creationId xmlns:a16="http://schemas.microsoft.com/office/drawing/2014/main" id="{27A8240C-472C-4250-B7FD-762D1DE9892C}"/>
              </a:ext>
            </a:extLst>
          </p:cNvPr>
          <p:cNvSpPr>
            <a:spLocks noGrp="1"/>
          </p:cNvSpPr>
          <p:nvPr>
            <p:ph type="title"/>
          </p:nvPr>
        </p:nvSpPr>
        <p:spPr>
          <a:xfrm>
            <a:off x="104775" y="44450"/>
            <a:ext cx="7886700" cy="717550"/>
          </a:xfrm>
        </p:spPr>
        <p:txBody>
          <a:bodyPr/>
          <a:lstStyle/>
          <a:p>
            <a:r>
              <a:rPr lang="it-IT" dirty="0"/>
              <a:t>In </a:t>
            </a:r>
            <a:r>
              <a:rPr lang="it-IT" dirty="0" err="1"/>
              <a:t>This</a:t>
            </a:r>
            <a:r>
              <a:rPr lang="it-IT" dirty="0"/>
              <a:t> </a:t>
            </a:r>
            <a:r>
              <a:rPr lang="it-IT" dirty="0" err="1"/>
              <a:t>Lecture</a:t>
            </a:r>
            <a:r>
              <a:rPr lang="it-IT" dirty="0"/>
              <a:t>: Fault </a:t>
            </a:r>
            <a:r>
              <a:rPr lang="it-IT" dirty="0" err="1"/>
              <a:t>Detection</a:t>
            </a:r>
            <a:endParaRPr lang="it-IT" dirty="0"/>
          </a:p>
        </p:txBody>
      </p:sp>
      <p:pic>
        <p:nvPicPr>
          <p:cNvPr id="52" name="Picture 2" descr="Immagine che contiene interni, bianco, nero, sedendo&#10;&#10;Descrizione generata automaticamente">
            <a:extLst>
              <a:ext uri="{FF2B5EF4-FFF2-40B4-BE49-F238E27FC236}">
                <a16:creationId xmlns:a16="http://schemas.microsoft.com/office/drawing/2014/main" id="{5C6539D2-F476-4CEC-8F64-EB8C3D583425}"/>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700641" y="2268676"/>
            <a:ext cx="1676400" cy="838200"/>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46">
            <a:extLst>
              <a:ext uri="{FF2B5EF4-FFF2-40B4-BE49-F238E27FC236}">
                <a16:creationId xmlns:a16="http://schemas.microsoft.com/office/drawing/2014/main" id="{2F146830-30FA-4CE7-BADA-04C8D63E5AD0}"/>
              </a:ext>
            </a:extLst>
          </p:cNvPr>
          <p:cNvPicPr>
            <a:picLocks noChangeAspect="1"/>
          </p:cNvPicPr>
          <p:nvPr/>
        </p:nvPicPr>
        <p:blipFill>
          <a:blip r:embed="rId9"/>
          <a:stretch>
            <a:fillRect/>
          </a:stretch>
        </p:blipFill>
        <p:spPr>
          <a:xfrm>
            <a:off x="7726935" y="1523185"/>
            <a:ext cx="1039776" cy="1285062"/>
          </a:xfrm>
          <a:prstGeom prst="rect">
            <a:avLst/>
          </a:prstGeom>
        </p:spPr>
      </p:pic>
      <p:graphicFrame>
        <p:nvGraphicFramePr>
          <p:cNvPr id="65" name="Object 4">
            <a:extLst>
              <a:ext uri="{FF2B5EF4-FFF2-40B4-BE49-F238E27FC236}">
                <a16:creationId xmlns:a16="http://schemas.microsoft.com/office/drawing/2014/main" id="{2AF36F7F-2B2E-47EF-A5F9-11AC87CA1717}"/>
              </a:ext>
            </a:extLst>
          </p:cNvPr>
          <p:cNvGraphicFramePr>
            <a:graphicFrameLocks noChangeAspect="1"/>
          </p:cNvGraphicFramePr>
          <p:nvPr/>
        </p:nvGraphicFramePr>
        <p:xfrm>
          <a:off x="7501241" y="2935043"/>
          <a:ext cx="1305720" cy="398730"/>
        </p:xfrm>
        <a:graphic>
          <a:graphicData uri="http://schemas.openxmlformats.org/presentationml/2006/ole">
            <mc:AlternateContent xmlns:mc="http://schemas.openxmlformats.org/markup-compatibility/2006">
              <mc:Choice xmlns:v="urn:schemas-microsoft-com:vml" Requires="v">
                <p:oleObj name="Equazione" r:id="rId10" imgW="1307880" imgH="431640" progId="Equation.3">
                  <p:embed/>
                </p:oleObj>
              </mc:Choice>
              <mc:Fallback>
                <p:oleObj name="Equazione" r:id="rId10" imgW="1307880" imgH="431640" progId="Equation.3">
                  <p:embed/>
                  <p:pic>
                    <p:nvPicPr>
                      <p:cNvPr id="65" name="Object 4">
                        <a:extLst>
                          <a:ext uri="{FF2B5EF4-FFF2-40B4-BE49-F238E27FC236}">
                            <a16:creationId xmlns:a16="http://schemas.microsoft.com/office/drawing/2014/main" id="{2AF36F7F-2B2E-47EF-A5F9-11AC87CA1717}"/>
                          </a:ext>
                        </a:extLst>
                      </p:cNvPr>
                      <p:cNvPicPr>
                        <a:picLocks noChangeAspect="1" noChangeArrowheads="1"/>
                      </p:cNvPicPr>
                      <p:nvPr/>
                    </p:nvPicPr>
                    <p:blipFill>
                      <a:blip r:embed="rId11"/>
                      <a:srcRect/>
                      <a:stretch>
                        <a:fillRect/>
                      </a:stretch>
                    </p:blipFill>
                    <p:spPr bwMode="auto">
                      <a:xfrm>
                        <a:off x="7501241" y="2935043"/>
                        <a:ext cx="1305720" cy="398730"/>
                      </a:xfrm>
                      <a:prstGeom prst="rect">
                        <a:avLst/>
                      </a:prstGeom>
                      <a:solidFill>
                        <a:srgbClr val="00CC99"/>
                      </a:solidFill>
                    </p:spPr>
                  </p:pic>
                </p:oleObj>
              </mc:Fallback>
            </mc:AlternateContent>
          </a:graphicData>
        </a:graphic>
      </p:graphicFrame>
      <p:sp>
        <p:nvSpPr>
          <p:cNvPr id="9" name="Rettangolo 8">
            <a:extLst>
              <a:ext uri="{FF2B5EF4-FFF2-40B4-BE49-F238E27FC236}">
                <a16:creationId xmlns:a16="http://schemas.microsoft.com/office/drawing/2014/main" id="{B1122AE3-C86A-4D1C-A1D5-CF0249D4DBBA}"/>
              </a:ext>
            </a:extLst>
          </p:cNvPr>
          <p:cNvSpPr/>
          <p:nvPr/>
        </p:nvSpPr>
        <p:spPr>
          <a:xfrm>
            <a:off x="875621" y="3830550"/>
            <a:ext cx="2711113" cy="2879008"/>
          </a:xfrm>
          <a:prstGeom prst="rect">
            <a:avLst/>
          </a:prstGeom>
          <a:solidFill>
            <a:schemeClr val="accent1">
              <a:alpha val="4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84652998"/>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Titolo 52"/>
          <p:cNvSpPr>
            <a:spLocks noGrp="1"/>
          </p:cNvSpPr>
          <p:nvPr>
            <p:ph type="title"/>
          </p:nvPr>
        </p:nvSpPr>
        <p:spPr/>
        <p:txBody>
          <a:bodyPr/>
          <a:lstStyle/>
          <a:p>
            <a:r>
              <a:rPr lang="it-IT" dirty="0"/>
              <a:t>AAKR: the </a:t>
            </a:r>
            <a:r>
              <a:rPr lang="it-IT" dirty="0" err="1"/>
              <a:t>algorithm</a:t>
            </a:r>
            <a:r>
              <a:rPr lang="it-IT" dirty="0"/>
              <a:t> (1)</a:t>
            </a:r>
          </a:p>
        </p:txBody>
      </p:sp>
      <p:sp>
        <p:nvSpPr>
          <p:cNvPr id="127" name="Segnaposto contenuto 2"/>
          <p:cNvSpPr>
            <a:spLocks noGrp="1"/>
          </p:cNvSpPr>
          <p:nvPr>
            <p:ph idx="1"/>
          </p:nvPr>
        </p:nvSpPr>
        <p:spPr bwMode="auto">
          <a:xfrm>
            <a:off x="457200" y="962061"/>
            <a:ext cx="8229600" cy="2406739"/>
          </a:xfrm>
          <a:prstGeom prst="rect">
            <a:avLst/>
          </a:prstGeom>
          <a:noFill/>
          <a:ln w="9525">
            <a:noFill/>
            <a:miter lim="800000"/>
            <a:headEnd/>
            <a:tailEnd/>
          </a:ln>
        </p:spPr>
        <p:txBody>
          <a:bodyPr>
            <a:normAutofit/>
          </a:bodyPr>
          <a:lstStyle/>
          <a:p>
            <a:pPr>
              <a:lnSpc>
                <a:spcPct val="100000"/>
              </a:lnSpc>
              <a:spcBef>
                <a:spcPts val="0"/>
              </a:spcBef>
              <a:defRPr/>
            </a:pPr>
            <a:r>
              <a:rPr kumimoji="0" lang="en-US" sz="1800" b="0" i="0" u="none" strike="noStrike" kern="0" cap="none" spc="0" normalizeH="0" baseline="0" noProof="0" dirty="0">
                <a:ln>
                  <a:noFill/>
                </a:ln>
                <a:solidFill>
                  <a:sysClr val="windowText" lastClr="000000"/>
                </a:solidFill>
                <a:effectLst/>
                <a:uLnTx/>
                <a:uFillTx/>
              </a:rPr>
              <a:t>Training </a:t>
            </a:r>
            <a:r>
              <a:rPr lang="en-US" sz="1800" kern="0" dirty="0">
                <a:solidFill>
                  <a:sysClr val="windowText" lastClr="000000"/>
                </a:solidFill>
              </a:rPr>
              <a:t>patterns: </a:t>
            </a:r>
          </a:p>
          <a:p>
            <a:pPr>
              <a:lnSpc>
                <a:spcPct val="100000"/>
              </a:lnSpc>
              <a:spcBef>
                <a:spcPts val="0"/>
              </a:spcBef>
              <a:defRPr/>
            </a:pPr>
            <a:endParaRPr kumimoji="0" lang="en-US" sz="1800" b="0" i="0" u="none" strike="noStrike" kern="0" cap="none" spc="0" normalizeH="0" baseline="0" noProof="0" dirty="0">
              <a:ln>
                <a:noFill/>
              </a:ln>
              <a:solidFill>
                <a:sysClr val="windowText" lastClr="000000"/>
              </a:solidFill>
              <a:effectLst/>
              <a:uLnTx/>
              <a:uFillTx/>
            </a:endParaRPr>
          </a:p>
          <a:p>
            <a:pPr>
              <a:lnSpc>
                <a:spcPct val="100000"/>
              </a:lnSpc>
              <a:spcBef>
                <a:spcPts val="0"/>
              </a:spcBef>
              <a:defRPr/>
            </a:pPr>
            <a:endParaRPr kumimoji="0" lang="en-US" sz="1800" b="0" i="0" u="none" strike="noStrike" kern="0" cap="none" spc="0" normalizeH="0" baseline="0" noProof="0" dirty="0">
              <a:ln>
                <a:noFill/>
              </a:ln>
              <a:solidFill>
                <a:sysClr val="windowText" lastClr="000000"/>
              </a:solidFill>
              <a:effectLst/>
              <a:uLnTx/>
              <a:uFillTx/>
            </a:endParaRPr>
          </a:p>
          <a:p>
            <a:pPr>
              <a:lnSpc>
                <a:spcPct val="100000"/>
              </a:lnSpc>
              <a:spcBef>
                <a:spcPts val="0"/>
              </a:spcBef>
              <a:defRPr/>
            </a:pPr>
            <a:endParaRPr lang="en-US" sz="1800" kern="0" dirty="0">
              <a:solidFill>
                <a:sysClr val="windowText" lastClr="000000"/>
              </a:solidFill>
            </a:endParaRPr>
          </a:p>
          <a:p>
            <a:pPr>
              <a:lnSpc>
                <a:spcPct val="100000"/>
              </a:lnSpc>
              <a:spcBef>
                <a:spcPts val="0"/>
              </a:spcBef>
              <a:defRPr/>
            </a:pPr>
            <a:endParaRPr kumimoji="0" lang="en-US" sz="1800" b="0" i="0" u="none" strike="noStrike" kern="0" cap="none" spc="0" normalizeH="0" baseline="0" noProof="0" dirty="0">
              <a:ln>
                <a:noFill/>
              </a:ln>
              <a:solidFill>
                <a:sysClr val="windowText" lastClr="000000"/>
              </a:solidFill>
              <a:effectLst/>
              <a:uLnTx/>
              <a:uFillTx/>
            </a:endParaRPr>
          </a:p>
          <a:p>
            <a:pPr>
              <a:lnSpc>
                <a:spcPct val="100000"/>
              </a:lnSpc>
              <a:spcBef>
                <a:spcPts val="0"/>
              </a:spcBef>
              <a:defRPr/>
            </a:pPr>
            <a:r>
              <a:rPr kumimoji="0" lang="en-US" sz="1800" b="0" i="0" u="none" strike="noStrike" kern="0" cap="none" spc="0" normalizeH="0" baseline="0" noProof="0" dirty="0">
                <a:ln>
                  <a:noFill/>
                </a:ln>
                <a:solidFill>
                  <a:sysClr val="windowText" lastClr="000000"/>
                </a:solidFill>
                <a:effectLst/>
                <a:uLnTx/>
                <a:uFillTx/>
              </a:rPr>
              <a:t>Test input     : </a:t>
            </a:r>
            <a:r>
              <a:rPr lang="en-US" sz="1800" dirty="0"/>
              <a:t>measured signals at current time</a:t>
            </a:r>
            <a:endParaRPr kumimoji="0" lang="en-US" sz="1800" b="0" i="0" u="none" strike="noStrike" kern="0" cap="none" spc="0" normalizeH="0" baseline="0" noProof="0" dirty="0">
              <a:ln>
                <a:noFill/>
              </a:ln>
              <a:solidFill>
                <a:sysClr val="windowText" lastClr="000000"/>
              </a:solidFill>
              <a:effectLst/>
              <a:uLnTx/>
              <a:uFillTx/>
            </a:endParaRPr>
          </a:p>
          <a:p>
            <a:pPr>
              <a:lnSpc>
                <a:spcPct val="100000"/>
              </a:lnSpc>
              <a:spcBef>
                <a:spcPts val="0"/>
              </a:spcBef>
              <a:defRPr/>
            </a:pPr>
            <a:endParaRPr kumimoji="0" lang="en-US" sz="1800" b="0" i="0" u="none" strike="noStrike" kern="0" cap="none" spc="0" normalizeH="0" baseline="0" noProof="0" dirty="0">
              <a:ln>
                <a:noFill/>
              </a:ln>
              <a:solidFill>
                <a:sysClr val="windowText" lastClr="000000"/>
              </a:solidFill>
              <a:effectLst/>
              <a:uLnTx/>
              <a:uFillTx/>
            </a:endParaRPr>
          </a:p>
          <a:p>
            <a:pPr>
              <a:lnSpc>
                <a:spcPct val="100000"/>
              </a:lnSpc>
              <a:spcBef>
                <a:spcPts val="0"/>
              </a:spcBef>
              <a:defRPr/>
            </a:pPr>
            <a:r>
              <a:rPr kumimoji="0" lang="en-US" sz="1800" b="0" i="0" u="none" strike="noStrike" kern="0" cap="none" spc="0" normalizeH="0" baseline="0" noProof="0" dirty="0">
                <a:ln>
                  <a:noFill/>
                </a:ln>
                <a:solidFill>
                  <a:sysClr val="windowText" lastClr="000000"/>
                </a:solidFill>
                <a:effectLst/>
                <a:uLnTx/>
                <a:uFillTx/>
              </a:rPr>
              <a:t>Test output      : </a:t>
            </a:r>
            <a:r>
              <a:rPr lang="en-US" sz="1800" dirty="0"/>
              <a:t>weighted sum of the training patterns</a:t>
            </a:r>
            <a:endParaRPr kumimoji="0" lang="en-US" sz="1800" b="0" i="0" u="none" strike="noStrike" kern="0" cap="none" spc="0" normalizeH="0" baseline="0" noProof="0" dirty="0">
              <a:ln>
                <a:noFill/>
              </a:ln>
              <a:solidFill>
                <a:sysClr val="windowText" lastClr="000000"/>
              </a:solidFill>
              <a:effectLst/>
              <a:uLnTx/>
              <a:uFillTx/>
            </a:endParaRPr>
          </a:p>
        </p:txBody>
      </p:sp>
      <p:sp>
        <p:nvSpPr>
          <p:cNvPr id="3" name="Slide Number Placeholder 2">
            <a:extLst>
              <a:ext uri="{FF2B5EF4-FFF2-40B4-BE49-F238E27FC236}">
                <a16:creationId xmlns:a16="http://schemas.microsoft.com/office/drawing/2014/main" id="{36C4EAA0-D20E-4585-98EE-E838992F3D9A}"/>
              </a:ext>
            </a:extLst>
          </p:cNvPr>
          <p:cNvSpPr>
            <a:spLocks noGrp="1"/>
          </p:cNvSpPr>
          <p:nvPr>
            <p:ph type="sldNum" sz="quarter" idx="12"/>
          </p:nvPr>
        </p:nvSpPr>
        <p:spPr/>
        <p:txBody>
          <a:bodyPr/>
          <a:lstStyle/>
          <a:p>
            <a:fld id="{6CF46B70-BEEE-447A-8354-9995F2AD6C56}" type="slidenum">
              <a:rPr lang="en-US" smtClean="0"/>
              <a:pPr/>
              <a:t>30</a:t>
            </a:fld>
            <a:endParaRPr lang="en-US" dirty="0"/>
          </a:p>
        </p:txBody>
      </p:sp>
      <p:graphicFrame>
        <p:nvGraphicFramePr>
          <p:cNvPr id="32" name="Object 11">
            <a:extLst>
              <a:ext uri="{FF2B5EF4-FFF2-40B4-BE49-F238E27FC236}">
                <a16:creationId xmlns:a16="http://schemas.microsoft.com/office/drawing/2014/main" id="{36035B14-A585-41AF-9C2C-58296CA5F3E9}"/>
              </a:ext>
            </a:extLst>
          </p:cNvPr>
          <p:cNvGraphicFramePr>
            <a:graphicFrameLocks noChangeAspect="1"/>
          </p:cNvGraphicFramePr>
          <p:nvPr>
            <p:extLst>
              <p:ext uri="{D42A27DB-BD31-4B8C-83A1-F6EECF244321}">
                <p14:modId xmlns:p14="http://schemas.microsoft.com/office/powerpoint/2010/main" val="1258723409"/>
              </p:ext>
            </p:extLst>
          </p:nvPr>
        </p:nvGraphicFramePr>
        <p:xfrm>
          <a:off x="2638488" y="959732"/>
          <a:ext cx="3127375" cy="1438275"/>
        </p:xfrm>
        <a:graphic>
          <a:graphicData uri="http://schemas.openxmlformats.org/presentationml/2006/ole">
            <mc:AlternateContent xmlns:mc="http://schemas.openxmlformats.org/markup-compatibility/2006">
              <mc:Choice xmlns:v="urn:schemas-microsoft-com:vml" Requires="v">
                <p:oleObj name="Equazione" r:id="rId3" imgW="2286000" imgH="1168200" progId="Equation.3">
                  <p:embed/>
                </p:oleObj>
              </mc:Choice>
              <mc:Fallback>
                <p:oleObj name="Equazione" r:id="rId3" imgW="2286000" imgH="1168200" progId="Equation.3">
                  <p:embed/>
                  <p:pic>
                    <p:nvPicPr>
                      <p:cNvPr id="32" name="Object 11">
                        <a:extLst>
                          <a:ext uri="{FF2B5EF4-FFF2-40B4-BE49-F238E27FC236}">
                            <a16:creationId xmlns:a16="http://schemas.microsoft.com/office/drawing/2014/main" id="{36035B14-A585-41AF-9C2C-58296CA5F3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38488" y="959732"/>
                        <a:ext cx="3127375" cy="14382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3" name="Object 10">
            <a:extLst>
              <a:ext uri="{FF2B5EF4-FFF2-40B4-BE49-F238E27FC236}">
                <a16:creationId xmlns:a16="http://schemas.microsoft.com/office/drawing/2014/main" id="{95F89964-25B2-4DD5-A674-EF3DCC923C8E}"/>
              </a:ext>
            </a:extLst>
          </p:cNvPr>
          <p:cNvGraphicFramePr>
            <a:graphicFrameLocks noChangeAspect="1"/>
          </p:cNvGraphicFramePr>
          <p:nvPr>
            <p:extLst>
              <p:ext uri="{D42A27DB-BD31-4B8C-83A1-F6EECF244321}">
                <p14:modId xmlns:p14="http://schemas.microsoft.com/office/powerpoint/2010/main" val="3932725833"/>
              </p:ext>
            </p:extLst>
          </p:nvPr>
        </p:nvGraphicFramePr>
        <p:xfrm>
          <a:off x="5677833" y="2333036"/>
          <a:ext cx="2055248" cy="374333"/>
        </p:xfrm>
        <a:graphic>
          <a:graphicData uri="http://schemas.openxmlformats.org/presentationml/2006/ole">
            <mc:AlternateContent xmlns:mc="http://schemas.openxmlformats.org/markup-compatibility/2006">
              <mc:Choice xmlns:v="urn:schemas-microsoft-com:vml" Requires="v">
                <p:oleObj name="Equazione" r:id="rId5" imgW="1193760" imgH="241200" progId="Equation.3">
                  <p:embed/>
                </p:oleObj>
              </mc:Choice>
              <mc:Fallback>
                <p:oleObj name="Equazione" r:id="rId5" imgW="1193760" imgH="241200" progId="Equation.3">
                  <p:embed/>
                  <p:pic>
                    <p:nvPicPr>
                      <p:cNvPr id="33" name="Object 10">
                        <a:extLst>
                          <a:ext uri="{FF2B5EF4-FFF2-40B4-BE49-F238E27FC236}">
                            <a16:creationId xmlns:a16="http://schemas.microsoft.com/office/drawing/2014/main" id="{95F89964-25B2-4DD5-A674-EF3DCC923C8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77833" y="2333036"/>
                        <a:ext cx="2055248" cy="37433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4" name="Object 3">
            <a:extLst>
              <a:ext uri="{FF2B5EF4-FFF2-40B4-BE49-F238E27FC236}">
                <a16:creationId xmlns:a16="http://schemas.microsoft.com/office/drawing/2014/main" id="{267008F7-647B-4F2C-96A1-9674665F453D}"/>
              </a:ext>
            </a:extLst>
          </p:cNvPr>
          <p:cNvGraphicFramePr>
            <a:graphicFrameLocks noChangeAspect="1"/>
          </p:cNvGraphicFramePr>
          <p:nvPr>
            <p:extLst>
              <p:ext uri="{D42A27DB-BD31-4B8C-83A1-F6EECF244321}">
                <p14:modId xmlns:p14="http://schemas.microsoft.com/office/powerpoint/2010/main" val="111551501"/>
              </p:ext>
            </p:extLst>
          </p:nvPr>
        </p:nvGraphicFramePr>
        <p:xfrm>
          <a:off x="6371679" y="2853395"/>
          <a:ext cx="1858962" cy="414337"/>
        </p:xfrm>
        <a:graphic>
          <a:graphicData uri="http://schemas.openxmlformats.org/presentationml/2006/ole">
            <mc:AlternateContent xmlns:mc="http://schemas.openxmlformats.org/markup-compatibility/2006">
              <mc:Choice xmlns:v="urn:schemas-microsoft-com:vml" Requires="v">
                <p:oleObj name="Equazione" r:id="rId7" imgW="1079280" imgH="266400" progId="Equation.3">
                  <p:embed/>
                </p:oleObj>
              </mc:Choice>
              <mc:Fallback>
                <p:oleObj name="Equazione" r:id="rId7" imgW="1079280" imgH="266400" progId="Equation.3">
                  <p:embed/>
                  <p:pic>
                    <p:nvPicPr>
                      <p:cNvPr id="34" name="Object 3">
                        <a:extLst>
                          <a:ext uri="{FF2B5EF4-FFF2-40B4-BE49-F238E27FC236}">
                            <a16:creationId xmlns:a16="http://schemas.microsoft.com/office/drawing/2014/main" id="{267008F7-647B-4F2C-96A1-9674665F453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371679" y="2853395"/>
                        <a:ext cx="1858962" cy="4143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35" name="Group 34">
            <a:extLst>
              <a:ext uri="{FF2B5EF4-FFF2-40B4-BE49-F238E27FC236}">
                <a16:creationId xmlns:a16="http://schemas.microsoft.com/office/drawing/2014/main" id="{A822E86A-EDC3-46B1-94A1-1D5CFC07BE82}"/>
              </a:ext>
            </a:extLst>
          </p:cNvPr>
          <p:cNvGrpSpPr/>
          <p:nvPr/>
        </p:nvGrpSpPr>
        <p:grpSpPr>
          <a:xfrm>
            <a:off x="684388" y="3644487"/>
            <a:ext cx="3136037" cy="2133303"/>
            <a:chOff x="2745139" y="4464443"/>
            <a:chExt cx="3136037" cy="2133303"/>
          </a:xfrm>
        </p:grpSpPr>
        <p:sp>
          <p:nvSpPr>
            <p:cNvPr id="36" name="Line 3">
              <a:extLst>
                <a:ext uri="{FF2B5EF4-FFF2-40B4-BE49-F238E27FC236}">
                  <a16:creationId xmlns:a16="http://schemas.microsoft.com/office/drawing/2014/main" id="{34F88D63-B036-440D-8586-52B1C360B3CB}"/>
                </a:ext>
              </a:extLst>
            </p:cNvPr>
            <p:cNvSpPr>
              <a:spLocks noChangeShapeType="1"/>
            </p:cNvSpPr>
            <p:nvPr/>
          </p:nvSpPr>
          <p:spPr bwMode="auto">
            <a:xfrm flipV="1">
              <a:off x="3260850" y="4533023"/>
              <a:ext cx="766" cy="1893094"/>
            </a:xfrm>
            <a:prstGeom prst="line">
              <a:avLst/>
            </a:prstGeom>
            <a:noFill/>
            <a:ln w="9360">
              <a:solidFill>
                <a:srgbClr val="000000"/>
              </a:solidFill>
              <a:miter lim="800000"/>
              <a:headEnd/>
              <a:tailEnd type="triangle" w="med" len="med"/>
            </a:ln>
          </p:spPr>
          <p:txBody>
            <a:bodyPr/>
            <a:lstStyle/>
            <a:p>
              <a:endParaRPr lang="en-US">
                <a:solidFill>
                  <a:srgbClr val="000000"/>
                </a:solidFill>
              </a:endParaRPr>
            </a:p>
          </p:txBody>
        </p:sp>
        <p:sp>
          <p:nvSpPr>
            <p:cNvPr id="37" name="Line 4">
              <a:extLst>
                <a:ext uri="{FF2B5EF4-FFF2-40B4-BE49-F238E27FC236}">
                  <a16:creationId xmlns:a16="http://schemas.microsoft.com/office/drawing/2014/main" id="{4BA963A4-A1CF-4FB0-BF51-B694D41545A0}"/>
                </a:ext>
              </a:extLst>
            </p:cNvPr>
            <p:cNvSpPr>
              <a:spLocks noChangeShapeType="1"/>
            </p:cNvSpPr>
            <p:nvPr/>
          </p:nvSpPr>
          <p:spPr bwMode="auto">
            <a:xfrm>
              <a:off x="3260850" y="6425388"/>
              <a:ext cx="2167524" cy="730"/>
            </a:xfrm>
            <a:prstGeom prst="line">
              <a:avLst/>
            </a:prstGeom>
            <a:noFill/>
            <a:ln w="9360">
              <a:solidFill>
                <a:srgbClr val="000000"/>
              </a:solidFill>
              <a:miter lim="800000"/>
              <a:headEnd/>
              <a:tailEnd type="triangle" w="med" len="med"/>
            </a:ln>
          </p:spPr>
          <p:txBody>
            <a:bodyPr/>
            <a:lstStyle/>
            <a:p>
              <a:endParaRPr lang="en-US">
                <a:solidFill>
                  <a:srgbClr val="000000"/>
                </a:solidFill>
              </a:endParaRPr>
            </a:p>
          </p:txBody>
        </p:sp>
        <p:sp>
          <p:nvSpPr>
            <p:cNvPr id="38" name="Oval 9">
              <a:extLst>
                <a:ext uri="{FF2B5EF4-FFF2-40B4-BE49-F238E27FC236}">
                  <a16:creationId xmlns:a16="http://schemas.microsoft.com/office/drawing/2014/main" id="{143A7CDA-C3FD-4C8A-A405-EAE052EB5B59}"/>
                </a:ext>
              </a:extLst>
            </p:cNvPr>
            <p:cNvSpPr>
              <a:spLocks noChangeArrowheads="1"/>
            </p:cNvSpPr>
            <p:nvPr/>
          </p:nvSpPr>
          <p:spPr bwMode="auto">
            <a:xfrm>
              <a:off x="3664964" y="5304419"/>
              <a:ext cx="44392" cy="42328"/>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39" name="Oval 10">
              <a:extLst>
                <a:ext uri="{FF2B5EF4-FFF2-40B4-BE49-F238E27FC236}">
                  <a16:creationId xmlns:a16="http://schemas.microsoft.com/office/drawing/2014/main" id="{A2A45980-BC32-42A5-A47A-DDD293FBDB4D}"/>
                </a:ext>
              </a:extLst>
            </p:cNvPr>
            <p:cNvSpPr>
              <a:spLocks noChangeArrowheads="1"/>
            </p:cNvSpPr>
            <p:nvPr/>
          </p:nvSpPr>
          <p:spPr bwMode="auto">
            <a:xfrm>
              <a:off x="3738440" y="5374479"/>
              <a:ext cx="44392" cy="42328"/>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40" name="Oval 11">
              <a:extLst>
                <a:ext uri="{FF2B5EF4-FFF2-40B4-BE49-F238E27FC236}">
                  <a16:creationId xmlns:a16="http://schemas.microsoft.com/office/drawing/2014/main" id="{3882574A-819A-496B-9CF1-2A9CC9FFB0C6}"/>
                </a:ext>
              </a:extLst>
            </p:cNvPr>
            <p:cNvSpPr>
              <a:spLocks noChangeArrowheads="1"/>
            </p:cNvSpPr>
            <p:nvPr/>
          </p:nvSpPr>
          <p:spPr bwMode="auto">
            <a:xfrm>
              <a:off x="3701702" y="4954116"/>
              <a:ext cx="44392" cy="42328"/>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41" name="Oval 12">
              <a:extLst>
                <a:ext uri="{FF2B5EF4-FFF2-40B4-BE49-F238E27FC236}">
                  <a16:creationId xmlns:a16="http://schemas.microsoft.com/office/drawing/2014/main" id="{121F445D-9B09-47C0-87F0-9F8662A2604E}"/>
                </a:ext>
              </a:extLst>
            </p:cNvPr>
            <p:cNvSpPr>
              <a:spLocks noChangeArrowheads="1"/>
            </p:cNvSpPr>
            <p:nvPr/>
          </p:nvSpPr>
          <p:spPr bwMode="auto">
            <a:xfrm>
              <a:off x="3775177" y="5024177"/>
              <a:ext cx="44392" cy="42328"/>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42" name="Oval 13">
              <a:extLst>
                <a:ext uri="{FF2B5EF4-FFF2-40B4-BE49-F238E27FC236}">
                  <a16:creationId xmlns:a16="http://schemas.microsoft.com/office/drawing/2014/main" id="{F7310946-DE26-42BC-BC65-B6D587E84354}"/>
                </a:ext>
              </a:extLst>
            </p:cNvPr>
            <p:cNvSpPr>
              <a:spLocks noChangeArrowheads="1"/>
            </p:cNvSpPr>
            <p:nvPr/>
          </p:nvSpPr>
          <p:spPr bwMode="auto">
            <a:xfrm>
              <a:off x="3848653" y="5024177"/>
              <a:ext cx="44392" cy="42328"/>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43" name="Oval 14">
              <a:extLst>
                <a:ext uri="{FF2B5EF4-FFF2-40B4-BE49-F238E27FC236}">
                  <a16:creationId xmlns:a16="http://schemas.microsoft.com/office/drawing/2014/main" id="{B8CE148D-45E3-4DE1-89B8-401FBE145B15}"/>
                </a:ext>
              </a:extLst>
            </p:cNvPr>
            <p:cNvSpPr>
              <a:spLocks noChangeArrowheads="1"/>
            </p:cNvSpPr>
            <p:nvPr/>
          </p:nvSpPr>
          <p:spPr bwMode="auto">
            <a:xfrm>
              <a:off x="3554751" y="5409510"/>
              <a:ext cx="44392" cy="42328"/>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44" name="Oval 15">
              <a:extLst>
                <a:ext uri="{FF2B5EF4-FFF2-40B4-BE49-F238E27FC236}">
                  <a16:creationId xmlns:a16="http://schemas.microsoft.com/office/drawing/2014/main" id="{E91DF4BB-42EB-4828-95E0-1BC11D2DBE22}"/>
                </a:ext>
              </a:extLst>
            </p:cNvPr>
            <p:cNvSpPr>
              <a:spLocks noChangeArrowheads="1"/>
            </p:cNvSpPr>
            <p:nvPr/>
          </p:nvSpPr>
          <p:spPr bwMode="auto">
            <a:xfrm>
              <a:off x="3628227" y="5409510"/>
              <a:ext cx="44392" cy="42328"/>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45" name="Oval 16">
              <a:extLst>
                <a:ext uri="{FF2B5EF4-FFF2-40B4-BE49-F238E27FC236}">
                  <a16:creationId xmlns:a16="http://schemas.microsoft.com/office/drawing/2014/main" id="{390557B6-3592-4D14-8C05-0CE440D27233}"/>
                </a:ext>
              </a:extLst>
            </p:cNvPr>
            <p:cNvSpPr>
              <a:spLocks noChangeArrowheads="1"/>
            </p:cNvSpPr>
            <p:nvPr/>
          </p:nvSpPr>
          <p:spPr bwMode="auto">
            <a:xfrm>
              <a:off x="3591489" y="5339450"/>
              <a:ext cx="44392" cy="42328"/>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46" name="Oval 17">
              <a:extLst>
                <a:ext uri="{FF2B5EF4-FFF2-40B4-BE49-F238E27FC236}">
                  <a16:creationId xmlns:a16="http://schemas.microsoft.com/office/drawing/2014/main" id="{14945400-149C-4F91-BA31-757BB78804B4}"/>
                </a:ext>
              </a:extLst>
            </p:cNvPr>
            <p:cNvSpPr>
              <a:spLocks noChangeArrowheads="1"/>
            </p:cNvSpPr>
            <p:nvPr/>
          </p:nvSpPr>
          <p:spPr bwMode="auto">
            <a:xfrm>
              <a:off x="3554751" y="5269389"/>
              <a:ext cx="44392" cy="42328"/>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47" name="Oval 18">
              <a:extLst>
                <a:ext uri="{FF2B5EF4-FFF2-40B4-BE49-F238E27FC236}">
                  <a16:creationId xmlns:a16="http://schemas.microsoft.com/office/drawing/2014/main" id="{16BF48A2-53DA-4998-A490-30DC0488705A}"/>
                </a:ext>
              </a:extLst>
            </p:cNvPr>
            <p:cNvSpPr>
              <a:spLocks noChangeArrowheads="1"/>
            </p:cNvSpPr>
            <p:nvPr/>
          </p:nvSpPr>
          <p:spPr bwMode="auto">
            <a:xfrm>
              <a:off x="3499644" y="5345288"/>
              <a:ext cx="44392" cy="42328"/>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48" name="Oval 19">
              <a:extLst>
                <a:ext uri="{FF2B5EF4-FFF2-40B4-BE49-F238E27FC236}">
                  <a16:creationId xmlns:a16="http://schemas.microsoft.com/office/drawing/2014/main" id="{AE635AE9-59A3-44AF-9DCE-346F27466216}"/>
                </a:ext>
              </a:extLst>
            </p:cNvPr>
            <p:cNvSpPr>
              <a:spLocks noChangeArrowheads="1"/>
            </p:cNvSpPr>
            <p:nvPr/>
          </p:nvSpPr>
          <p:spPr bwMode="auto">
            <a:xfrm>
              <a:off x="3481276" y="5409510"/>
              <a:ext cx="44392" cy="42328"/>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49" name="Oval 20">
              <a:extLst>
                <a:ext uri="{FF2B5EF4-FFF2-40B4-BE49-F238E27FC236}">
                  <a16:creationId xmlns:a16="http://schemas.microsoft.com/office/drawing/2014/main" id="{C4A06F4C-7E51-4869-9201-054151836CFC}"/>
                </a:ext>
              </a:extLst>
            </p:cNvPr>
            <p:cNvSpPr>
              <a:spLocks noChangeArrowheads="1"/>
            </p:cNvSpPr>
            <p:nvPr/>
          </p:nvSpPr>
          <p:spPr bwMode="auto">
            <a:xfrm>
              <a:off x="3554751" y="5479571"/>
              <a:ext cx="44392" cy="42328"/>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50" name="Oval 21">
              <a:extLst>
                <a:ext uri="{FF2B5EF4-FFF2-40B4-BE49-F238E27FC236}">
                  <a16:creationId xmlns:a16="http://schemas.microsoft.com/office/drawing/2014/main" id="{9957080D-2CD7-4115-B19A-B940945A0475}"/>
                </a:ext>
              </a:extLst>
            </p:cNvPr>
            <p:cNvSpPr>
              <a:spLocks noChangeArrowheads="1"/>
            </p:cNvSpPr>
            <p:nvPr/>
          </p:nvSpPr>
          <p:spPr bwMode="auto">
            <a:xfrm>
              <a:off x="3628227" y="5549631"/>
              <a:ext cx="44392" cy="42328"/>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51" name="Oval 22">
              <a:extLst>
                <a:ext uri="{FF2B5EF4-FFF2-40B4-BE49-F238E27FC236}">
                  <a16:creationId xmlns:a16="http://schemas.microsoft.com/office/drawing/2014/main" id="{8B0CD91A-3138-4B12-A21B-9250D5C6497C}"/>
                </a:ext>
              </a:extLst>
            </p:cNvPr>
            <p:cNvSpPr>
              <a:spLocks noChangeArrowheads="1"/>
            </p:cNvSpPr>
            <p:nvPr/>
          </p:nvSpPr>
          <p:spPr bwMode="auto">
            <a:xfrm>
              <a:off x="3518014" y="5549631"/>
              <a:ext cx="44392" cy="42328"/>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52" name="Oval 23">
              <a:extLst>
                <a:ext uri="{FF2B5EF4-FFF2-40B4-BE49-F238E27FC236}">
                  <a16:creationId xmlns:a16="http://schemas.microsoft.com/office/drawing/2014/main" id="{F3BB2240-F177-46BF-851F-59A341CDF6F5}"/>
                </a:ext>
              </a:extLst>
            </p:cNvPr>
            <p:cNvSpPr>
              <a:spLocks noChangeArrowheads="1"/>
            </p:cNvSpPr>
            <p:nvPr/>
          </p:nvSpPr>
          <p:spPr bwMode="auto">
            <a:xfrm>
              <a:off x="3805792" y="5100076"/>
              <a:ext cx="44392" cy="42328"/>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54" name="Oval 24">
              <a:extLst>
                <a:ext uri="{FF2B5EF4-FFF2-40B4-BE49-F238E27FC236}">
                  <a16:creationId xmlns:a16="http://schemas.microsoft.com/office/drawing/2014/main" id="{92EAFD03-7B6D-46C7-AF69-757CEBAFDD07}"/>
                </a:ext>
              </a:extLst>
            </p:cNvPr>
            <p:cNvSpPr>
              <a:spLocks noChangeArrowheads="1"/>
            </p:cNvSpPr>
            <p:nvPr/>
          </p:nvSpPr>
          <p:spPr bwMode="auto">
            <a:xfrm>
              <a:off x="3701702" y="5234358"/>
              <a:ext cx="44392" cy="42328"/>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55" name="Oval 25">
              <a:extLst>
                <a:ext uri="{FF2B5EF4-FFF2-40B4-BE49-F238E27FC236}">
                  <a16:creationId xmlns:a16="http://schemas.microsoft.com/office/drawing/2014/main" id="{02022E6D-F42C-4729-AAD8-A33D7640351F}"/>
                </a:ext>
              </a:extLst>
            </p:cNvPr>
            <p:cNvSpPr>
              <a:spLocks noChangeArrowheads="1"/>
            </p:cNvSpPr>
            <p:nvPr/>
          </p:nvSpPr>
          <p:spPr bwMode="auto">
            <a:xfrm>
              <a:off x="3877736" y="5234358"/>
              <a:ext cx="44392" cy="42328"/>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56" name="Oval 26">
              <a:extLst>
                <a:ext uri="{FF2B5EF4-FFF2-40B4-BE49-F238E27FC236}">
                  <a16:creationId xmlns:a16="http://schemas.microsoft.com/office/drawing/2014/main" id="{055BB548-E49A-4BDA-9AD7-C180FCAE9344}"/>
                </a:ext>
              </a:extLst>
            </p:cNvPr>
            <p:cNvSpPr>
              <a:spLocks noChangeArrowheads="1"/>
            </p:cNvSpPr>
            <p:nvPr/>
          </p:nvSpPr>
          <p:spPr bwMode="auto">
            <a:xfrm>
              <a:off x="3951212" y="5234358"/>
              <a:ext cx="44392" cy="42328"/>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57" name="Oval 27">
              <a:extLst>
                <a:ext uri="{FF2B5EF4-FFF2-40B4-BE49-F238E27FC236}">
                  <a16:creationId xmlns:a16="http://schemas.microsoft.com/office/drawing/2014/main" id="{29E8E8F2-D2C0-4EF2-8A27-D322E3824E15}"/>
                </a:ext>
              </a:extLst>
            </p:cNvPr>
            <p:cNvSpPr>
              <a:spLocks noChangeArrowheads="1"/>
            </p:cNvSpPr>
            <p:nvPr/>
          </p:nvSpPr>
          <p:spPr bwMode="auto">
            <a:xfrm>
              <a:off x="3914474" y="5164298"/>
              <a:ext cx="44392" cy="42328"/>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58" name="Oval 28">
              <a:extLst>
                <a:ext uri="{FF2B5EF4-FFF2-40B4-BE49-F238E27FC236}">
                  <a16:creationId xmlns:a16="http://schemas.microsoft.com/office/drawing/2014/main" id="{27EEB527-E3FE-4FE9-B4B0-51BE98E3E072}"/>
                </a:ext>
              </a:extLst>
            </p:cNvPr>
            <p:cNvSpPr>
              <a:spLocks noChangeArrowheads="1"/>
            </p:cNvSpPr>
            <p:nvPr/>
          </p:nvSpPr>
          <p:spPr bwMode="auto">
            <a:xfrm>
              <a:off x="3877736" y="5094237"/>
              <a:ext cx="44392" cy="42328"/>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59" name="Oval 29">
              <a:extLst>
                <a:ext uri="{FF2B5EF4-FFF2-40B4-BE49-F238E27FC236}">
                  <a16:creationId xmlns:a16="http://schemas.microsoft.com/office/drawing/2014/main" id="{946755C5-8088-4F55-98CC-FFA2ED0FB056}"/>
                </a:ext>
              </a:extLst>
            </p:cNvPr>
            <p:cNvSpPr>
              <a:spLocks noChangeArrowheads="1"/>
            </p:cNvSpPr>
            <p:nvPr/>
          </p:nvSpPr>
          <p:spPr bwMode="auto">
            <a:xfrm>
              <a:off x="3822630" y="5170136"/>
              <a:ext cx="44392" cy="42328"/>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60" name="Oval 30">
              <a:extLst>
                <a:ext uri="{FF2B5EF4-FFF2-40B4-BE49-F238E27FC236}">
                  <a16:creationId xmlns:a16="http://schemas.microsoft.com/office/drawing/2014/main" id="{A37CE48D-D085-4B4F-9922-A676DF033460}"/>
                </a:ext>
              </a:extLst>
            </p:cNvPr>
            <p:cNvSpPr>
              <a:spLocks noChangeArrowheads="1"/>
            </p:cNvSpPr>
            <p:nvPr/>
          </p:nvSpPr>
          <p:spPr bwMode="auto">
            <a:xfrm>
              <a:off x="3804261" y="5234358"/>
              <a:ext cx="44392" cy="42328"/>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61" name="Oval 31">
              <a:extLst>
                <a:ext uri="{FF2B5EF4-FFF2-40B4-BE49-F238E27FC236}">
                  <a16:creationId xmlns:a16="http://schemas.microsoft.com/office/drawing/2014/main" id="{2ECC142D-9172-48F4-B23E-3748F35E58E4}"/>
                </a:ext>
              </a:extLst>
            </p:cNvPr>
            <p:cNvSpPr>
              <a:spLocks noChangeArrowheads="1"/>
            </p:cNvSpPr>
            <p:nvPr/>
          </p:nvSpPr>
          <p:spPr bwMode="auto">
            <a:xfrm>
              <a:off x="3877736" y="5304419"/>
              <a:ext cx="44392" cy="42328"/>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62" name="Oval 32">
              <a:extLst>
                <a:ext uri="{FF2B5EF4-FFF2-40B4-BE49-F238E27FC236}">
                  <a16:creationId xmlns:a16="http://schemas.microsoft.com/office/drawing/2014/main" id="{04269DBD-AD2F-423F-9A10-BCF670C9BB67}"/>
                </a:ext>
              </a:extLst>
            </p:cNvPr>
            <p:cNvSpPr>
              <a:spLocks noChangeArrowheads="1"/>
            </p:cNvSpPr>
            <p:nvPr/>
          </p:nvSpPr>
          <p:spPr bwMode="auto">
            <a:xfrm>
              <a:off x="3775177" y="5304419"/>
              <a:ext cx="44392" cy="42328"/>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63" name="Oval 33">
              <a:extLst>
                <a:ext uri="{FF2B5EF4-FFF2-40B4-BE49-F238E27FC236}">
                  <a16:creationId xmlns:a16="http://schemas.microsoft.com/office/drawing/2014/main" id="{838E3FB5-2DDC-4A12-92CB-DA8280B4BE30}"/>
                </a:ext>
              </a:extLst>
            </p:cNvPr>
            <p:cNvSpPr>
              <a:spLocks noChangeArrowheads="1"/>
            </p:cNvSpPr>
            <p:nvPr/>
          </p:nvSpPr>
          <p:spPr bwMode="auto">
            <a:xfrm>
              <a:off x="3840999" y="5374479"/>
              <a:ext cx="44392" cy="42328"/>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64" name="Oval 34">
              <a:extLst>
                <a:ext uri="{FF2B5EF4-FFF2-40B4-BE49-F238E27FC236}">
                  <a16:creationId xmlns:a16="http://schemas.microsoft.com/office/drawing/2014/main" id="{67852074-946A-4AD3-BE4B-57767BCB219D}"/>
                </a:ext>
              </a:extLst>
            </p:cNvPr>
            <p:cNvSpPr>
              <a:spLocks noChangeArrowheads="1"/>
            </p:cNvSpPr>
            <p:nvPr/>
          </p:nvSpPr>
          <p:spPr bwMode="auto">
            <a:xfrm>
              <a:off x="3804261" y="5577363"/>
              <a:ext cx="44392" cy="42328"/>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65" name="Oval 35">
              <a:extLst>
                <a:ext uri="{FF2B5EF4-FFF2-40B4-BE49-F238E27FC236}">
                  <a16:creationId xmlns:a16="http://schemas.microsoft.com/office/drawing/2014/main" id="{8DA35791-BA6E-4B85-BD0A-83744B4A1F6D}"/>
                </a:ext>
              </a:extLst>
            </p:cNvPr>
            <p:cNvSpPr>
              <a:spLocks noChangeArrowheads="1"/>
            </p:cNvSpPr>
            <p:nvPr/>
          </p:nvSpPr>
          <p:spPr bwMode="auto">
            <a:xfrm>
              <a:off x="3840999" y="5507302"/>
              <a:ext cx="44392" cy="42328"/>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66" name="Oval 36">
              <a:extLst>
                <a:ext uri="{FF2B5EF4-FFF2-40B4-BE49-F238E27FC236}">
                  <a16:creationId xmlns:a16="http://schemas.microsoft.com/office/drawing/2014/main" id="{8E24332F-0BC4-496E-9C22-A3DA449FFF0A}"/>
                </a:ext>
              </a:extLst>
            </p:cNvPr>
            <p:cNvSpPr>
              <a:spLocks noChangeArrowheads="1"/>
            </p:cNvSpPr>
            <p:nvPr/>
          </p:nvSpPr>
          <p:spPr bwMode="auto">
            <a:xfrm>
              <a:off x="3804261" y="5437242"/>
              <a:ext cx="44392" cy="42328"/>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67" name="Oval 37">
              <a:extLst>
                <a:ext uri="{FF2B5EF4-FFF2-40B4-BE49-F238E27FC236}">
                  <a16:creationId xmlns:a16="http://schemas.microsoft.com/office/drawing/2014/main" id="{3E3E5EA7-FAD1-4626-8398-96E41AB16C0B}"/>
                </a:ext>
              </a:extLst>
            </p:cNvPr>
            <p:cNvSpPr>
              <a:spLocks noChangeArrowheads="1"/>
            </p:cNvSpPr>
            <p:nvPr/>
          </p:nvSpPr>
          <p:spPr bwMode="auto">
            <a:xfrm>
              <a:off x="3749155" y="5513141"/>
              <a:ext cx="44392" cy="42328"/>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68" name="Oval 38">
              <a:extLst>
                <a:ext uri="{FF2B5EF4-FFF2-40B4-BE49-F238E27FC236}">
                  <a16:creationId xmlns:a16="http://schemas.microsoft.com/office/drawing/2014/main" id="{1D5E35B4-7588-464E-A2CC-15CD6ABBD996}"/>
                </a:ext>
              </a:extLst>
            </p:cNvPr>
            <p:cNvSpPr>
              <a:spLocks noChangeArrowheads="1"/>
            </p:cNvSpPr>
            <p:nvPr/>
          </p:nvSpPr>
          <p:spPr bwMode="auto">
            <a:xfrm>
              <a:off x="3730786" y="5577363"/>
              <a:ext cx="44392" cy="42328"/>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69" name="Oval 39">
              <a:extLst>
                <a:ext uri="{FF2B5EF4-FFF2-40B4-BE49-F238E27FC236}">
                  <a16:creationId xmlns:a16="http://schemas.microsoft.com/office/drawing/2014/main" id="{87AF2781-9582-489C-ABE4-D68EAA712FB3}"/>
                </a:ext>
              </a:extLst>
            </p:cNvPr>
            <p:cNvSpPr>
              <a:spLocks noChangeArrowheads="1"/>
            </p:cNvSpPr>
            <p:nvPr/>
          </p:nvSpPr>
          <p:spPr bwMode="auto">
            <a:xfrm>
              <a:off x="3804261" y="5647423"/>
              <a:ext cx="44392" cy="42328"/>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70" name="Oval 40">
              <a:extLst>
                <a:ext uri="{FF2B5EF4-FFF2-40B4-BE49-F238E27FC236}">
                  <a16:creationId xmlns:a16="http://schemas.microsoft.com/office/drawing/2014/main" id="{AEDDBF44-301C-4A14-AEB1-98C4315C13F6}"/>
                </a:ext>
              </a:extLst>
            </p:cNvPr>
            <p:cNvSpPr>
              <a:spLocks noChangeArrowheads="1"/>
            </p:cNvSpPr>
            <p:nvPr/>
          </p:nvSpPr>
          <p:spPr bwMode="auto">
            <a:xfrm>
              <a:off x="3664964" y="5479571"/>
              <a:ext cx="44392" cy="42328"/>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71" name="Oval 41">
              <a:extLst>
                <a:ext uri="{FF2B5EF4-FFF2-40B4-BE49-F238E27FC236}">
                  <a16:creationId xmlns:a16="http://schemas.microsoft.com/office/drawing/2014/main" id="{A4A7BD7E-676A-4120-842F-D5F39944082C}"/>
                </a:ext>
              </a:extLst>
            </p:cNvPr>
            <p:cNvSpPr>
              <a:spLocks noChangeArrowheads="1"/>
            </p:cNvSpPr>
            <p:nvPr/>
          </p:nvSpPr>
          <p:spPr bwMode="auto">
            <a:xfrm>
              <a:off x="4612491" y="6120333"/>
              <a:ext cx="44392" cy="42328"/>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72" name="Oval 42">
              <a:extLst>
                <a:ext uri="{FF2B5EF4-FFF2-40B4-BE49-F238E27FC236}">
                  <a16:creationId xmlns:a16="http://schemas.microsoft.com/office/drawing/2014/main" id="{4D206463-853B-44D9-AEA6-3B72C708F905}"/>
                </a:ext>
              </a:extLst>
            </p:cNvPr>
            <p:cNvSpPr>
              <a:spLocks noChangeArrowheads="1"/>
            </p:cNvSpPr>
            <p:nvPr/>
          </p:nvSpPr>
          <p:spPr bwMode="auto">
            <a:xfrm>
              <a:off x="4649229" y="6050272"/>
              <a:ext cx="44392" cy="42328"/>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73" name="Oval 43">
              <a:extLst>
                <a:ext uri="{FF2B5EF4-FFF2-40B4-BE49-F238E27FC236}">
                  <a16:creationId xmlns:a16="http://schemas.microsoft.com/office/drawing/2014/main" id="{00DDE453-3ACC-428D-9DBD-2F36233A3900}"/>
                </a:ext>
              </a:extLst>
            </p:cNvPr>
            <p:cNvSpPr>
              <a:spLocks noChangeArrowheads="1"/>
            </p:cNvSpPr>
            <p:nvPr/>
          </p:nvSpPr>
          <p:spPr bwMode="auto">
            <a:xfrm>
              <a:off x="4612491" y="5980211"/>
              <a:ext cx="44392" cy="42328"/>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74" name="Oval 44">
              <a:extLst>
                <a:ext uri="{FF2B5EF4-FFF2-40B4-BE49-F238E27FC236}">
                  <a16:creationId xmlns:a16="http://schemas.microsoft.com/office/drawing/2014/main" id="{F5C23E8D-438B-404F-8D5E-7265886E2C65}"/>
                </a:ext>
              </a:extLst>
            </p:cNvPr>
            <p:cNvSpPr>
              <a:spLocks noChangeArrowheads="1"/>
            </p:cNvSpPr>
            <p:nvPr/>
          </p:nvSpPr>
          <p:spPr bwMode="auto">
            <a:xfrm>
              <a:off x="4557384" y="6056111"/>
              <a:ext cx="44392" cy="42328"/>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75" name="Oval 45">
              <a:extLst>
                <a:ext uri="{FF2B5EF4-FFF2-40B4-BE49-F238E27FC236}">
                  <a16:creationId xmlns:a16="http://schemas.microsoft.com/office/drawing/2014/main" id="{6FA64DC9-9878-453B-8169-5795050174B8}"/>
                </a:ext>
              </a:extLst>
            </p:cNvPr>
            <p:cNvSpPr>
              <a:spLocks noChangeArrowheads="1"/>
            </p:cNvSpPr>
            <p:nvPr/>
          </p:nvSpPr>
          <p:spPr bwMode="auto">
            <a:xfrm>
              <a:off x="4539016" y="6120333"/>
              <a:ext cx="44392" cy="42328"/>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76" name="Oval 46">
              <a:extLst>
                <a:ext uri="{FF2B5EF4-FFF2-40B4-BE49-F238E27FC236}">
                  <a16:creationId xmlns:a16="http://schemas.microsoft.com/office/drawing/2014/main" id="{45A2B8A7-8B1D-46C0-A106-731F8B2D013E}"/>
                </a:ext>
              </a:extLst>
            </p:cNvPr>
            <p:cNvSpPr>
              <a:spLocks noChangeArrowheads="1"/>
            </p:cNvSpPr>
            <p:nvPr/>
          </p:nvSpPr>
          <p:spPr bwMode="auto">
            <a:xfrm>
              <a:off x="4612491" y="6190393"/>
              <a:ext cx="44392" cy="42328"/>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77" name="Oval 47">
              <a:extLst>
                <a:ext uri="{FF2B5EF4-FFF2-40B4-BE49-F238E27FC236}">
                  <a16:creationId xmlns:a16="http://schemas.microsoft.com/office/drawing/2014/main" id="{422EB6D1-6F86-4B3C-B665-A0730872A708}"/>
                </a:ext>
              </a:extLst>
            </p:cNvPr>
            <p:cNvSpPr>
              <a:spLocks noChangeArrowheads="1"/>
            </p:cNvSpPr>
            <p:nvPr/>
          </p:nvSpPr>
          <p:spPr bwMode="auto">
            <a:xfrm>
              <a:off x="4575753" y="6260454"/>
              <a:ext cx="44392" cy="42328"/>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78" name="Oval 48">
              <a:extLst>
                <a:ext uri="{FF2B5EF4-FFF2-40B4-BE49-F238E27FC236}">
                  <a16:creationId xmlns:a16="http://schemas.microsoft.com/office/drawing/2014/main" id="{4C268594-55B7-43EA-B2FC-855942C40731}"/>
                </a:ext>
              </a:extLst>
            </p:cNvPr>
            <p:cNvSpPr>
              <a:spLocks noChangeArrowheads="1"/>
            </p:cNvSpPr>
            <p:nvPr/>
          </p:nvSpPr>
          <p:spPr bwMode="auto">
            <a:xfrm>
              <a:off x="3591489" y="5689752"/>
              <a:ext cx="44392" cy="42328"/>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79" name="Oval 49">
              <a:extLst>
                <a:ext uri="{FF2B5EF4-FFF2-40B4-BE49-F238E27FC236}">
                  <a16:creationId xmlns:a16="http://schemas.microsoft.com/office/drawing/2014/main" id="{191F4209-ABB8-4AC0-A77F-3E586691AA21}"/>
                </a:ext>
              </a:extLst>
            </p:cNvPr>
            <p:cNvSpPr>
              <a:spLocks noChangeArrowheads="1"/>
            </p:cNvSpPr>
            <p:nvPr/>
          </p:nvSpPr>
          <p:spPr bwMode="auto">
            <a:xfrm>
              <a:off x="3628227" y="5619692"/>
              <a:ext cx="44392" cy="42328"/>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80" name="Oval 50">
              <a:extLst>
                <a:ext uri="{FF2B5EF4-FFF2-40B4-BE49-F238E27FC236}">
                  <a16:creationId xmlns:a16="http://schemas.microsoft.com/office/drawing/2014/main" id="{B44AF8F1-0CBE-4DC2-9A76-2C1990CD91F6}"/>
                </a:ext>
              </a:extLst>
            </p:cNvPr>
            <p:cNvSpPr>
              <a:spLocks noChangeArrowheads="1"/>
            </p:cNvSpPr>
            <p:nvPr/>
          </p:nvSpPr>
          <p:spPr bwMode="auto">
            <a:xfrm>
              <a:off x="3536382" y="5625530"/>
              <a:ext cx="44392" cy="42328"/>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81" name="Oval 51">
              <a:extLst>
                <a:ext uri="{FF2B5EF4-FFF2-40B4-BE49-F238E27FC236}">
                  <a16:creationId xmlns:a16="http://schemas.microsoft.com/office/drawing/2014/main" id="{6B447240-5F2A-43FB-8D19-9ADD09D3AC8F}"/>
                </a:ext>
              </a:extLst>
            </p:cNvPr>
            <p:cNvSpPr>
              <a:spLocks noChangeArrowheads="1"/>
            </p:cNvSpPr>
            <p:nvPr/>
          </p:nvSpPr>
          <p:spPr bwMode="auto">
            <a:xfrm>
              <a:off x="3518014" y="5689752"/>
              <a:ext cx="44392" cy="42328"/>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82" name="Oval 52">
              <a:extLst>
                <a:ext uri="{FF2B5EF4-FFF2-40B4-BE49-F238E27FC236}">
                  <a16:creationId xmlns:a16="http://schemas.microsoft.com/office/drawing/2014/main" id="{16F9A108-7C81-4E47-A48F-C9DF4C9654F0}"/>
                </a:ext>
              </a:extLst>
            </p:cNvPr>
            <p:cNvSpPr>
              <a:spLocks noChangeArrowheads="1"/>
            </p:cNvSpPr>
            <p:nvPr/>
          </p:nvSpPr>
          <p:spPr bwMode="auto">
            <a:xfrm>
              <a:off x="3591489" y="5759813"/>
              <a:ext cx="44392" cy="42328"/>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83" name="Oval 53">
              <a:extLst>
                <a:ext uri="{FF2B5EF4-FFF2-40B4-BE49-F238E27FC236}">
                  <a16:creationId xmlns:a16="http://schemas.microsoft.com/office/drawing/2014/main" id="{3185CE2A-7A5B-4F01-ABB7-80A512766CA4}"/>
                </a:ext>
              </a:extLst>
            </p:cNvPr>
            <p:cNvSpPr>
              <a:spLocks noChangeArrowheads="1"/>
            </p:cNvSpPr>
            <p:nvPr/>
          </p:nvSpPr>
          <p:spPr bwMode="auto">
            <a:xfrm>
              <a:off x="3671087" y="5129268"/>
              <a:ext cx="44392" cy="42328"/>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84" name="Oval 54">
              <a:extLst>
                <a:ext uri="{FF2B5EF4-FFF2-40B4-BE49-F238E27FC236}">
                  <a16:creationId xmlns:a16="http://schemas.microsoft.com/office/drawing/2014/main" id="{FAB80380-E59A-4DA9-AA39-0D2FB4DE7CC0}"/>
                </a:ext>
              </a:extLst>
            </p:cNvPr>
            <p:cNvSpPr>
              <a:spLocks noChangeArrowheads="1"/>
            </p:cNvSpPr>
            <p:nvPr/>
          </p:nvSpPr>
          <p:spPr bwMode="auto">
            <a:xfrm>
              <a:off x="3707825" y="5059207"/>
              <a:ext cx="44392" cy="42328"/>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85" name="Oval 55">
              <a:extLst>
                <a:ext uri="{FF2B5EF4-FFF2-40B4-BE49-F238E27FC236}">
                  <a16:creationId xmlns:a16="http://schemas.microsoft.com/office/drawing/2014/main" id="{DECDAD44-90CB-4826-A643-41C13763DA32}"/>
                </a:ext>
              </a:extLst>
            </p:cNvPr>
            <p:cNvSpPr>
              <a:spLocks noChangeArrowheads="1"/>
            </p:cNvSpPr>
            <p:nvPr/>
          </p:nvSpPr>
          <p:spPr bwMode="auto">
            <a:xfrm>
              <a:off x="3615981" y="5065046"/>
              <a:ext cx="44392" cy="42328"/>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86" name="Oval 56">
              <a:extLst>
                <a:ext uri="{FF2B5EF4-FFF2-40B4-BE49-F238E27FC236}">
                  <a16:creationId xmlns:a16="http://schemas.microsoft.com/office/drawing/2014/main" id="{8E7F1D70-9BD8-433D-A787-AC9468E98D3C}"/>
                </a:ext>
              </a:extLst>
            </p:cNvPr>
            <p:cNvSpPr>
              <a:spLocks noChangeArrowheads="1"/>
            </p:cNvSpPr>
            <p:nvPr/>
          </p:nvSpPr>
          <p:spPr bwMode="auto">
            <a:xfrm>
              <a:off x="3597612" y="5129268"/>
              <a:ext cx="44392" cy="42328"/>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87" name="Oval 57">
              <a:extLst>
                <a:ext uri="{FF2B5EF4-FFF2-40B4-BE49-F238E27FC236}">
                  <a16:creationId xmlns:a16="http://schemas.microsoft.com/office/drawing/2014/main" id="{E48A17EE-0CC2-49F3-BAB0-CAD6A028A9F6}"/>
                </a:ext>
              </a:extLst>
            </p:cNvPr>
            <p:cNvSpPr>
              <a:spLocks noChangeArrowheads="1"/>
            </p:cNvSpPr>
            <p:nvPr/>
          </p:nvSpPr>
          <p:spPr bwMode="auto">
            <a:xfrm>
              <a:off x="3591489" y="5199329"/>
              <a:ext cx="44392" cy="42328"/>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88" name="Oval 58">
              <a:extLst>
                <a:ext uri="{FF2B5EF4-FFF2-40B4-BE49-F238E27FC236}">
                  <a16:creationId xmlns:a16="http://schemas.microsoft.com/office/drawing/2014/main" id="{74470189-8804-4D10-9819-7A30E724C810}"/>
                </a:ext>
              </a:extLst>
            </p:cNvPr>
            <p:cNvSpPr>
              <a:spLocks noChangeArrowheads="1"/>
            </p:cNvSpPr>
            <p:nvPr/>
          </p:nvSpPr>
          <p:spPr bwMode="auto">
            <a:xfrm>
              <a:off x="4381350" y="6139308"/>
              <a:ext cx="44392" cy="42328"/>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89" name="Oval 59">
              <a:extLst>
                <a:ext uri="{FF2B5EF4-FFF2-40B4-BE49-F238E27FC236}">
                  <a16:creationId xmlns:a16="http://schemas.microsoft.com/office/drawing/2014/main" id="{C7A442EB-F1F2-4F1B-B04E-0ADCC6C09783}"/>
                </a:ext>
              </a:extLst>
            </p:cNvPr>
            <p:cNvSpPr>
              <a:spLocks noChangeArrowheads="1"/>
            </p:cNvSpPr>
            <p:nvPr/>
          </p:nvSpPr>
          <p:spPr bwMode="auto">
            <a:xfrm>
              <a:off x="4418087" y="6069247"/>
              <a:ext cx="44392" cy="42328"/>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90" name="Oval 60">
              <a:extLst>
                <a:ext uri="{FF2B5EF4-FFF2-40B4-BE49-F238E27FC236}">
                  <a16:creationId xmlns:a16="http://schemas.microsoft.com/office/drawing/2014/main" id="{E26369EB-BB08-4DB7-A57D-38351334CA72}"/>
                </a:ext>
              </a:extLst>
            </p:cNvPr>
            <p:cNvSpPr>
              <a:spLocks noChangeArrowheads="1"/>
            </p:cNvSpPr>
            <p:nvPr/>
          </p:nvSpPr>
          <p:spPr bwMode="auto">
            <a:xfrm>
              <a:off x="4326243" y="6075085"/>
              <a:ext cx="44392" cy="42328"/>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91" name="Oval 61">
              <a:extLst>
                <a:ext uri="{FF2B5EF4-FFF2-40B4-BE49-F238E27FC236}">
                  <a16:creationId xmlns:a16="http://schemas.microsoft.com/office/drawing/2014/main" id="{9ECB7222-3557-449B-B935-F78A193A5AD4}"/>
                </a:ext>
              </a:extLst>
            </p:cNvPr>
            <p:cNvSpPr>
              <a:spLocks noChangeArrowheads="1"/>
            </p:cNvSpPr>
            <p:nvPr/>
          </p:nvSpPr>
          <p:spPr bwMode="auto">
            <a:xfrm>
              <a:off x="4307874" y="6139308"/>
              <a:ext cx="44392" cy="42328"/>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92" name="Oval 62">
              <a:extLst>
                <a:ext uri="{FF2B5EF4-FFF2-40B4-BE49-F238E27FC236}">
                  <a16:creationId xmlns:a16="http://schemas.microsoft.com/office/drawing/2014/main" id="{EF9FB6B7-35D1-407F-81FB-22CAC08567AB}"/>
                </a:ext>
              </a:extLst>
            </p:cNvPr>
            <p:cNvSpPr>
              <a:spLocks noChangeArrowheads="1"/>
            </p:cNvSpPr>
            <p:nvPr/>
          </p:nvSpPr>
          <p:spPr bwMode="auto">
            <a:xfrm>
              <a:off x="3738440" y="5164298"/>
              <a:ext cx="44392" cy="42328"/>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93" name="Oval 63">
              <a:extLst>
                <a:ext uri="{FF2B5EF4-FFF2-40B4-BE49-F238E27FC236}">
                  <a16:creationId xmlns:a16="http://schemas.microsoft.com/office/drawing/2014/main" id="{C491AAB6-0303-4BD0-94F3-1C4EE10628A6}"/>
                </a:ext>
              </a:extLst>
            </p:cNvPr>
            <p:cNvSpPr>
              <a:spLocks noChangeArrowheads="1"/>
            </p:cNvSpPr>
            <p:nvPr/>
          </p:nvSpPr>
          <p:spPr bwMode="auto">
            <a:xfrm>
              <a:off x="3707825" y="5730620"/>
              <a:ext cx="44392" cy="42328"/>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94" name="Oval 64">
              <a:extLst>
                <a:ext uri="{FF2B5EF4-FFF2-40B4-BE49-F238E27FC236}">
                  <a16:creationId xmlns:a16="http://schemas.microsoft.com/office/drawing/2014/main" id="{AEEF7154-8C81-4C03-BA71-83C8E98E3494}"/>
                </a:ext>
              </a:extLst>
            </p:cNvPr>
            <p:cNvSpPr>
              <a:spLocks noChangeArrowheads="1"/>
            </p:cNvSpPr>
            <p:nvPr/>
          </p:nvSpPr>
          <p:spPr bwMode="auto">
            <a:xfrm>
              <a:off x="3744562" y="5660560"/>
              <a:ext cx="44392" cy="42328"/>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95" name="Oval 65">
              <a:extLst>
                <a:ext uri="{FF2B5EF4-FFF2-40B4-BE49-F238E27FC236}">
                  <a16:creationId xmlns:a16="http://schemas.microsoft.com/office/drawing/2014/main" id="{BC946F84-AA74-41ED-8BCD-A8F6F287A318}"/>
                </a:ext>
              </a:extLst>
            </p:cNvPr>
            <p:cNvSpPr>
              <a:spLocks noChangeArrowheads="1"/>
            </p:cNvSpPr>
            <p:nvPr/>
          </p:nvSpPr>
          <p:spPr bwMode="auto">
            <a:xfrm>
              <a:off x="3652719" y="5666399"/>
              <a:ext cx="44392" cy="42328"/>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96" name="Oval 66">
              <a:extLst>
                <a:ext uri="{FF2B5EF4-FFF2-40B4-BE49-F238E27FC236}">
                  <a16:creationId xmlns:a16="http://schemas.microsoft.com/office/drawing/2014/main" id="{0535CA50-8B19-4025-8E18-663190383207}"/>
                </a:ext>
              </a:extLst>
            </p:cNvPr>
            <p:cNvSpPr>
              <a:spLocks noChangeArrowheads="1"/>
            </p:cNvSpPr>
            <p:nvPr/>
          </p:nvSpPr>
          <p:spPr bwMode="auto">
            <a:xfrm>
              <a:off x="3634349" y="5730620"/>
              <a:ext cx="44392" cy="42328"/>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97" name="Oval 67">
              <a:extLst>
                <a:ext uri="{FF2B5EF4-FFF2-40B4-BE49-F238E27FC236}">
                  <a16:creationId xmlns:a16="http://schemas.microsoft.com/office/drawing/2014/main" id="{C4D9595C-895C-4454-B729-BAD57141BBB4}"/>
                </a:ext>
              </a:extLst>
            </p:cNvPr>
            <p:cNvSpPr>
              <a:spLocks noChangeArrowheads="1"/>
            </p:cNvSpPr>
            <p:nvPr/>
          </p:nvSpPr>
          <p:spPr bwMode="auto">
            <a:xfrm>
              <a:off x="4454825" y="6209368"/>
              <a:ext cx="44392" cy="42328"/>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98" name="Oval 68">
              <a:extLst>
                <a:ext uri="{FF2B5EF4-FFF2-40B4-BE49-F238E27FC236}">
                  <a16:creationId xmlns:a16="http://schemas.microsoft.com/office/drawing/2014/main" id="{AAA4C9F0-1BE8-4D46-91A7-3472CD859032}"/>
                </a:ext>
              </a:extLst>
            </p:cNvPr>
            <p:cNvSpPr>
              <a:spLocks noChangeArrowheads="1"/>
            </p:cNvSpPr>
            <p:nvPr/>
          </p:nvSpPr>
          <p:spPr bwMode="auto">
            <a:xfrm>
              <a:off x="4491563" y="6139308"/>
              <a:ext cx="44392" cy="42328"/>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99" name="Oval 69">
              <a:extLst>
                <a:ext uri="{FF2B5EF4-FFF2-40B4-BE49-F238E27FC236}">
                  <a16:creationId xmlns:a16="http://schemas.microsoft.com/office/drawing/2014/main" id="{6C68A2C4-8950-434A-A049-1487C6A86F92}"/>
                </a:ext>
              </a:extLst>
            </p:cNvPr>
            <p:cNvSpPr>
              <a:spLocks noChangeArrowheads="1"/>
            </p:cNvSpPr>
            <p:nvPr/>
          </p:nvSpPr>
          <p:spPr bwMode="auto">
            <a:xfrm>
              <a:off x="4546669" y="6207908"/>
              <a:ext cx="44392" cy="42328"/>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100" name="Oval 70">
              <a:extLst>
                <a:ext uri="{FF2B5EF4-FFF2-40B4-BE49-F238E27FC236}">
                  <a16:creationId xmlns:a16="http://schemas.microsoft.com/office/drawing/2014/main" id="{35FEA2C1-F3C4-4536-9471-6E9484BA35AF}"/>
                </a:ext>
              </a:extLst>
            </p:cNvPr>
            <p:cNvSpPr>
              <a:spLocks noChangeArrowheads="1"/>
            </p:cNvSpPr>
            <p:nvPr/>
          </p:nvSpPr>
          <p:spPr bwMode="auto">
            <a:xfrm>
              <a:off x="4381350" y="6209368"/>
              <a:ext cx="44392" cy="42328"/>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101" name="Oval 71">
              <a:extLst>
                <a:ext uri="{FF2B5EF4-FFF2-40B4-BE49-F238E27FC236}">
                  <a16:creationId xmlns:a16="http://schemas.microsoft.com/office/drawing/2014/main" id="{3D0E97D1-82C2-4610-AA19-9B7B3DA6745D}"/>
                </a:ext>
              </a:extLst>
            </p:cNvPr>
            <p:cNvSpPr>
              <a:spLocks noChangeArrowheads="1"/>
            </p:cNvSpPr>
            <p:nvPr/>
          </p:nvSpPr>
          <p:spPr bwMode="auto">
            <a:xfrm>
              <a:off x="4767095" y="6110115"/>
              <a:ext cx="44392" cy="42328"/>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102" name="Oval 72">
              <a:extLst>
                <a:ext uri="{FF2B5EF4-FFF2-40B4-BE49-F238E27FC236}">
                  <a16:creationId xmlns:a16="http://schemas.microsoft.com/office/drawing/2014/main" id="{FB65CE4F-7C40-4B45-889F-93DB1048E1E9}"/>
                </a:ext>
              </a:extLst>
            </p:cNvPr>
            <p:cNvSpPr>
              <a:spLocks noChangeArrowheads="1"/>
            </p:cNvSpPr>
            <p:nvPr/>
          </p:nvSpPr>
          <p:spPr bwMode="auto">
            <a:xfrm>
              <a:off x="4803832" y="6040055"/>
              <a:ext cx="44392" cy="42328"/>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103" name="Oval 73">
              <a:extLst>
                <a:ext uri="{FF2B5EF4-FFF2-40B4-BE49-F238E27FC236}">
                  <a16:creationId xmlns:a16="http://schemas.microsoft.com/office/drawing/2014/main" id="{5436413F-F31C-4751-A3B8-6575663B3FCE}"/>
                </a:ext>
              </a:extLst>
            </p:cNvPr>
            <p:cNvSpPr>
              <a:spLocks noChangeArrowheads="1"/>
            </p:cNvSpPr>
            <p:nvPr/>
          </p:nvSpPr>
          <p:spPr bwMode="auto">
            <a:xfrm>
              <a:off x="4711989" y="6045893"/>
              <a:ext cx="44392" cy="42328"/>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104" name="Oval 74">
              <a:extLst>
                <a:ext uri="{FF2B5EF4-FFF2-40B4-BE49-F238E27FC236}">
                  <a16:creationId xmlns:a16="http://schemas.microsoft.com/office/drawing/2014/main" id="{E03300F0-9BED-487A-8B0F-500D7F647A41}"/>
                </a:ext>
              </a:extLst>
            </p:cNvPr>
            <p:cNvSpPr>
              <a:spLocks noChangeArrowheads="1"/>
            </p:cNvSpPr>
            <p:nvPr/>
          </p:nvSpPr>
          <p:spPr bwMode="auto">
            <a:xfrm>
              <a:off x="4693619" y="6110115"/>
              <a:ext cx="44392" cy="42328"/>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105" name="Oval 75">
              <a:extLst>
                <a:ext uri="{FF2B5EF4-FFF2-40B4-BE49-F238E27FC236}">
                  <a16:creationId xmlns:a16="http://schemas.microsoft.com/office/drawing/2014/main" id="{1662CBAB-E865-4235-BD2C-72D2C5E18269}"/>
                </a:ext>
              </a:extLst>
            </p:cNvPr>
            <p:cNvSpPr>
              <a:spLocks noChangeArrowheads="1"/>
            </p:cNvSpPr>
            <p:nvPr/>
          </p:nvSpPr>
          <p:spPr bwMode="auto">
            <a:xfrm>
              <a:off x="3481276" y="5479571"/>
              <a:ext cx="44392" cy="42328"/>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106" name="Oval 76">
              <a:extLst>
                <a:ext uri="{FF2B5EF4-FFF2-40B4-BE49-F238E27FC236}">
                  <a16:creationId xmlns:a16="http://schemas.microsoft.com/office/drawing/2014/main" id="{CEAA9EC2-D5E5-4D30-B906-4FB1B913BB4D}"/>
                </a:ext>
              </a:extLst>
            </p:cNvPr>
            <p:cNvSpPr>
              <a:spLocks noChangeArrowheads="1"/>
            </p:cNvSpPr>
            <p:nvPr/>
          </p:nvSpPr>
          <p:spPr bwMode="auto">
            <a:xfrm>
              <a:off x="3701702" y="5437242"/>
              <a:ext cx="44392" cy="42328"/>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107" name="Oval 77">
              <a:extLst>
                <a:ext uri="{FF2B5EF4-FFF2-40B4-BE49-F238E27FC236}">
                  <a16:creationId xmlns:a16="http://schemas.microsoft.com/office/drawing/2014/main" id="{644D6B03-7D03-4336-9F5B-9693F3934DA1}"/>
                </a:ext>
              </a:extLst>
            </p:cNvPr>
            <p:cNvSpPr>
              <a:spLocks noChangeArrowheads="1"/>
            </p:cNvSpPr>
            <p:nvPr/>
          </p:nvSpPr>
          <p:spPr bwMode="auto">
            <a:xfrm>
              <a:off x="4759442" y="6120333"/>
              <a:ext cx="44392" cy="42328"/>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108" name="Oval 78">
              <a:extLst>
                <a:ext uri="{FF2B5EF4-FFF2-40B4-BE49-F238E27FC236}">
                  <a16:creationId xmlns:a16="http://schemas.microsoft.com/office/drawing/2014/main" id="{062DAF92-941A-49D3-BCC8-83B93FBFDD5F}"/>
                </a:ext>
              </a:extLst>
            </p:cNvPr>
            <p:cNvSpPr>
              <a:spLocks noChangeArrowheads="1"/>
            </p:cNvSpPr>
            <p:nvPr/>
          </p:nvSpPr>
          <p:spPr bwMode="auto">
            <a:xfrm>
              <a:off x="4832917" y="6190393"/>
              <a:ext cx="44392" cy="42328"/>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109" name="Oval 79">
              <a:extLst>
                <a:ext uri="{FF2B5EF4-FFF2-40B4-BE49-F238E27FC236}">
                  <a16:creationId xmlns:a16="http://schemas.microsoft.com/office/drawing/2014/main" id="{B6CD6362-F417-4ADD-A1AB-7CDF09846024}"/>
                </a:ext>
              </a:extLst>
            </p:cNvPr>
            <p:cNvSpPr>
              <a:spLocks noChangeArrowheads="1"/>
            </p:cNvSpPr>
            <p:nvPr/>
          </p:nvSpPr>
          <p:spPr bwMode="auto">
            <a:xfrm>
              <a:off x="3652719" y="5181813"/>
              <a:ext cx="44392" cy="42328"/>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110" name="Oval 80">
              <a:extLst>
                <a:ext uri="{FF2B5EF4-FFF2-40B4-BE49-F238E27FC236}">
                  <a16:creationId xmlns:a16="http://schemas.microsoft.com/office/drawing/2014/main" id="{1169137E-AF93-4BAB-A225-443182008816}"/>
                </a:ext>
              </a:extLst>
            </p:cNvPr>
            <p:cNvSpPr>
              <a:spLocks noChangeArrowheads="1"/>
            </p:cNvSpPr>
            <p:nvPr/>
          </p:nvSpPr>
          <p:spPr bwMode="auto">
            <a:xfrm>
              <a:off x="3811915" y="4954116"/>
              <a:ext cx="44392" cy="42328"/>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111" name="Oval 81">
              <a:extLst>
                <a:ext uri="{FF2B5EF4-FFF2-40B4-BE49-F238E27FC236}">
                  <a16:creationId xmlns:a16="http://schemas.microsoft.com/office/drawing/2014/main" id="{50F2746E-FFE4-4C44-BE47-9FB1C828872D}"/>
                </a:ext>
              </a:extLst>
            </p:cNvPr>
            <p:cNvSpPr>
              <a:spLocks noChangeArrowheads="1"/>
            </p:cNvSpPr>
            <p:nvPr/>
          </p:nvSpPr>
          <p:spPr bwMode="auto">
            <a:xfrm>
              <a:off x="3922128" y="5024177"/>
              <a:ext cx="44392" cy="42328"/>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112" name="Oval 82">
              <a:extLst>
                <a:ext uri="{FF2B5EF4-FFF2-40B4-BE49-F238E27FC236}">
                  <a16:creationId xmlns:a16="http://schemas.microsoft.com/office/drawing/2014/main" id="{817ACA11-C986-4937-ACFD-0A90FC5E4BC2}"/>
                </a:ext>
              </a:extLst>
            </p:cNvPr>
            <p:cNvSpPr>
              <a:spLocks noChangeArrowheads="1"/>
            </p:cNvSpPr>
            <p:nvPr/>
          </p:nvSpPr>
          <p:spPr bwMode="auto">
            <a:xfrm>
              <a:off x="3958866" y="5094237"/>
              <a:ext cx="44392" cy="42328"/>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113" name="Oval 83">
              <a:extLst>
                <a:ext uri="{FF2B5EF4-FFF2-40B4-BE49-F238E27FC236}">
                  <a16:creationId xmlns:a16="http://schemas.microsoft.com/office/drawing/2014/main" id="{DFF0EDC7-BF6E-4ACE-A24F-544DF248BEFA}"/>
                </a:ext>
              </a:extLst>
            </p:cNvPr>
            <p:cNvSpPr>
              <a:spLocks noChangeArrowheads="1"/>
            </p:cNvSpPr>
            <p:nvPr/>
          </p:nvSpPr>
          <p:spPr bwMode="auto">
            <a:xfrm>
              <a:off x="3518014" y="5759813"/>
              <a:ext cx="44392" cy="42328"/>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114" name="Oval 84">
              <a:extLst>
                <a:ext uri="{FF2B5EF4-FFF2-40B4-BE49-F238E27FC236}">
                  <a16:creationId xmlns:a16="http://schemas.microsoft.com/office/drawing/2014/main" id="{006DAAE8-1D31-49F9-9202-F7D8CB42DFF2}"/>
                </a:ext>
              </a:extLst>
            </p:cNvPr>
            <p:cNvSpPr>
              <a:spLocks noChangeArrowheads="1"/>
            </p:cNvSpPr>
            <p:nvPr/>
          </p:nvSpPr>
          <p:spPr bwMode="auto">
            <a:xfrm>
              <a:off x="3444538" y="5619692"/>
              <a:ext cx="44392" cy="42328"/>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115" name="Oval 85">
              <a:extLst>
                <a:ext uri="{FF2B5EF4-FFF2-40B4-BE49-F238E27FC236}">
                  <a16:creationId xmlns:a16="http://schemas.microsoft.com/office/drawing/2014/main" id="{E390E5DB-43B2-4D5A-AE0B-79E416E5B129}"/>
                </a:ext>
              </a:extLst>
            </p:cNvPr>
            <p:cNvSpPr>
              <a:spLocks noChangeArrowheads="1"/>
            </p:cNvSpPr>
            <p:nvPr/>
          </p:nvSpPr>
          <p:spPr bwMode="auto">
            <a:xfrm>
              <a:off x="4914046" y="6102817"/>
              <a:ext cx="44392" cy="42328"/>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116" name="Oval 86">
              <a:extLst>
                <a:ext uri="{FF2B5EF4-FFF2-40B4-BE49-F238E27FC236}">
                  <a16:creationId xmlns:a16="http://schemas.microsoft.com/office/drawing/2014/main" id="{05C89F5F-66CA-41CD-A89D-4FF42373ACFD}"/>
                </a:ext>
              </a:extLst>
            </p:cNvPr>
            <p:cNvSpPr>
              <a:spLocks noChangeArrowheads="1"/>
            </p:cNvSpPr>
            <p:nvPr/>
          </p:nvSpPr>
          <p:spPr bwMode="auto">
            <a:xfrm>
              <a:off x="4840570" y="6102817"/>
              <a:ext cx="44392" cy="42328"/>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117" name="Oval 87">
              <a:extLst>
                <a:ext uri="{FF2B5EF4-FFF2-40B4-BE49-F238E27FC236}">
                  <a16:creationId xmlns:a16="http://schemas.microsoft.com/office/drawing/2014/main" id="{3045EECD-9FA9-4A72-A65D-E55B2569F4A3}"/>
                </a:ext>
              </a:extLst>
            </p:cNvPr>
            <p:cNvSpPr>
              <a:spLocks noChangeArrowheads="1"/>
            </p:cNvSpPr>
            <p:nvPr/>
          </p:nvSpPr>
          <p:spPr bwMode="auto">
            <a:xfrm>
              <a:off x="4987522" y="6172878"/>
              <a:ext cx="44392" cy="42328"/>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118" name="Oval 88">
              <a:extLst>
                <a:ext uri="{FF2B5EF4-FFF2-40B4-BE49-F238E27FC236}">
                  <a16:creationId xmlns:a16="http://schemas.microsoft.com/office/drawing/2014/main" id="{ABFCD3A3-56A9-4818-9195-10605C428897}"/>
                </a:ext>
              </a:extLst>
            </p:cNvPr>
            <p:cNvSpPr>
              <a:spLocks noChangeArrowheads="1"/>
            </p:cNvSpPr>
            <p:nvPr/>
          </p:nvSpPr>
          <p:spPr bwMode="auto">
            <a:xfrm>
              <a:off x="5024259" y="6102817"/>
              <a:ext cx="44392" cy="42328"/>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119" name="Oval 89">
              <a:extLst>
                <a:ext uri="{FF2B5EF4-FFF2-40B4-BE49-F238E27FC236}">
                  <a16:creationId xmlns:a16="http://schemas.microsoft.com/office/drawing/2014/main" id="{4AD5A0C1-3BC9-4713-A081-8D881A3CE991}"/>
                </a:ext>
              </a:extLst>
            </p:cNvPr>
            <p:cNvSpPr>
              <a:spLocks noChangeArrowheads="1"/>
            </p:cNvSpPr>
            <p:nvPr/>
          </p:nvSpPr>
          <p:spPr bwMode="auto">
            <a:xfrm>
              <a:off x="4914046" y="6172878"/>
              <a:ext cx="44392" cy="42328"/>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120" name="Oval 90">
              <a:extLst>
                <a:ext uri="{FF2B5EF4-FFF2-40B4-BE49-F238E27FC236}">
                  <a16:creationId xmlns:a16="http://schemas.microsoft.com/office/drawing/2014/main" id="{ABDF83E8-FFC5-4C4A-AAC9-DD47FABCE9B0}"/>
                </a:ext>
              </a:extLst>
            </p:cNvPr>
            <p:cNvSpPr>
              <a:spLocks noChangeArrowheads="1"/>
            </p:cNvSpPr>
            <p:nvPr/>
          </p:nvSpPr>
          <p:spPr bwMode="auto">
            <a:xfrm>
              <a:off x="4289505" y="6209368"/>
              <a:ext cx="44392" cy="42328"/>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121" name="Oval 91">
              <a:extLst>
                <a:ext uri="{FF2B5EF4-FFF2-40B4-BE49-F238E27FC236}">
                  <a16:creationId xmlns:a16="http://schemas.microsoft.com/office/drawing/2014/main" id="{45D995B5-59C6-46AC-B66C-BB52725FAAA1}"/>
                </a:ext>
              </a:extLst>
            </p:cNvPr>
            <p:cNvSpPr>
              <a:spLocks noChangeArrowheads="1"/>
            </p:cNvSpPr>
            <p:nvPr/>
          </p:nvSpPr>
          <p:spPr bwMode="auto">
            <a:xfrm>
              <a:off x="4234399" y="6145146"/>
              <a:ext cx="44392" cy="42328"/>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122" name="Oval 92">
              <a:extLst>
                <a:ext uri="{FF2B5EF4-FFF2-40B4-BE49-F238E27FC236}">
                  <a16:creationId xmlns:a16="http://schemas.microsoft.com/office/drawing/2014/main" id="{5CB45C84-10F0-4261-88BF-CD090BC08595}"/>
                </a:ext>
              </a:extLst>
            </p:cNvPr>
            <p:cNvSpPr>
              <a:spLocks noChangeArrowheads="1"/>
            </p:cNvSpPr>
            <p:nvPr/>
          </p:nvSpPr>
          <p:spPr bwMode="auto">
            <a:xfrm>
              <a:off x="4216030" y="6209368"/>
              <a:ext cx="44392" cy="42328"/>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123" name="Oval 93">
              <a:extLst>
                <a:ext uri="{FF2B5EF4-FFF2-40B4-BE49-F238E27FC236}">
                  <a16:creationId xmlns:a16="http://schemas.microsoft.com/office/drawing/2014/main" id="{438BDFB1-C595-487E-B613-86CBD1425989}"/>
                </a:ext>
              </a:extLst>
            </p:cNvPr>
            <p:cNvSpPr>
              <a:spLocks noChangeArrowheads="1"/>
            </p:cNvSpPr>
            <p:nvPr/>
          </p:nvSpPr>
          <p:spPr bwMode="auto">
            <a:xfrm>
              <a:off x="4142554" y="6209368"/>
              <a:ext cx="44392" cy="42328"/>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124" name="Oval 94">
              <a:extLst>
                <a:ext uri="{FF2B5EF4-FFF2-40B4-BE49-F238E27FC236}">
                  <a16:creationId xmlns:a16="http://schemas.microsoft.com/office/drawing/2014/main" id="{E175C43F-AD95-4A82-AFF2-B5D3A4D97EDD}"/>
                </a:ext>
              </a:extLst>
            </p:cNvPr>
            <p:cNvSpPr>
              <a:spLocks noChangeArrowheads="1"/>
            </p:cNvSpPr>
            <p:nvPr/>
          </p:nvSpPr>
          <p:spPr bwMode="auto">
            <a:xfrm>
              <a:off x="4099694" y="6110115"/>
              <a:ext cx="44392" cy="42328"/>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125" name="Oval 95">
              <a:extLst>
                <a:ext uri="{FF2B5EF4-FFF2-40B4-BE49-F238E27FC236}">
                  <a16:creationId xmlns:a16="http://schemas.microsoft.com/office/drawing/2014/main" id="{17C5BBA9-882A-4AC2-9606-4C32760E7357}"/>
                </a:ext>
              </a:extLst>
            </p:cNvPr>
            <p:cNvSpPr>
              <a:spLocks noChangeArrowheads="1"/>
            </p:cNvSpPr>
            <p:nvPr/>
          </p:nvSpPr>
          <p:spPr bwMode="auto">
            <a:xfrm>
              <a:off x="4081325" y="6186014"/>
              <a:ext cx="44392" cy="42328"/>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126" name="Oval 96">
              <a:extLst>
                <a:ext uri="{FF2B5EF4-FFF2-40B4-BE49-F238E27FC236}">
                  <a16:creationId xmlns:a16="http://schemas.microsoft.com/office/drawing/2014/main" id="{9F4AB36E-1198-48C3-91EF-97A36EE1D138}"/>
                </a:ext>
              </a:extLst>
            </p:cNvPr>
            <p:cNvSpPr>
              <a:spLocks noChangeArrowheads="1"/>
            </p:cNvSpPr>
            <p:nvPr/>
          </p:nvSpPr>
          <p:spPr bwMode="auto">
            <a:xfrm>
              <a:off x="4245114" y="6137848"/>
              <a:ext cx="44392" cy="42328"/>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129" name="Oval 97">
              <a:extLst>
                <a:ext uri="{FF2B5EF4-FFF2-40B4-BE49-F238E27FC236}">
                  <a16:creationId xmlns:a16="http://schemas.microsoft.com/office/drawing/2014/main" id="{DF3DE202-4573-4251-9667-091D991E53FD}"/>
                </a:ext>
              </a:extLst>
            </p:cNvPr>
            <p:cNvSpPr>
              <a:spLocks noChangeArrowheads="1"/>
            </p:cNvSpPr>
            <p:nvPr/>
          </p:nvSpPr>
          <p:spPr bwMode="auto">
            <a:xfrm>
              <a:off x="4190007" y="6073626"/>
              <a:ext cx="44392" cy="42328"/>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131" name="Oval 98">
              <a:extLst>
                <a:ext uri="{FF2B5EF4-FFF2-40B4-BE49-F238E27FC236}">
                  <a16:creationId xmlns:a16="http://schemas.microsoft.com/office/drawing/2014/main" id="{B61676BA-5527-418D-A0DE-346D2D5833FB}"/>
                </a:ext>
              </a:extLst>
            </p:cNvPr>
            <p:cNvSpPr>
              <a:spLocks noChangeArrowheads="1"/>
            </p:cNvSpPr>
            <p:nvPr/>
          </p:nvSpPr>
          <p:spPr bwMode="auto">
            <a:xfrm>
              <a:off x="4171638" y="6137848"/>
              <a:ext cx="44392" cy="42328"/>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132" name="Oval 99">
              <a:extLst>
                <a:ext uri="{FF2B5EF4-FFF2-40B4-BE49-F238E27FC236}">
                  <a16:creationId xmlns:a16="http://schemas.microsoft.com/office/drawing/2014/main" id="{25E530DC-2478-4E8F-8754-85C665BAF4B5}"/>
                </a:ext>
              </a:extLst>
            </p:cNvPr>
            <p:cNvSpPr>
              <a:spLocks noChangeArrowheads="1"/>
            </p:cNvSpPr>
            <p:nvPr/>
          </p:nvSpPr>
          <p:spPr bwMode="auto">
            <a:xfrm>
              <a:off x="4767095" y="6244398"/>
              <a:ext cx="44392" cy="42328"/>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149" name="Oval 100">
              <a:extLst>
                <a:ext uri="{FF2B5EF4-FFF2-40B4-BE49-F238E27FC236}">
                  <a16:creationId xmlns:a16="http://schemas.microsoft.com/office/drawing/2014/main" id="{948313C9-4EDC-45AF-B491-984B9FDD3722}"/>
                </a:ext>
              </a:extLst>
            </p:cNvPr>
            <p:cNvSpPr>
              <a:spLocks noChangeArrowheads="1"/>
            </p:cNvSpPr>
            <p:nvPr/>
          </p:nvSpPr>
          <p:spPr bwMode="auto">
            <a:xfrm>
              <a:off x="4711989" y="6180176"/>
              <a:ext cx="44392" cy="42328"/>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151" name="Oval 101">
              <a:extLst>
                <a:ext uri="{FF2B5EF4-FFF2-40B4-BE49-F238E27FC236}">
                  <a16:creationId xmlns:a16="http://schemas.microsoft.com/office/drawing/2014/main" id="{2CDBD093-B127-43AB-91B1-5B62200E894D}"/>
                </a:ext>
              </a:extLst>
            </p:cNvPr>
            <p:cNvSpPr>
              <a:spLocks noChangeArrowheads="1"/>
            </p:cNvSpPr>
            <p:nvPr/>
          </p:nvSpPr>
          <p:spPr bwMode="auto">
            <a:xfrm>
              <a:off x="4693619" y="6244398"/>
              <a:ext cx="44392" cy="42328"/>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152" name="Oval 102">
              <a:extLst>
                <a:ext uri="{FF2B5EF4-FFF2-40B4-BE49-F238E27FC236}">
                  <a16:creationId xmlns:a16="http://schemas.microsoft.com/office/drawing/2014/main" id="{E3D27667-AAF6-450B-9A77-3EB25BE12501}"/>
                </a:ext>
              </a:extLst>
            </p:cNvPr>
            <p:cNvSpPr>
              <a:spLocks noChangeArrowheads="1"/>
            </p:cNvSpPr>
            <p:nvPr/>
          </p:nvSpPr>
          <p:spPr bwMode="auto">
            <a:xfrm>
              <a:off x="4975276" y="6051731"/>
              <a:ext cx="44392" cy="42328"/>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153" name="Oval 103">
              <a:extLst>
                <a:ext uri="{FF2B5EF4-FFF2-40B4-BE49-F238E27FC236}">
                  <a16:creationId xmlns:a16="http://schemas.microsoft.com/office/drawing/2014/main" id="{8370C3D7-C8C1-41AB-85CE-5AFD969D217A}"/>
                </a:ext>
              </a:extLst>
            </p:cNvPr>
            <p:cNvSpPr>
              <a:spLocks noChangeArrowheads="1"/>
            </p:cNvSpPr>
            <p:nvPr/>
          </p:nvSpPr>
          <p:spPr bwMode="auto">
            <a:xfrm>
              <a:off x="4920169" y="5987509"/>
              <a:ext cx="44392" cy="42328"/>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154" name="Oval 104">
              <a:extLst>
                <a:ext uri="{FF2B5EF4-FFF2-40B4-BE49-F238E27FC236}">
                  <a16:creationId xmlns:a16="http://schemas.microsoft.com/office/drawing/2014/main" id="{F3513425-2BAB-4E8D-8E6A-AC3904C341D2}"/>
                </a:ext>
              </a:extLst>
            </p:cNvPr>
            <p:cNvSpPr>
              <a:spLocks noChangeArrowheads="1"/>
            </p:cNvSpPr>
            <p:nvPr/>
          </p:nvSpPr>
          <p:spPr bwMode="auto">
            <a:xfrm>
              <a:off x="4901800" y="6051731"/>
              <a:ext cx="44392" cy="42328"/>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155" name="Oval 105">
              <a:extLst>
                <a:ext uri="{FF2B5EF4-FFF2-40B4-BE49-F238E27FC236}">
                  <a16:creationId xmlns:a16="http://schemas.microsoft.com/office/drawing/2014/main" id="{D2BC6EE3-33FE-4C22-9C10-F9E7072FD12E}"/>
                </a:ext>
              </a:extLst>
            </p:cNvPr>
            <p:cNvSpPr>
              <a:spLocks noChangeArrowheads="1"/>
            </p:cNvSpPr>
            <p:nvPr/>
          </p:nvSpPr>
          <p:spPr bwMode="auto">
            <a:xfrm>
              <a:off x="4539016" y="6005025"/>
              <a:ext cx="44392" cy="42328"/>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156" name="Oval 106">
              <a:extLst>
                <a:ext uri="{FF2B5EF4-FFF2-40B4-BE49-F238E27FC236}">
                  <a16:creationId xmlns:a16="http://schemas.microsoft.com/office/drawing/2014/main" id="{3C919DB9-E021-4277-938B-D348F104B35F}"/>
                </a:ext>
              </a:extLst>
            </p:cNvPr>
            <p:cNvSpPr>
              <a:spLocks noChangeArrowheads="1"/>
            </p:cNvSpPr>
            <p:nvPr/>
          </p:nvSpPr>
          <p:spPr bwMode="auto">
            <a:xfrm>
              <a:off x="4483909" y="6028378"/>
              <a:ext cx="44392" cy="42328"/>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157" name="Oval 107">
              <a:extLst>
                <a:ext uri="{FF2B5EF4-FFF2-40B4-BE49-F238E27FC236}">
                  <a16:creationId xmlns:a16="http://schemas.microsoft.com/office/drawing/2014/main" id="{8111A7C5-5A80-4A74-8502-9B276D9600FC}"/>
                </a:ext>
              </a:extLst>
            </p:cNvPr>
            <p:cNvSpPr>
              <a:spLocks noChangeArrowheads="1"/>
            </p:cNvSpPr>
            <p:nvPr/>
          </p:nvSpPr>
          <p:spPr bwMode="auto">
            <a:xfrm>
              <a:off x="4465540" y="6092600"/>
              <a:ext cx="44392" cy="42328"/>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158" name="Oval 108">
              <a:extLst>
                <a:ext uri="{FF2B5EF4-FFF2-40B4-BE49-F238E27FC236}">
                  <a16:creationId xmlns:a16="http://schemas.microsoft.com/office/drawing/2014/main" id="{4C022BBD-7397-4FB0-8476-F770E709F9B4}"/>
                </a:ext>
              </a:extLst>
            </p:cNvPr>
            <p:cNvSpPr>
              <a:spLocks noChangeArrowheads="1"/>
            </p:cNvSpPr>
            <p:nvPr/>
          </p:nvSpPr>
          <p:spPr bwMode="auto">
            <a:xfrm>
              <a:off x="4612491" y="6032757"/>
              <a:ext cx="44392" cy="42328"/>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159" name="Oval 109">
              <a:extLst>
                <a:ext uri="{FF2B5EF4-FFF2-40B4-BE49-F238E27FC236}">
                  <a16:creationId xmlns:a16="http://schemas.microsoft.com/office/drawing/2014/main" id="{D5F3960A-A6D6-47C9-8C5D-4B538266027C}"/>
                </a:ext>
              </a:extLst>
            </p:cNvPr>
            <p:cNvSpPr>
              <a:spLocks noChangeArrowheads="1"/>
            </p:cNvSpPr>
            <p:nvPr/>
          </p:nvSpPr>
          <p:spPr bwMode="auto">
            <a:xfrm>
              <a:off x="4263483" y="6075085"/>
              <a:ext cx="44392" cy="42328"/>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160" name="Oval 110">
              <a:extLst>
                <a:ext uri="{FF2B5EF4-FFF2-40B4-BE49-F238E27FC236}">
                  <a16:creationId xmlns:a16="http://schemas.microsoft.com/office/drawing/2014/main" id="{500BB4A4-909D-442A-AB65-35A5A7BE897E}"/>
                </a:ext>
              </a:extLst>
            </p:cNvPr>
            <p:cNvSpPr>
              <a:spLocks noChangeArrowheads="1"/>
            </p:cNvSpPr>
            <p:nvPr/>
          </p:nvSpPr>
          <p:spPr bwMode="auto">
            <a:xfrm>
              <a:off x="4361450" y="6021080"/>
              <a:ext cx="44392" cy="42328"/>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161" name="Oval 111">
              <a:extLst>
                <a:ext uri="{FF2B5EF4-FFF2-40B4-BE49-F238E27FC236}">
                  <a16:creationId xmlns:a16="http://schemas.microsoft.com/office/drawing/2014/main" id="{D7CC2C3E-890A-44C5-B400-6082D3875874}"/>
                </a:ext>
              </a:extLst>
            </p:cNvPr>
            <p:cNvSpPr>
              <a:spLocks noChangeArrowheads="1"/>
            </p:cNvSpPr>
            <p:nvPr/>
          </p:nvSpPr>
          <p:spPr bwMode="auto">
            <a:xfrm>
              <a:off x="4436456" y="6161201"/>
              <a:ext cx="44392" cy="42328"/>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162" name="Oval 112">
              <a:extLst>
                <a:ext uri="{FF2B5EF4-FFF2-40B4-BE49-F238E27FC236}">
                  <a16:creationId xmlns:a16="http://schemas.microsoft.com/office/drawing/2014/main" id="{6396BD3B-7D6D-4199-9293-2793E4A29A79}"/>
                </a:ext>
              </a:extLst>
            </p:cNvPr>
            <p:cNvSpPr>
              <a:spLocks noChangeArrowheads="1"/>
            </p:cNvSpPr>
            <p:nvPr/>
          </p:nvSpPr>
          <p:spPr bwMode="auto">
            <a:xfrm>
              <a:off x="4326243" y="6250236"/>
              <a:ext cx="44392" cy="42328"/>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163" name="Oval 113">
              <a:extLst>
                <a:ext uri="{FF2B5EF4-FFF2-40B4-BE49-F238E27FC236}">
                  <a16:creationId xmlns:a16="http://schemas.microsoft.com/office/drawing/2014/main" id="{38128798-C9F1-4721-AC1B-CA65A5E70441}"/>
                </a:ext>
              </a:extLst>
            </p:cNvPr>
            <p:cNvSpPr>
              <a:spLocks noChangeArrowheads="1"/>
            </p:cNvSpPr>
            <p:nvPr/>
          </p:nvSpPr>
          <p:spPr bwMode="auto">
            <a:xfrm>
              <a:off x="4411964" y="6260454"/>
              <a:ext cx="44392" cy="42328"/>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164" name="Oval 114">
              <a:extLst>
                <a:ext uri="{FF2B5EF4-FFF2-40B4-BE49-F238E27FC236}">
                  <a16:creationId xmlns:a16="http://schemas.microsoft.com/office/drawing/2014/main" id="{0BDC9D23-1867-4DE2-A661-12CD34E85E7E}"/>
                </a:ext>
              </a:extLst>
            </p:cNvPr>
            <p:cNvSpPr>
              <a:spLocks noChangeArrowheads="1"/>
            </p:cNvSpPr>
            <p:nvPr/>
          </p:nvSpPr>
          <p:spPr bwMode="auto">
            <a:xfrm>
              <a:off x="4502278" y="6260454"/>
              <a:ext cx="44392" cy="42328"/>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165" name="Oval 115">
              <a:extLst>
                <a:ext uri="{FF2B5EF4-FFF2-40B4-BE49-F238E27FC236}">
                  <a16:creationId xmlns:a16="http://schemas.microsoft.com/office/drawing/2014/main" id="{9D80862A-D58C-450C-A84E-6FA71042E1A2}"/>
                </a:ext>
              </a:extLst>
            </p:cNvPr>
            <p:cNvSpPr>
              <a:spLocks noChangeArrowheads="1"/>
            </p:cNvSpPr>
            <p:nvPr/>
          </p:nvSpPr>
          <p:spPr bwMode="auto">
            <a:xfrm>
              <a:off x="4693619" y="5997727"/>
              <a:ext cx="44392" cy="42328"/>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166" name="Oval 116">
              <a:extLst>
                <a:ext uri="{FF2B5EF4-FFF2-40B4-BE49-F238E27FC236}">
                  <a16:creationId xmlns:a16="http://schemas.microsoft.com/office/drawing/2014/main" id="{65DA956B-38ED-4E4C-B9C4-B2F2DE01A5BF}"/>
                </a:ext>
              </a:extLst>
            </p:cNvPr>
            <p:cNvSpPr>
              <a:spLocks noChangeArrowheads="1"/>
            </p:cNvSpPr>
            <p:nvPr/>
          </p:nvSpPr>
          <p:spPr bwMode="auto">
            <a:xfrm>
              <a:off x="4790056" y="5987509"/>
              <a:ext cx="44392" cy="42328"/>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167" name="Oval 117">
              <a:extLst>
                <a:ext uri="{FF2B5EF4-FFF2-40B4-BE49-F238E27FC236}">
                  <a16:creationId xmlns:a16="http://schemas.microsoft.com/office/drawing/2014/main" id="{1E14DB73-8DFB-40E8-83F1-8C2D7609774B}"/>
                </a:ext>
              </a:extLst>
            </p:cNvPr>
            <p:cNvSpPr>
              <a:spLocks noChangeArrowheads="1"/>
            </p:cNvSpPr>
            <p:nvPr/>
          </p:nvSpPr>
          <p:spPr bwMode="auto">
            <a:xfrm>
              <a:off x="4845163" y="6242938"/>
              <a:ext cx="44392" cy="42328"/>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168" name="Oval 118">
              <a:extLst>
                <a:ext uri="{FF2B5EF4-FFF2-40B4-BE49-F238E27FC236}">
                  <a16:creationId xmlns:a16="http://schemas.microsoft.com/office/drawing/2014/main" id="{70CC28BA-B6F4-4BD6-ADA5-AB6310ABA3F4}"/>
                </a:ext>
              </a:extLst>
            </p:cNvPr>
            <p:cNvSpPr>
              <a:spLocks noChangeArrowheads="1"/>
            </p:cNvSpPr>
            <p:nvPr/>
          </p:nvSpPr>
          <p:spPr bwMode="auto">
            <a:xfrm>
              <a:off x="4999768" y="6225423"/>
              <a:ext cx="44392" cy="42328"/>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169" name="Oval 119">
              <a:extLst>
                <a:ext uri="{FF2B5EF4-FFF2-40B4-BE49-F238E27FC236}">
                  <a16:creationId xmlns:a16="http://schemas.microsoft.com/office/drawing/2014/main" id="{D83BEAC6-FBC9-4D6E-85A6-79059420BBC6}"/>
                </a:ext>
              </a:extLst>
            </p:cNvPr>
            <p:cNvSpPr>
              <a:spLocks noChangeArrowheads="1"/>
            </p:cNvSpPr>
            <p:nvPr/>
          </p:nvSpPr>
          <p:spPr bwMode="auto">
            <a:xfrm>
              <a:off x="4926292" y="6225423"/>
              <a:ext cx="44392" cy="42328"/>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170" name="Oval 120">
              <a:extLst>
                <a:ext uri="{FF2B5EF4-FFF2-40B4-BE49-F238E27FC236}">
                  <a16:creationId xmlns:a16="http://schemas.microsoft.com/office/drawing/2014/main" id="{83BB353C-CB0D-4AE0-950B-C548044A1D1F}"/>
                </a:ext>
              </a:extLst>
            </p:cNvPr>
            <p:cNvSpPr>
              <a:spLocks noChangeArrowheads="1"/>
            </p:cNvSpPr>
            <p:nvPr/>
          </p:nvSpPr>
          <p:spPr bwMode="auto">
            <a:xfrm>
              <a:off x="5126819" y="6180176"/>
              <a:ext cx="44392" cy="42328"/>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171" name="Oval 121">
              <a:extLst>
                <a:ext uri="{FF2B5EF4-FFF2-40B4-BE49-F238E27FC236}">
                  <a16:creationId xmlns:a16="http://schemas.microsoft.com/office/drawing/2014/main" id="{DAB1408E-887F-4CE9-B2F1-E9FE248DB708}"/>
                </a:ext>
              </a:extLst>
            </p:cNvPr>
            <p:cNvSpPr>
              <a:spLocks noChangeArrowheads="1"/>
            </p:cNvSpPr>
            <p:nvPr/>
          </p:nvSpPr>
          <p:spPr bwMode="auto">
            <a:xfrm>
              <a:off x="5053343" y="6180176"/>
              <a:ext cx="44392" cy="42328"/>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172" name="Oval 122">
              <a:extLst>
                <a:ext uri="{FF2B5EF4-FFF2-40B4-BE49-F238E27FC236}">
                  <a16:creationId xmlns:a16="http://schemas.microsoft.com/office/drawing/2014/main" id="{8EFA9B55-847D-4024-A01C-641F489E4A97}"/>
                </a:ext>
              </a:extLst>
            </p:cNvPr>
            <p:cNvSpPr>
              <a:spLocks noChangeArrowheads="1"/>
            </p:cNvSpPr>
            <p:nvPr/>
          </p:nvSpPr>
          <p:spPr bwMode="auto">
            <a:xfrm>
              <a:off x="5073243" y="5997727"/>
              <a:ext cx="44392" cy="42328"/>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173" name="Oval 123">
              <a:extLst>
                <a:ext uri="{FF2B5EF4-FFF2-40B4-BE49-F238E27FC236}">
                  <a16:creationId xmlns:a16="http://schemas.microsoft.com/office/drawing/2014/main" id="{74281D40-FE48-4F9B-9C72-F37BF57866C1}"/>
                </a:ext>
              </a:extLst>
            </p:cNvPr>
            <p:cNvSpPr>
              <a:spLocks noChangeArrowheads="1"/>
            </p:cNvSpPr>
            <p:nvPr/>
          </p:nvSpPr>
          <p:spPr bwMode="auto">
            <a:xfrm>
              <a:off x="4999768" y="5997727"/>
              <a:ext cx="44392" cy="42328"/>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174" name="Oval 124">
              <a:extLst>
                <a:ext uri="{FF2B5EF4-FFF2-40B4-BE49-F238E27FC236}">
                  <a16:creationId xmlns:a16="http://schemas.microsoft.com/office/drawing/2014/main" id="{FB3B4761-D0AC-4E0C-BD55-26646E62E934}"/>
                </a:ext>
              </a:extLst>
            </p:cNvPr>
            <p:cNvSpPr>
              <a:spLocks noChangeArrowheads="1"/>
            </p:cNvSpPr>
            <p:nvPr/>
          </p:nvSpPr>
          <p:spPr bwMode="auto">
            <a:xfrm>
              <a:off x="5126819" y="6056111"/>
              <a:ext cx="44392" cy="42328"/>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175" name="Oval 125">
              <a:extLst>
                <a:ext uri="{FF2B5EF4-FFF2-40B4-BE49-F238E27FC236}">
                  <a16:creationId xmlns:a16="http://schemas.microsoft.com/office/drawing/2014/main" id="{21BED9F7-7D48-4803-BCB6-C8B58B6CBFBF}"/>
                </a:ext>
              </a:extLst>
            </p:cNvPr>
            <p:cNvSpPr>
              <a:spLocks noChangeArrowheads="1"/>
            </p:cNvSpPr>
            <p:nvPr/>
          </p:nvSpPr>
          <p:spPr bwMode="auto">
            <a:xfrm>
              <a:off x="5053343" y="6056111"/>
              <a:ext cx="44392" cy="42328"/>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176" name="Oval 126">
              <a:extLst>
                <a:ext uri="{FF2B5EF4-FFF2-40B4-BE49-F238E27FC236}">
                  <a16:creationId xmlns:a16="http://schemas.microsoft.com/office/drawing/2014/main" id="{F344F0A1-68C7-4B6B-AD4C-79AF7D4AE33B}"/>
                </a:ext>
              </a:extLst>
            </p:cNvPr>
            <p:cNvSpPr>
              <a:spLocks noChangeArrowheads="1"/>
            </p:cNvSpPr>
            <p:nvPr/>
          </p:nvSpPr>
          <p:spPr bwMode="auto">
            <a:xfrm>
              <a:off x="5163556" y="6121792"/>
              <a:ext cx="44392" cy="42328"/>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177" name="Oval 127">
              <a:extLst>
                <a:ext uri="{FF2B5EF4-FFF2-40B4-BE49-F238E27FC236}">
                  <a16:creationId xmlns:a16="http://schemas.microsoft.com/office/drawing/2014/main" id="{83D1B4E6-6095-4E2F-A363-ADE8056ED145}"/>
                </a:ext>
              </a:extLst>
            </p:cNvPr>
            <p:cNvSpPr>
              <a:spLocks noChangeArrowheads="1"/>
            </p:cNvSpPr>
            <p:nvPr/>
          </p:nvSpPr>
          <p:spPr bwMode="auto">
            <a:xfrm>
              <a:off x="5090081" y="6121792"/>
              <a:ext cx="44392" cy="42328"/>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178" name="Oval 128">
              <a:extLst>
                <a:ext uri="{FF2B5EF4-FFF2-40B4-BE49-F238E27FC236}">
                  <a16:creationId xmlns:a16="http://schemas.microsoft.com/office/drawing/2014/main" id="{8A775662-D108-4EC7-A69E-ED5737630068}"/>
                </a:ext>
              </a:extLst>
            </p:cNvPr>
            <p:cNvSpPr>
              <a:spLocks noChangeArrowheads="1"/>
            </p:cNvSpPr>
            <p:nvPr/>
          </p:nvSpPr>
          <p:spPr bwMode="auto">
            <a:xfrm>
              <a:off x="5226316" y="6092600"/>
              <a:ext cx="44392" cy="42328"/>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179" name="Oval 129">
              <a:extLst>
                <a:ext uri="{FF2B5EF4-FFF2-40B4-BE49-F238E27FC236}">
                  <a16:creationId xmlns:a16="http://schemas.microsoft.com/office/drawing/2014/main" id="{CCAA648F-F283-4FF1-92AD-7580F6D399E9}"/>
                </a:ext>
              </a:extLst>
            </p:cNvPr>
            <p:cNvSpPr>
              <a:spLocks noChangeArrowheads="1"/>
            </p:cNvSpPr>
            <p:nvPr/>
          </p:nvSpPr>
          <p:spPr bwMode="auto">
            <a:xfrm>
              <a:off x="5200294" y="6032757"/>
              <a:ext cx="44392" cy="42328"/>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180" name="Oval 130">
              <a:extLst>
                <a:ext uri="{FF2B5EF4-FFF2-40B4-BE49-F238E27FC236}">
                  <a16:creationId xmlns:a16="http://schemas.microsoft.com/office/drawing/2014/main" id="{7B65D126-2812-436C-B40E-4437D3D6CBC5}"/>
                </a:ext>
              </a:extLst>
            </p:cNvPr>
            <p:cNvSpPr>
              <a:spLocks noChangeArrowheads="1"/>
            </p:cNvSpPr>
            <p:nvPr/>
          </p:nvSpPr>
          <p:spPr bwMode="auto">
            <a:xfrm>
              <a:off x="3885391" y="5444540"/>
              <a:ext cx="44392" cy="42328"/>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181" name="Oval 131">
              <a:extLst>
                <a:ext uri="{FF2B5EF4-FFF2-40B4-BE49-F238E27FC236}">
                  <a16:creationId xmlns:a16="http://schemas.microsoft.com/office/drawing/2014/main" id="{370CEEF0-173C-45B8-8EE3-772643B58EC2}"/>
                </a:ext>
              </a:extLst>
            </p:cNvPr>
            <p:cNvSpPr>
              <a:spLocks noChangeArrowheads="1"/>
            </p:cNvSpPr>
            <p:nvPr/>
          </p:nvSpPr>
          <p:spPr bwMode="auto">
            <a:xfrm>
              <a:off x="3903759" y="5356964"/>
              <a:ext cx="44392" cy="42328"/>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182" name="Rettangolo 185">
              <a:extLst>
                <a:ext uri="{FF2B5EF4-FFF2-40B4-BE49-F238E27FC236}">
                  <a16:creationId xmlns:a16="http://schemas.microsoft.com/office/drawing/2014/main" id="{BBA833B8-C09E-4BDA-98D3-6C2CCB5FED00}"/>
                </a:ext>
              </a:extLst>
            </p:cNvPr>
            <p:cNvSpPr>
              <a:spLocks noChangeArrowheads="1"/>
            </p:cNvSpPr>
            <p:nvPr/>
          </p:nvSpPr>
          <p:spPr bwMode="auto">
            <a:xfrm>
              <a:off x="5428808" y="6136081"/>
              <a:ext cx="452368" cy="461665"/>
            </a:xfrm>
            <a:prstGeom prst="rect">
              <a:avLst/>
            </a:prstGeom>
            <a:noFill/>
            <a:ln w="9525">
              <a:noFill/>
              <a:miter lim="800000"/>
              <a:headEnd/>
              <a:tailEnd/>
            </a:ln>
          </p:spPr>
          <p:txBody>
            <a:bodyPr wrap="none">
              <a:spAutoFit/>
            </a:bodyPr>
            <a:lstStyle/>
            <a:p>
              <a:pPr algn="ctr">
                <a:spcBef>
                  <a:spcPct val="20000"/>
                </a:spcBef>
              </a:pPr>
              <a:r>
                <a:rPr lang="en-US" i="1" dirty="0">
                  <a:solidFill>
                    <a:srgbClr val="000000"/>
                  </a:solidFill>
                </a:rPr>
                <a:t>x</a:t>
              </a:r>
              <a:r>
                <a:rPr lang="en-US" baseline="-25000" dirty="0">
                  <a:solidFill>
                    <a:srgbClr val="000000"/>
                  </a:solidFill>
                </a:rPr>
                <a:t>1</a:t>
              </a:r>
            </a:p>
          </p:txBody>
        </p:sp>
        <p:sp>
          <p:nvSpPr>
            <p:cNvPr id="183" name="CasellaDiTesto 186">
              <a:extLst>
                <a:ext uri="{FF2B5EF4-FFF2-40B4-BE49-F238E27FC236}">
                  <a16:creationId xmlns:a16="http://schemas.microsoft.com/office/drawing/2014/main" id="{5556A348-4C20-458B-8232-9020F9498C08}"/>
                </a:ext>
              </a:extLst>
            </p:cNvPr>
            <p:cNvSpPr txBox="1">
              <a:spLocks noChangeArrowheads="1"/>
            </p:cNvSpPr>
            <p:nvPr/>
          </p:nvSpPr>
          <p:spPr bwMode="auto">
            <a:xfrm>
              <a:off x="2745139" y="4464443"/>
              <a:ext cx="452368" cy="461665"/>
            </a:xfrm>
            <a:prstGeom prst="rect">
              <a:avLst/>
            </a:prstGeom>
            <a:noFill/>
            <a:ln w="9525">
              <a:noFill/>
              <a:miter lim="800000"/>
              <a:headEnd/>
              <a:tailEnd/>
            </a:ln>
          </p:spPr>
          <p:txBody>
            <a:bodyPr wrap="none">
              <a:spAutoFit/>
            </a:bodyPr>
            <a:lstStyle/>
            <a:p>
              <a:pPr algn="ctr">
                <a:spcBef>
                  <a:spcPct val="20000"/>
                </a:spcBef>
              </a:pPr>
              <a:r>
                <a:rPr lang="en-US" i="1" dirty="0">
                  <a:solidFill>
                    <a:srgbClr val="000000"/>
                  </a:solidFill>
                </a:rPr>
                <a:t>x</a:t>
              </a:r>
              <a:r>
                <a:rPr lang="en-US" baseline="-25000" dirty="0">
                  <a:solidFill>
                    <a:srgbClr val="000000"/>
                  </a:solidFill>
                </a:rPr>
                <a:t>2</a:t>
              </a:r>
            </a:p>
          </p:txBody>
        </p:sp>
      </p:grpSp>
      <p:sp>
        <p:nvSpPr>
          <p:cNvPr id="186" name="Ovale 154">
            <a:extLst>
              <a:ext uri="{FF2B5EF4-FFF2-40B4-BE49-F238E27FC236}">
                <a16:creationId xmlns:a16="http://schemas.microsoft.com/office/drawing/2014/main" id="{C29105C9-8A70-4928-86B7-059C18DC883E}"/>
              </a:ext>
            </a:extLst>
          </p:cNvPr>
          <p:cNvSpPr>
            <a:spLocks noChangeArrowheads="1"/>
          </p:cNvSpPr>
          <p:nvPr/>
        </p:nvSpPr>
        <p:spPr bwMode="auto">
          <a:xfrm flipH="1" flipV="1">
            <a:off x="1863521" y="2445814"/>
            <a:ext cx="182880" cy="182880"/>
          </a:xfrm>
          <a:prstGeom prst="ellipse">
            <a:avLst/>
          </a:prstGeom>
          <a:solidFill>
            <a:srgbClr val="FF0000"/>
          </a:solidFill>
          <a:ln w="9525" algn="ctr">
            <a:solidFill>
              <a:srgbClr val="FF0000"/>
            </a:solidFill>
            <a:round/>
            <a:headEnd/>
            <a:tailEnd/>
          </a:ln>
        </p:spPr>
        <p:txBody>
          <a:bodyPr lIns="0" tIns="0" rIns="0" bIns="0"/>
          <a:lstStyle/>
          <a:p>
            <a:pPr algn="ctr">
              <a:spcBef>
                <a:spcPct val="20000"/>
              </a:spcBef>
            </a:pPr>
            <a:endParaRPr lang="en-US">
              <a:solidFill>
                <a:srgbClr val="000000"/>
              </a:solidFill>
            </a:endParaRPr>
          </a:p>
        </p:txBody>
      </p:sp>
      <p:sp>
        <p:nvSpPr>
          <p:cNvPr id="188" name="Stella a 5 punte 161">
            <a:extLst>
              <a:ext uri="{FF2B5EF4-FFF2-40B4-BE49-F238E27FC236}">
                <a16:creationId xmlns:a16="http://schemas.microsoft.com/office/drawing/2014/main" id="{F3DA34B1-440F-49CF-872C-EC3C7432E28D}"/>
              </a:ext>
            </a:extLst>
          </p:cNvPr>
          <p:cNvSpPr/>
          <p:nvPr/>
        </p:nvSpPr>
        <p:spPr bwMode="auto">
          <a:xfrm>
            <a:off x="1988347" y="2918938"/>
            <a:ext cx="274320" cy="274320"/>
          </a:xfrm>
          <a:prstGeom prst="star5">
            <a:avLst/>
          </a:prstGeom>
          <a:solidFill>
            <a:srgbClr val="FF0000"/>
          </a:solidFill>
          <a:ln w="9525" cap="flat" cmpd="sng" algn="ctr">
            <a:solidFill>
              <a:srgbClr val="FF0000"/>
            </a:solidFill>
            <a:prstDash val="solid"/>
            <a:round/>
            <a:headEnd type="none" w="med" len="med"/>
            <a:tailEnd type="none" w="med" len="med"/>
          </a:ln>
          <a:effectLst/>
        </p:spPr>
        <p:txBody>
          <a:bodyPr lIns="0" tIns="0" rIns="0" bIns="0"/>
          <a:lstStyle/>
          <a:p>
            <a:pPr algn="ctr">
              <a:spcBef>
                <a:spcPct val="20000"/>
              </a:spcBef>
              <a:defRPr/>
            </a:pPr>
            <a:endParaRPr lang="en-US">
              <a:solidFill>
                <a:srgbClr val="000000"/>
              </a:solidFill>
            </a:endParaRPr>
          </a:p>
        </p:txBody>
      </p:sp>
      <p:sp>
        <p:nvSpPr>
          <p:cNvPr id="189" name="Ovale 154">
            <a:extLst>
              <a:ext uri="{FF2B5EF4-FFF2-40B4-BE49-F238E27FC236}">
                <a16:creationId xmlns:a16="http://schemas.microsoft.com/office/drawing/2014/main" id="{483D9819-91BB-4B4E-A894-BCEA10B7687D}"/>
              </a:ext>
            </a:extLst>
          </p:cNvPr>
          <p:cNvSpPr>
            <a:spLocks noChangeArrowheads="1"/>
          </p:cNvSpPr>
          <p:nvPr/>
        </p:nvSpPr>
        <p:spPr bwMode="auto">
          <a:xfrm flipH="1" flipV="1">
            <a:off x="2372681" y="4996864"/>
            <a:ext cx="182880" cy="182880"/>
          </a:xfrm>
          <a:prstGeom prst="ellipse">
            <a:avLst/>
          </a:prstGeom>
          <a:solidFill>
            <a:srgbClr val="FF0000"/>
          </a:solidFill>
          <a:ln w="9525" algn="ctr">
            <a:solidFill>
              <a:srgbClr val="FF0000"/>
            </a:solidFill>
            <a:round/>
            <a:headEnd/>
            <a:tailEnd/>
          </a:ln>
        </p:spPr>
        <p:txBody>
          <a:bodyPr lIns="0" tIns="0" rIns="0" bIns="0"/>
          <a:lstStyle/>
          <a:p>
            <a:pPr algn="ctr">
              <a:spcBef>
                <a:spcPct val="20000"/>
              </a:spcBef>
            </a:pPr>
            <a:endParaRPr lang="en-US">
              <a:solidFill>
                <a:srgbClr val="000000"/>
              </a:solidFill>
            </a:endParaRPr>
          </a:p>
        </p:txBody>
      </p:sp>
      <p:sp>
        <p:nvSpPr>
          <p:cNvPr id="190" name="Stella a 5 punte 161">
            <a:extLst>
              <a:ext uri="{FF2B5EF4-FFF2-40B4-BE49-F238E27FC236}">
                <a16:creationId xmlns:a16="http://schemas.microsoft.com/office/drawing/2014/main" id="{5628778B-26ED-4BE1-AF3A-91D0624E49D1}"/>
              </a:ext>
            </a:extLst>
          </p:cNvPr>
          <p:cNvSpPr/>
          <p:nvPr/>
        </p:nvSpPr>
        <p:spPr bwMode="auto">
          <a:xfrm>
            <a:off x="2651296" y="5128186"/>
            <a:ext cx="274320" cy="274320"/>
          </a:xfrm>
          <a:prstGeom prst="star5">
            <a:avLst/>
          </a:prstGeom>
          <a:solidFill>
            <a:srgbClr val="FF0000"/>
          </a:solidFill>
          <a:ln w="9525" cap="flat" cmpd="sng" algn="ctr">
            <a:solidFill>
              <a:srgbClr val="FF0000"/>
            </a:solidFill>
            <a:prstDash val="solid"/>
            <a:round/>
            <a:headEnd type="none" w="med" len="med"/>
            <a:tailEnd type="none" w="med" len="med"/>
          </a:ln>
          <a:effectLst/>
        </p:spPr>
        <p:txBody>
          <a:bodyPr lIns="0" tIns="0" rIns="0" bIns="0"/>
          <a:lstStyle/>
          <a:p>
            <a:pPr algn="ctr">
              <a:spcBef>
                <a:spcPct val="20000"/>
              </a:spcBef>
              <a:defRPr/>
            </a:pPr>
            <a:endParaRPr lang="en-US">
              <a:solidFill>
                <a:srgbClr val="000000"/>
              </a:solidFill>
            </a:endParaRPr>
          </a:p>
        </p:txBody>
      </p:sp>
      <p:sp>
        <p:nvSpPr>
          <p:cNvPr id="191" name="CasellaDiTesto 7">
            <a:extLst>
              <a:ext uri="{FF2B5EF4-FFF2-40B4-BE49-F238E27FC236}">
                <a16:creationId xmlns:a16="http://schemas.microsoft.com/office/drawing/2014/main" id="{8CB29CA6-1469-44B7-8A40-7CBBFCD47A01}"/>
              </a:ext>
            </a:extLst>
          </p:cNvPr>
          <p:cNvSpPr txBox="1">
            <a:spLocks noChangeArrowheads="1"/>
          </p:cNvSpPr>
          <p:nvPr/>
        </p:nvSpPr>
        <p:spPr bwMode="auto">
          <a:xfrm>
            <a:off x="5212805" y="3913065"/>
            <a:ext cx="1207382" cy="498598"/>
          </a:xfrm>
          <a:prstGeom prst="rect">
            <a:avLst/>
          </a:prstGeom>
          <a:noFill/>
          <a:ln w="9525">
            <a:noFill/>
            <a:miter lim="800000"/>
            <a:headEnd/>
            <a:tailEnd/>
          </a:ln>
        </p:spPr>
        <p:txBody>
          <a:bodyPr wrap="none">
            <a:spAutoFit/>
          </a:bodyPr>
          <a:lstStyle/>
          <a:p>
            <a:pPr algn="ctr">
              <a:spcBef>
                <a:spcPct val="20000"/>
              </a:spcBef>
            </a:pPr>
            <a:r>
              <a:rPr lang="en-US" sz="1200" dirty="0">
                <a:solidFill>
                  <a:srgbClr val="000000"/>
                </a:solidFill>
              </a:rPr>
              <a:t>On all the </a:t>
            </a:r>
          </a:p>
          <a:p>
            <a:pPr algn="ctr">
              <a:spcBef>
                <a:spcPct val="20000"/>
              </a:spcBef>
            </a:pPr>
            <a:r>
              <a:rPr lang="en-US" sz="1200" dirty="0">
                <a:solidFill>
                  <a:srgbClr val="000000"/>
                </a:solidFill>
              </a:rPr>
              <a:t>training pattern</a:t>
            </a:r>
          </a:p>
        </p:txBody>
      </p:sp>
      <p:cxnSp>
        <p:nvCxnSpPr>
          <p:cNvPr id="192" name="Connettore 2 10">
            <a:extLst>
              <a:ext uri="{FF2B5EF4-FFF2-40B4-BE49-F238E27FC236}">
                <a16:creationId xmlns:a16="http://schemas.microsoft.com/office/drawing/2014/main" id="{7FAC6ACE-A2D9-4E80-9174-2864ADF36FB2}"/>
              </a:ext>
            </a:extLst>
          </p:cNvPr>
          <p:cNvCxnSpPr>
            <a:cxnSpLocks noChangeShapeType="1"/>
            <a:stCxn id="191" idx="2"/>
          </p:cNvCxnSpPr>
          <p:nvPr/>
        </p:nvCxnSpPr>
        <p:spPr bwMode="auto">
          <a:xfrm>
            <a:off x="5816496" y="4411663"/>
            <a:ext cx="555408" cy="361381"/>
          </a:xfrm>
          <a:prstGeom prst="straightConnector1">
            <a:avLst/>
          </a:prstGeom>
          <a:noFill/>
          <a:ln w="9525" algn="ctr">
            <a:solidFill>
              <a:schemeClr val="tx1"/>
            </a:solidFill>
            <a:round/>
            <a:headEnd/>
            <a:tailEnd type="arrow" w="med" len="med"/>
          </a:ln>
        </p:spPr>
      </p:cxnSp>
      <p:graphicFrame>
        <p:nvGraphicFramePr>
          <p:cNvPr id="193" name="Object 2">
            <a:extLst>
              <a:ext uri="{FF2B5EF4-FFF2-40B4-BE49-F238E27FC236}">
                <a16:creationId xmlns:a16="http://schemas.microsoft.com/office/drawing/2014/main" id="{2F70D506-D3DC-4847-85CE-60D1C3972704}"/>
              </a:ext>
            </a:extLst>
          </p:cNvPr>
          <p:cNvGraphicFramePr>
            <a:graphicFrameLocks noChangeAspect="1"/>
          </p:cNvGraphicFramePr>
          <p:nvPr>
            <p:extLst>
              <p:ext uri="{D42A27DB-BD31-4B8C-83A1-F6EECF244321}">
                <p14:modId xmlns:p14="http://schemas.microsoft.com/office/powerpoint/2010/main" val="1770926540"/>
              </p:ext>
            </p:extLst>
          </p:nvPr>
        </p:nvGraphicFramePr>
        <p:xfrm>
          <a:off x="5908718" y="4470262"/>
          <a:ext cx="2217315" cy="1255954"/>
        </p:xfrm>
        <a:graphic>
          <a:graphicData uri="http://schemas.openxmlformats.org/presentationml/2006/ole">
            <mc:AlternateContent xmlns:mc="http://schemas.openxmlformats.org/markup-compatibility/2006">
              <mc:Choice xmlns:v="urn:schemas-microsoft-com:vml" Requires="v">
                <p:oleObj name="Equazione" r:id="rId9" imgW="1333440" imgH="838080" progId="Equation.3">
                  <p:embed/>
                </p:oleObj>
              </mc:Choice>
              <mc:Fallback>
                <p:oleObj name="Equazione" r:id="rId9" imgW="1333440" imgH="838080" progId="Equation.3">
                  <p:embed/>
                  <p:pic>
                    <p:nvPicPr>
                      <p:cNvPr id="193" name="Object 2">
                        <a:extLst>
                          <a:ext uri="{FF2B5EF4-FFF2-40B4-BE49-F238E27FC236}">
                            <a16:creationId xmlns:a16="http://schemas.microsoft.com/office/drawing/2014/main" id="{2F70D506-D3DC-4847-85CE-60D1C3972704}"/>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908718" y="4470262"/>
                        <a:ext cx="2217315" cy="125595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94" name="Rettangolo 165">
            <a:extLst>
              <a:ext uri="{FF2B5EF4-FFF2-40B4-BE49-F238E27FC236}">
                <a16:creationId xmlns:a16="http://schemas.microsoft.com/office/drawing/2014/main" id="{1519644B-4281-4B75-A2B4-65DC33069464}"/>
              </a:ext>
            </a:extLst>
          </p:cNvPr>
          <p:cNvSpPr/>
          <p:nvPr/>
        </p:nvSpPr>
        <p:spPr bwMode="auto">
          <a:xfrm>
            <a:off x="5910213" y="4864319"/>
            <a:ext cx="357190" cy="428628"/>
          </a:xfrm>
          <a:prstGeom prst="rect">
            <a:avLst/>
          </a:prstGeom>
          <a:solidFill>
            <a:schemeClr val="accent1">
              <a:lumMod val="20000"/>
              <a:lumOff val="80000"/>
              <a:alpha val="56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solidFill>
                <a:srgbClr val="000000"/>
              </a:solidFill>
            </a:endParaRPr>
          </a:p>
        </p:txBody>
      </p:sp>
      <p:sp>
        <p:nvSpPr>
          <p:cNvPr id="195" name="Rettangolo 166">
            <a:extLst>
              <a:ext uri="{FF2B5EF4-FFF2-40B4-BE49-F238E27FC236}">
                <a16:creationId xmlns:a16="http://schemas.microsoft.com/office/drawing/2014/main" id="{535BF791-0531-4212-A48D-730A999C89DA}"/>
              </a:ext>
            </a:extLst>
          </p:cNvPr>
          <p:cNvSpPr/>
          <p:nvPr/>
        </p:nvSpPr>
        <p:spPr bwMode="auto">
          <a:xfrm>
            <a:off x="7432483" y="4540430"/>
            <a:ext cx="785818" cy="428628"/>
          </a:xfrm>
          <a:prstGeom prst="rect">
            <a:avLst/>
          </a:prstGeom>
          <a:solidFill>
            <a:schemeClr val="accent1">
              <a:lumMod val="20000"/>
              <a:lumOff val="80000"/>
              <a:alpha val="56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solidFill>
                <a:srgbClr val="000000"/>
              </a:solidFill>
            </a:endParaRPr>
          </a:p>
        </p:txBody>
      </p:sp>
      <p:sp>
        <p:nvSpPr>
          <p:cNvPr id="196" name="Rettangolo 159">
            <a:extLst>
              <a:ext uri="{FF2B5EF4-FFF2-40B4-BE49-F238E27FC236}">
                <a16:creationId xmlns:a16="http://schemas.microsoft.com/office/drawing/2014/main" id="{1FCD40C4-8CF6-440D-897A-6186FB23BB5B}"/>
              </a:ext>
            </a:extLst>
          </p:cNvPr>
          <p:cNvSpPr/>
          <p:nvPr/>
        </p:nvSpPr>
        <p:spPr bwMode="auto">
          <a:xfrm>
            <a:off x="4466611" y="917145"/>
            <a:ext cx="285752" cy="1500198"/>
          </a:xfrm>
          <a:prstGeom prst="rect">
            <a:avLst/>
          </a:prstGeom>
          <a:solidFill>
            <a:schemeClr val="accent1">
              <a:lumMod val="20000"/>
              <a:lumOff val="80000"/>
              <a:alpha val="56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solidFill>
                <a:srgbClr val="000000"/>
              </a:solidFill>
            </a:endParaRPr>
          </a:p>
        </p:txBody>
      </p:sp>
    </p:spTree>
    <p:extLst>
      <p:ext uri="{BB962C8B-B14F-4D97-AF65-F5344CB8AC3E}">
        <p14:creationId xmlns:p14="http://schemas.microsoft.com/office/powerpoint/2010/main" val="3050444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9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9" grpId="0" animBg="1"/>
      <p:bldP spid="190" grpId="0" animBg="1"/>
      <p:bldP spid="194" grpId="0" animBg="1"/>
      <p:bldP spid="195" grpId="0" animBg="1"/>
      <p:bldP spid="196"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80" name="Titolo 1"/>
          <p:cNvSpPr>
            <a:spLocks noGrp="1"/>
          </p:cNvSpPr>
          <p:nvPr>
            <p:ph type="title"/>
          </p:nvPr>
        </p:nvSpPr>
        <p:spPr/>
        <p:txBody>
          <a:bodyPr/>
          <a:lstStyle/>
          <a:p>
            <a:r>
              <a:rPr lang="it-IT" dirty="0"/>
              <a:t>AAKR: the </a:t>
            </a:r>
            <a:r>
              <a:rPr lang="it-IT" dirty="0" err="1"/>
              <a:t>algorithm</a:t>
            </a:r>
            <a:r>
              <a:rPr lang="it-IT" dirty="0"/>
              <a:t> (2)</a:t>
            </a:r>
            <a:endParaRPr lang="en-US" dirty="0"/>
          </a:p>
        </p:txBody>
      </p:sp>
      <p:sp>
        <p:nvSpPr>
          <p:cNvPr id="7181" name="Segnaposto numero diapositiva 3"/>
          <p:cNvSpPr>
            <a:spLocks noGrp="1"/>
          </p:cNvSpPr>
          <p:nvPr>
            <p:ph type="sldNum" sz="quarter" idx="10"/>
          </p:nvPr>
        </p:nvSpPr>
        <p:spPr bwMode="auto">
          <a:xfrm>
            <a:off x="7586662" y="0"/>
            <a:ext cx="1557338"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it-IT"/>
            </a:defPPr>
            <a:lvl1pPr algn="ctr" rtl="0" eaLnBrk="1" fontAlgn="base" hangingPunct="1">
              <a:spcBef>
                <a:spcPct val="0"/>
              </a:spcBef>
              <a:spcAft>
                <a:spcPct val="0"/>
              </a:spcAft>
              <a:defRPr sz="900" kern="1200">
                <a:solidFill>
                  <a:schemeClr val="tx1"/>
                </a:solidFill>
                <a:latin typeface="+mn-lt"/>
                <a:ea typeface="+mn-ea"/>
                <a:cs typeface="+mn-cs"/>
              </a:defRPr>
            </a:lvl1pPr>
            <a:lvl2pPr marL="457200" algn="l" rtl="0" eaLnBrk="0" fontAlgn="base" hangingPunct="0">
              <a:spcBef>
                <a:spcPct val="0"/>
              </a:spcBef>
              <a:spcAft>
                <a:spcPct val="0"/>
              </a:spcAft>
              <a:defRPr sz="2400" kern="1200">
                <a:solidFill>
                  <a:schemeClr val="tx1"/>
                </a:solidFill>
                <a:latin typeface="Arial" charset="0"/>
                <a:ea typeface="+mn-ea"/>
                <a:cs typeface="+mn-cs"/>
              </a:defRPr>
            </a:lvl2pPr>
            <a:lvl3pPr marL="914400" algn="l" rtl="0" eaLnBrk="0" fontAlgn="base" hangingPunct="0">
              <a:spcBef>
                <a:spcPct val="0"/>
              </a:spcBef>
              <a:spcAft>
                <a:spcPct val="0"/>
              </a:spcAft>
              <a:defRPr sz="2400" kern="1200">
                <a:solidFill>
                  <a:schemeClr val="tx1"/>
                </a:solidFill>
                <a:latin typeface="Arial" charset="0"/>
                <a:ea typeface="+mn-ea"/>
                <a:cs typeface="+mn-cs"/>
              </a:defRPr>
            </a:lvl3pPr>
            <a:lvl4pPr marL="1371600" algn="l" rtl="0" eaLnBrk="0" fontAlgn="base" hangingPunct="0">
              <a:spcBef>
                <a:spcPct val="0"/>
              </a:spcBef>
              <a:spcAft>
                <a:spcPct val="0"/>
              </a:spcAft>
              <a:defRPr sz="2400" kern="1200">
                <a:solidFill>
                  <a:schemeClr val="tx1"/>
                </a:solidFill>
                <a:latin typeface="Arial" charset="0"/>
                <a:ea typeface="+mn-ea"/>
                <a:cs typeface="+mn-cs"/>
              </a:defRPr>
            </a:lvl4pPr>
            <a:lvl5pPr marL="1828800" algn="l" rtl="0" eaLnBrk="0" fontAlgn="base" hangingPunct="0">
              <a:spcBef>
                <a:spcPct val="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a:lstStyle>
          <a:p>
            <a:pPr>
              <a:defRPr/>
            </a:pPr>
            <a:fld id="{5F550475-3FB7-4816-9229-334E32496D77}" type="slidenum">
              <a:rPr lang="it-IT" smtClean="0">
                <a:solidFill>
                  <a:srgbClr val="000000"/>
                </a:solidFill>
              </a:rPr>
              <a:pPr>
                <a:defRPr/>
              </a:pPr>
              <a:t>31</a:t>
            </a:fld>
            <a:endParaRPr lang="it-IT">
              <a:solidFill>
                <a:srgbClr val="000000"/>
              </a:solidFill>
              <a:latin typeface="Arial" pitchFamily="34" charset="0"/>
            </a:endParaRPr>
          </a:p>
        </p:txBody>
      </p:sp>
      <p:sp>
        <p:nvSpPr>
          <p:cNvPr id="7182" name="Segnaposto contenuto 2"/>
          <p:cNvSpPr>
            <a:spLocks noGrp="1"/>
          </p:cNvSpPr>
          <p:nvPr>
            <p:ph idx="1"/>
          </p:nvPr>
        </p:nvSpPr>
        <p:spPr>
          <a:xfrm>
            <a:off x="457200" y="977317"/>
            <a:ext cx="8229600" cy="5452844"/>
          </a:xfrm>
        </p:spPr>
        <p:txBody>
          <a:bodyPr>
            <a:noAutofit/>
          </a:bodyPr>
          <a:lstStyle/>
          <a:p>
            <a:r>
              <a:rPr lang="en-US" sz="2000" dirty="0"/>
              <a:t>Output                                 = weighted sum of the training patterns:</a:t>
            </a:r>
          </a:p>
          <a:p>
            <a:endParaRPr lang="en-US" sz="2000" dirty="0"/>
          </a:p>
          <a:p>
            <a:pPr marL="0" indent="0">
              <a:buNone/>
            </a:pPr>
            <a:endParaRPr lang="en-US" sz="2000" dirty="0"/>
          </a:p>
          <a:p>
            <a:pPr marL="0" indent="0">
              <a:buNone/>
            </a:pPr>
            <a:endParaRPr lang="en-US" sz="2000" dirty="0"/>
          </a:p>
          <a:p>
            <a:pPr marL="0" indent="0">
              <a:buNone/>
            </a:pPr>
            <a:endParaRPr lang="en-US" sz="2000" dirty="0"/>
          </a:p>
        </p:txBody>
      </p:sp>
      <p:sp>
        <p:nvSpPr>
          <p:cNvPr id="7183" name="Rectangle 2"/>
          <p:cNvSpPr>
            <a:spLocks noChangeArrowheads="1"/>
          </p:cNvSpPr>
          <p:nvPr/>
        </p:nvSpPr>
        <p:spPr bwMode="auto">
          <a:xfrm>
            <a:off x="0" y="0"/>
            <a:ext cx="9144000" cy="0"/>
          </a:xfrm>
          <a:prstGeom prst="rect">
            <a:avLst/>
          </a:prstGeom>
          <a:noFill/>
          <a:ln w="9525" algn="ctr">
            <a:noFill/>
            <a:miter lim="800000"/>
            <a:headEnd/>
            <a:tailEnd/>
          </a:ln>
        </p:spPr>
        <p:txBody>
          <a:bodyPr wrap="none" lIns="0" tIns="0" rIns="0" bIns="0" anchor="ctr">
            <a:spAutoFit/>
          </a:bodyPr>
          <a:lstStyle/>
          <a:p>
            <a:pPr algn="ctr">
              <a:spcBef>
                <a:spcPct val="20000"/>
              </a:spcBef>
            </a:pPr>
            <a:endParaRPr lang="en-US">
              <a:solidFill>
                <a:srgbClr val="000000"/>
              </a:solidFill>
            </a:endParaRPr>
          </a:p>
        </p:txBody>
      </p:sp>
      <p:sp>
        <p:nvSpPr>
          <p:cNvPr id="7187" name="Rectangle 14"/>
          <p:cNvSpPr>
            <a:spLocks noChangeArrowheads="1"/>
          </p:cNvSpPr>
          <p:nvPr/>
        </p:nvSpPr>
        <p:spPr bwMode="auto">
          <a:xfrm>
            <a:off x="0" y="0"/>
            <a:ext cx="9144000" cy="0"/>
          </a:xfrm>
          <a:prstGeom prst="rect">
            <a:avLst/>
          </a:prstGeom>
          <a:noFill/>
          <a:ln w="9525" algn="ctr">
            <a:noFill/>
            <a:miter lim="800000"/>
            <a:headEnd/>
            <a:tailEnd/>
          </a:ln>
        </p:spPr>
        <p:txBody>
          <a:bodyPr wrap="none" lIns="0" tIns="0" rIns="0" bIns="0" anchor="ctr">
            <a:spAutoFit/>
          </a:bodyPr>
          <a:lstStyle/>
          <a:p>
            <a:pPr algn="ctr">
              <a:spcBef>
                <a:spcPct val="20000"/>
              </a:spcBef>
            </a:pPr>
            <a:endParaRPr lang="en-US">
              <a:solidFill>
                <a:srgbClr val="000000"/>
              </a:solidFill>
            </a:endParaRPr>
          </a:p>
        </p:txBody>
      </p:sp>
      <p:sp>
        <p:nvSpPr>
          <p:cNvPr id="7188" name="Rectangle 16"/>
          <p:cNvSpPr>
            <a:spLocks noChangeArrowheads="1"/>
          </p:cNvSpPr>
          <p:nvPr/>
        </p:nvSpPr>
        <p:spPr bwMode="auto">
          <a:xfrm>
            <a:off x="0" y="0"/>
            <a:ext cx="9144000" cy="0"/>
          </a:xfrm>
          <a:prstGeom prst="rect">
            <a:avLst/>
          </a:prstGeom>
          <a:noFill/>
          <a:ln w="9525" algn="ctr">
            <a:noFill/>
            <a:miter lim="800000"/>
            <a:headEnd/>
            <a:tailEnd/>
          </a:ln>
        </p:spPr>
        <p:txBody>
          <a:bodyPr wrap="none" lIns="0" tIns="0" rIns="0" bIns="0" anchor="ctr">
            <a:spAutoFit/>
          </a:bodyPr>
          <a:lstStyle/>
          <a:p>
            <a:pPr algn="ctr">
              <a:spcBef>
                <a:spcPct val="20000"/>
              </a:spcBef>
            </a:pPr>
            <a:endParaRPr lang="en-US">
              <a:solidFill>
                <a:srgbClr val="000000"/>
              </a:solidFill>
            </a:endParaRPr>
          </a:p>
        </p:txBody>
      </p:sp>
      <p:graphicFrame>
        <p:nvGraphicFramePr>
          <p:cNvPr id="7170" name="Object 2"/>
          <p:cNvGraphicFramePr>
            <a:graphicFrameLocks noChangeAspect="1"/>
          </p:cNvGraphicFramePr>
          <p:nvPr>
            <p:extLst>
              <p:ext uri="{D42A27DB-BD31-4B8C-83A1-F6EECF244321}">
                <p14:modId xmlns:p14="http://schemas.microsoft.com/office/powerpoint/2010/main" val="4102940930"/>
              </p:ext>
            </p:extLst>
          </p:nvPr>
        </p:nvGraphicFramePr>
        <p:xfrm>
          <a:off x="3370028" y="1323702"/>
          <a:ext cx="2217315" cy="1255954"/>
        </p:xfrm>
        <a:graphic>
          <a:graphicData uri="http://schemas.openxmlformats.org/presentationml/2006/ole">
            <mc:AlternateContent xmlns:mc="http://schemas.openxmlformats.org/markup-compatibility/2006">
              <mc:Choice xmlns:v="urn:schemas-microsoft-com:vml" Requires="v">
                <p:oleObj name="Equazione" r:id="rId3" imgW="1333440" imgH="838080" progId="Equation.3">
                  <p:embed/>
                </p:oleObj>
              </mc:Choice>
              <mc:Fallback>
                <p:oleObj name="Equazione" r:id="rId3" imgW="1333440" imgH="838080" progId="Equation.3">
                  <p:embed/>
                  <p:pic>
                    <p:nvPicPr>
                      <p:cNvPr id="717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70028" y="1323702"/>
                        <a:ext cx="2217315" cy="125595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171" name="Object 3"/>
          <p:cNvGraphicFramePr>
            <a:graphicFrameLocks noChangeAspect="1"/>
          </p:cNvGraphicFramePr>
          <p:nvPr>
            <p:extLst>
              <p:ext uri="{D42A27DB-BD31-4B8C-83A1-F6EECF244321}">
                <p14:modId xmlns:p14="http://schemas.microsoft.com/office/powerpoint/2010/main" val="670596853"/>
              </p:ext>
            </p:extLst>
          </p:nvPr>
        </p:nvGraphicFramePr>
        <p:xfrm>
          <a:off x="1697901" y="931985"/>
          <a:ext cx="1858758" cy="414348"/>
        </p:xfrm>
        <a:graphic>
          <a:graphicData uri="http://schemas.openxmlformats.org/presentationml/2006/ole">
            <mc:AlternateContent xmlns:mc="http://schemas.openxmlformats.org/markup-compatibility/2006">
              <mc:Choice xmlns:v="urn:schemas-microsoft-com:vml" Requires="v">
                <p:oleObj name="Equazione" r:id="rId5" imgW="1079280" imgH="266400" progId="Equation.3">
                  <p:embed/>
                </p:oleObj>
              </mc:Choice>
              <mc:Fallback>
                <p:oleObj name="Equazione" r:id="rId5" imgW="1079280" imgH="266400" progId="Equation.3">
                  <p:embed/>
                  <p:pic>
                    <p:nvPicPr>
                      <p:cNvPr id="7171"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97901" y="931985"/>
                        <a:ext cx="1858758" cy="41434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42454625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7A2CC27-6C91-492A-BFF4-CFE996A9460B}"/>
              </a:ext>
            </a:extLst>
          </p:cNvPr>
          <p:cNvSpPr>
            <a:spLocks noGrp="1"/>
          </p:cNvSpPr>
          <p:nvPr>
            <p:ph type="title"/>
          </p:nvPr>
        </p:nvSpPr>
        <p:spPr/>
        <p:txBody>
          <a:bodyPr/>
          <a:lstStyle/>
          <a:p>
            <a:endParaRPr lang="it-IT"/>
          </a:p>
        </p:txBody>
      </p:sp>
      <p:sp>
        <p:nvSpPr>
          <p:cNvPr id="3" name="Segnaposto contenuto 2">
            <a:extLst>
              <a:ext uri="{FF2B5EF4-FFF2-40B4-BE49-F238E27FC236}">
                <a16:creationId xmlns:a16="http://schemas.microsoft.com/office/drawing/2014/main" id="{DB794B7B-3713-40D2-A51C-C682A6EC754D}"/>
              </a:ext>
            </a:extLst>
          </p:cNvPr>
          <p:cNvSpPr>
            <a:spLocks noGrp="1"/>
          </p:cNvSpPr>
          <p:nvPr>
            <p:ph idx="1"/>
          </p:nvPr>
        </p:nvSpPr>
        <p:spPr/>
        <p:txBody>
          <a:bodyPr/>
          <a:lstStyle/>
          <a:p>
            <a:endParaRPr lang="it-IT"/>
          </a:p>
        </p:txBody>
      </p:sp>
      <p:sp>
        <p:nvSpPr>
          <p:cNvPr id="4" name="Segnaposto numero diapositiva 3">
            <a:extLst>
              <a:ext uri="{FF2B5EF4-FFF2-40B4-BE49-F238E27FC236}">
                <a16:creationId xmlns:a16="http://schemas.microsoft.com/office/drawing/2014/main" id="{8E2874F3-46EC-42EB-8A0F-800965EDE581}"/>
              </a:ext>
            </a:extLst>
          </p:cNvPr>
          <p:cNvSpPr>
            <a:spLocks noGrp="1"/>
          </p:cNvSpPr>
          <p:nvPr>
            <p:ph type="sldNum" sz="quarter" idx="12"/>
          </p:nvPr>
        </p:nvSpPr>
        <p:spPr/>
        <p:txBody>
          <a:bodyPr/>
          <a:lstStyle/>
          <a:p>
            <a:fld id="{6CF46B70-BEEE-447A-8354-9995F2AD6C56}" type="slidenum">
              <a:rPr lang="en-US" smtClean="0"/>
              <a:pPr/>
              <a:t>32</a:t>
            </a:fld>
            <a:endParaRPr lang="en-US" dirty="0"/>
          </a:p>
        </p:txBody>
      </p:sp>
    </p:spTree>
    <p:extLst>
      <p:ext uri="{BB962C8B-B14F-4D97-AF65-F5344CB8AC3E}">
        <p14:creationId xmlns:p14="http://schemas.microsoft.com/office/powerpoint/2010/main" val="172231154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80" name="Titolo 1"/>
          <p:cNvSpPr>
            <a:spLocks noGrp="1"/>
          </p:cNvSpPr>
          <p:nvPr>
            <p:ph type="title"/>
          </p:nvPr>
        </p:nvSpPr>
        <p:spPr/>
        <p:txBody>
          <a:bodyPr/>
          <a:lstStyle/>
          <a:p>
            <a:r>
              <a:rPr lang="it-IT" dirty="0"/>
              <a:t>AAKR: the </a:t>
            </a:r>
            <a:r>
              <a:rPr lang="it-IT" dirty="0" err="1"/>
              <a:t>algorithm</a:t>
            </a:r>
            <a:r>
              <a:rPr lang="it-IT" dirty="0"/>
              <a:t> (2)</a:t>
            </a:r>
            <a:endParaRPr lang="en-US" dirty="0"/>
          </a:p>
        </p:txBody>
      </p:sp>
      <p:sp>
        <p:nvSpPr>
          <p:cNvPr id="7181" name="Segnaposto numero diapositiva 3"/>
          <p:cNvSpPr>
            <a:spLocks noGrp="1"/>
          </p:cNvSpPr>
          <p:nvPr>
            <p:ph type="sldNum" sz="quarter" idx="10"/>
          </p:nvPr>
        </p:nvSpPr>
        <p:spPr bwMode="auto">
          <a:xfrm>
            <a:off x="7586662" y="0"/>
            <a:ext cx="1557338"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it-IT"/>
            </a:defPPr>
            <a:lvl1pPr algn="ctr" rtl="0" eaLnBrk="1" fontAlgn="base" hangingPunct="1">
              <a:spcBef>
                <a:spcPct val="0"/>
              </a:spcBef>
              <a:spcAft>
                <a:spcPct val="0"/>
              </a:spcAft>
              <a:defRPr sz="900" kern="1200">
                <a:solidFill>
                  <a:schemeClr val="tx1"/>
                </a:solidFill>
                <a:latin typeface="+mn-lt"/>
                <a:ea typeface="+mn-ea"/>
                <a:cs typeface="+mn-cs"/>
              </a:defRPr>
            </a:lvl1pPr>
            <a:lvl2pPr marL="457200" algn="l" rtl="0" eaLnBrk="0" fontAlgn="base" hangingPunct="0">
              <a:spcBef>
                <a:spcPct val="0"/>
              </a:spcBef>
              <a:spcAft>
                <a:spcPct val="0"/>
              </a:spcAft>
              <a:defRPr sz="2400" kern="1200">
                <a:solidFill>
                  <a:schemeClr val="tx1"/>
                </a:solidFill>
                <a:latin typeface="Arial" charset="0"/>
                <a:ea typeface="+mn-ea"/>
                <a:cs typeface="+mn-cs"/>
              </a:defRPr>
            </a:lvl2pPr>
            <a:lvl3pPr marL="914400" algn="l" rtl="0" eaLnBrk="0" fontAlgn="base" hangingPunct="0">
              <a:spcBef>
                <a:spcPct val="0"/>
              </a:spcBef>
              <a:spcAft>
                <a:spcPct val="0"/>
              </a:spcAft>
              <a:defRPr sz="2400" kern="1200">
                <a:solidFill>
                  <a:schemeClr val="tx1"/>
                </a:solidFill>
                <a:latin typeface="Arial" charset="0"/>
                <a:ea typeface="+mn-ea"/>
                <a:cs typeface="+mn-cs"/>
              </a:defRPr>
            </a:lvl3pPr>
            <a:lvl4pPr marL="1371600" algn="l" rtl="0" eaLnBrk="0" fontAlgn="base" hangingPunct="0">
              <a:spcBef>
                <a:spcPct val="0"/>
              </a:spcBef>
              <a:spcAft>
                <a:spcPct val="0"/>
              </a:spcAft>
              <a:defRPr sz="2400" kern="1200">
                <a:solidFill>
                  <a:schemeClr val="tx1"/>
                </a:solidFill>
                <a:latin typeface="Arial" charset="0"/>
                <a:ea typeface="+mn-ea"/>
                <a:cs typeface="+mn-cs"/>
              </a:defRPr>
            </a:lvl4pPr>
            <a:lvl5pPr marL="1828800" algn="l" rtl="0" eaLnBrk="0" fontAlgn="base" hangingPunct="0">
              <a:spcBef>
                <a:spcPct val="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a:lstStyle>
          <a:p>
            <a:pPr>
              <a:defRPr/>
            </a:pPr>
            <a:fld id="{5F550475-3FB7-4816-9229-334E32496D77}" type="slidenum">
              <a:rPr lang="it-IT" smtClean="0">
                <a:solidFill>
                  <a:srgbClr val="000000"/>
                </a:solidFill>
              </a:rPr>
              <a:pPr>
                <a:defRPr/>
              </a:pPr>
              <a:t>33</a:t>
            </a:fld>
            <a:endParaRPr lang="it-IT">
              <a:solidFill>
                <a:srgbClr val="000000"/>
              </a:solidFill>
              <a:latin typeface="Arial" pitchFamily="34" charset="0"/>
            </a:endParaRPr>
          </a:p>
        </p:txBody>
      </p:sp>
      <p:sp>
        <p:nvSpPr>
          <p:cNvPr id="7182" name="Segnaposto contenuto 2"/>
          <p:cNvSpPr>
            <a:spLocks noGrp="1"/>
          </p:cNvSpPr>
          <p:nvPr>
            <p:ph idx="1"/>
          </p:nvPr>
        </p:nvSpPr>
        <p:spPr>
          <a:xfrm>
            <a:off x="457200" y="977317"/>
            <a:ext cx="8229600" cy="5452844"/>
          </a:xfrm>
        </p:spPr>
        <p:txBody>
          <a:bodyPr>
            <a:noAutofit/>
          </a:bodyPr>
          <a:lstStyle/>
          <a:p>
            <a:r>
              <a:rPr lang="en-US" sz="2000" dirty="0"/>
              <a:t>Output                                 = weighted sum of the training patterns:</a:t>
            </a:r>
          </a:p>
          <a:p>
            <a:endParaRPr lang="en-US" sz="2000" dirty="0"/>
          </a:p>
          <a:p>
            <a:pPr marL="0" indent="0">
              <a:buNone/>
            </a:pPr>
            <a:endParaRPr lang="en-US" sz="2000" dirty="0"/>
          </a:p>
          <a:p>
            <a:pPr marL="0" indent="0">
              <a:buNone/>
            </a:pPr>
            <a:endParaRPr lang="en-US" sz="2000" dirty="0"/>
          </a:p>
          <a:p>
            <a:r>
              <a:rPr lang="en-US" sz="2000" dirty="0"/>
              <a:t>weights </a:t>
            </a:r>
            <a:r>
              <a:rPr lang="en-US" sz="2000" i="1" dirty="0"/>
              <a:t>w</a:t>
            </a:r>
            <a:r>
              <a:rPr lang="en-US" sz="2000" dirty="0"/>
              <a:t>(</a:t>
            </a:r>
            <a:r>
              <a:rPr lang="en-US" sz="2000" i="1" dirty="0"/>
              <a:t>k</a:t>
            </a:r>
            <a:r>
              <a:rPr lang="en-US" sz="2000" dirty="0"/>
              <a:t>) = similarity measures between        and                                  		(the test and the </a:t>
            </a:r>
            <a:r>
              <a:rPr lang="en-US" sz="2000" i="1" dirty="0"/>
              <a:t>k</a:t>
            </a:r>
            <a:r>
              <a:rPr lang="en-US" sz="2000" dirty="0"/>
              <a:t>-</a:t>
            </a:r>
            <a:r>
              <a:rPr lang="en-US" sz="2000" dirty="0" err="1"/>
              <a:t>th</a:t>
            </a:r>
            <a:r>
              <a:rPr lang="en-US" sz="2000" dirty="0"/>
              <a:t> training pattern): </a:t>
            </a:r>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p:txBody>
      </p:sp>
      <p:sp>
        <p:nvSpPr>
          <p:cNvPr id="7183" name="Rectangle 2"/>
          <p:cNvSpPr>
            <a:spLocks noChangeArrowheads="1"/>
          </p:cNvSpPr>
          <p:nvPr/>
        </p:nvSpPr>
        <p:spPr bwMode="auto">
          <a:xfrm>
            <a:off x="0" y="0"/>
            <a:ext cx="9144000" cy="0"/>
          </a:xfrm>
          <a:prstGeom prst="rect">
            <a:avLst/>
          </a:prstGeom>
          <a:noFill/>
          <a:ln w="9525" algn="ctr">
            <a:noFill/>
            <a:miter lim="800000"/>
            <a:headEnd/>
            <a:tailEnd/>
          </a:ln>
        </p:spPr>
        <p:txBody>
          <a:bodyPr wrap="none" lIns="0" tIns="0" rIns="0" bIns="0" anchor="ctr">
            <a:spAutoFit/>
          </a:bodyPr>
          <a:lstStyle/>
          <a:p>
            <a:pPr algn="ctr">
              <a:spcBef>
                <a:spcPct val="20000"/>
              </a:spcBef>
            </a:pPr>
            <a:endParaRPr lang="en-US">
              <a:solidFill>
                <a:srgbClr val="000000"/>
              </a:solidFill>
            </a:endParaRPr>
          </a:p>
        </p:txBody>
      </p:sp>
      <p:sp>
        <p:nvSpPr>
          <p:cNvPr id="7187" name="Rectangle 14"/>
          <p:cNvSpPr>
            <a:spLocks noChangeArrowheads="1"/>
          </p:cNvSpPr>
          <p:nvPr/>
        </p:nvSpPr>
        <p:spPr bwMode="auto">
          <a:xfrm>
            <a:off x="0" y="0"/>
            <a:ext cx="9144000" cy="0"/>
          </a:xfrm>
          <a:prstGeom prst="rect">
            <a:avLst/>
          </a:prstGeom>
          <a:noFill/>
          <a:ln w="9525" algn="ctr">
            <a:noFill/>
            <a:miter lim="800000"/>
            <a:headEnd/>
            <a:tailEnd/>
          </a:ln>
        </p:spPr>
        <p:txBody>
          <a:bodyPr wrap="none" lIns="0" tIns="0" rIns="0" bIns="0" anchor="ctr">
            <a:spAutoFit/>
          </a:bodyPr>
          <a:lstStyle/>
          <a:p>
            <a:pPr algn="ctr">
              <a:spcBef>
                <a:spcPct val="20000"/>
              </a:spcBef>
            </a:pPr>
            <a:endParaRPr lang="en-US">
              <a:solidFill>
                <a:srgbClr val="000000"/>
              </a:solidFill>
            </a:endParaRPr>
          </a:p>
        </p:txBody>
      </p:sp>
      <p:sp>
        <p:nvSpPr>
          <p:cNvPr id="7188" name="Rectangle 16"/>
          <p:cNvSpPr>
            <a:spLocks noChangeArrowheads="1"/>
          </p:cNvSpPr>
          <p:nvPr/>
        </p:nvSpPr>
        <p:spPr bwMode="auto">
          <a:xfrm>
            <a:off x="0" y="0"/>
            <a:ext cx="9144000" cy="0"/>
          </a:xfrm>
          <a:prstGeom prst="rect">
            <a:avLst/>
          </a:prstGeom>
          <a:noFill/>
          <a:ln w="9525" algn="ctr">
            <a:noFill/>
            <a:miter lim="800000"/>
            <a:headEnd/>
            <a:tailEnd/>
          </a:ln>
        </p:spPr>
        <p:txBody>
          <a:bodyPr wrap="none" lIns="0" tIns="0" rIns="0" bIns="0" anchor="ctr">
            <a:spAutoFit/>
          </a:bodyPr>
          <a:lstStyle/>
          <a:p>
            <a:pPr algn="ctr">
              <a:spcBef>
                <a:spcPct val="20000"/>
              </a:spcBef>
            </a:pPr>
            <a:endParaRPr lang="en-US">
              <a:solidFill>
                <a:srgbClr val="000000"/>
              </a:solidFill>
            </a:endParaRPr>
          </a:p>
        </p:txBody>
      </p:sp>
      <p:graphicFrame>
        <p:nvGraphicFramePr>
          <p:cNvPr id="7170" name="Object 2"/>
          <p:cNvGraphicFramePr>
            <a:graphicFrameLocks noChangeAspect="1"/>
          </p:cNvGraphicFramePr>
          <p:nvPr/>
        </p:nvGraphicFramePr>
        <p:xfrm>
          <a:off x="3370028" y="1323702"/>
          <a:ext cx="2217315" cy="1255954"/>
        </p:xfrm>
        <a:graphic>
          <a:graphicData uri="http://schemas.openxmlformats.org/presentationml/2006/ole">
            <mc:AlternateContent xmlns:mc="http://schemas.openxmlformats.org/markup-compatibility/2006">
              <mc:Choice xmlns:v="urn:schemas-microsoft-com:vml" Requires="v">
                <p:oleObj name="Equazione" r:id="rId3" imgW="1333440" imgH="838080" progId="Equation.3">
                  <p:embed/>
                </p:oleObj>
              </mc:Choice>
              <mc:Fallback>
                <p:oleObj name="Equazione" r:id="rId3" imgW="1333440" imgH="838080" progId="Equation.3">
                  <p:embed/>
                  <p:pic>
                    <p:nvPicPr>
                      <p:cNvPr id="717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70028" y="1323702"/>
                        <a:ext cx="2217315" cy="125595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171" name="Object 3"/>
          <p:cNvGraphicFramePr>
            <a:graphicFrameLocks noChangeAspect="1"/>
          </p:cNvGraphicFramePr>
          <p:nvPr/>
        </p:nvGraphicFramePr>
        <p:xfrm>
          <a:off x="1697901" y="931985"/>
          <a:ext cx="1858758" cy="414348"/>
        </p:xfrm>
        <a:graphic>
          <a:graphicData uri="http://schemas.openxmlformats.org/presentationml/2006/ole">
            <mc:AlternateContent xmlns:mc="http://schemas.openxmlformats.org/markup-compatibility/2006">
              <mc:Choice xmlns:v="urn:schemas-microsoft-com:vml" Requires="v">
                <p:oleObj name="Equazione" r:id="rId5" imgW="1079280" imgH="266400" progId="Equation.3">
                  <p:embed/>
                </p:oleObj>
              </mc:Choice>
              <mc:Fallback>
                <p:oleObj name="Equazione" r:id="rId5" imgW="1079280" imgH="266400" progId="Equation.3">
                  <p:embed/>
                  <p:pic>
                    <p:nvPicPr>
                      <p:cNvPr id="7171"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97901" y="931985"/>
                        <a:ext cx="1858758" cy="41434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172" name="Object 4"/>
          <p:cNvGraphicFramePr>
            <a:graphicFrameLocks noChangeAspect="1"/>
          </p:cNvGraphicFramePr>
          <p:nvPr/>
        </p:nvGraphicFramePr>
        <p:xfrm>
          <a:off x="5771981" y="2557015"/>
          <a:ext cx="460387" cy="316247"/>
        </p:xfrm>
        <a:graphic>
          <a:graphicData uri="http://schemas.openxmlformats.org/presentationml/2006/ole">
            <mc:AlternateContent xmlns:mc="http://schemas.openxmlformats.org/markup-compatibility/2006">
              <mc:Choice xmlns:v="urn:schemas-microsoft-com:vml" Requires="v">
                <p:oleObj name="Equazione" r:id="rId7" imgW="266400" imgH="203040" progId="Equation.3">
                  <p:embed/>
                </p:oleObj>
              </mc:Choice>
              <mc:Fallback>
                <p:oleObj name="Equazione" r:id="rId7" imgW="266400" imgH="203040" progId="Equation.3">
                  <p:embed/>
                  <p:pic>
                    <p:nvPicPr>
                      <p:cNvPr id="7172"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771981" y="2557015"/>
                        <a:ext cx="460387" cy="31624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173" name="Object 5"/>
          <p:cNvGraphicFramePr>
            <a:graphicFrameLocks noChangeAspect="1"/>
          </p:cNvGraphicFramePr>
          <p:nvPr/>
        </p:nvGraphicFramePr>
        <p:xfrm>
          <a:off x="6817835" y="2542338"/>
          <a:ext cx="701338" cy="388532"/>
        </p:xfrm>
        <a:graphic>
          <a:graphicData uri="http://schemas.openxmlformats.org/presentationml/2006/ole">
            <mc:AlternateContent xmlns:mc="http://schemas.openxmlformats.org/markup-compatibility/2006">
              <mc:Choice xmlns:v="urn:schemas-microsoft-com:vml" Requires="v">
                <p:oleObj name="Equazione" r:id="rId9" imgW="406080" imgH="241200" progId="Equation.3">
                  <p:embed/>
                </p:oleObj>
              </mc:Choice>
              <mc:Fallback>
                <p:oleObj name="Equazione" r:id="rId9" imgW="406080" imgH="241200" progId="Equation.3">
                  <p:embed/>
                  <p:pic>
                    <p:nvPicPr>
                      <p:cNvPr id="7173" name="Object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817835" y="2542338"/>
                        <a:ext cx="701338" cy="38853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174" name="Object 6"/>
          <p:cNvGraphicFramePr>
            <a:graphicFrameLocks noChangeAspect="1"/>
          </p:cNvGraphicFramePr>
          <p:nvPr/>
        </p:nvGraphicFramePr>
        <p:xfrm>
          <a:off x="3184760" y="3377053"/>
          <a:ext cx="2065287" cy="702199"/>
        </p:xfrm>
        <a:graphic>
          <a:graphicData uri="http://schemas.openxmlformats.org/presentationml/2006/ole">
            <mc:AlternateContent xmlns:mc="http://schemas.openxmlformats.org/markup-compatibility/2006">
              <mc:Choice xmlns:v="urn:schemas-microsoft-com:vml" Requires="v">
                <p:oleObj name="Equazione" r:id="rId11" imgW="1282700" imgH="482600" progId="Equation.3">
                  <p:embed/>
                </p:oleObj>
              </mc:Choice>
              <mc:Fallback>
                <p:oleObj name="Equazione" r:id="rId11" imgW="1282700" imgH="482600" progId="Equation.3">
                  <p:embed/>
                  <p:pic>
                    <p:nvPicPr>
                      <p:cNvPr id="7174" name="Object 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184760" y="3377053"/>
                        <a:ext cx="2065287" cy="70219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2" name="Text Box 32"/>
          <p:cNvSpPr txBox="1">
            <a:spLocks noChangeArrowheads="1"/>
          </p:cNvSpPr>
          <p:nvPr/>
        </p:nvSpPr>
        <p:spPr bwMode="auto">
          <a:xfrm>
            <a:off x="8909724" y="3297881"/>
            <a:ext cx="251619" cy="201531"/>
          </a:xfrm>
          <a:prstGeom prst="rect">
            <a:avLst/>
          </a:prstGeom>
          <a:noFill/>
          <a:ln w="9525">
            <a:noFill/>
            <a:miter lim="800000"/>
            <a:headEnd/>
            <a:tailEnd/>
          </a:ln>
        </p:spPr>
        <p:txBody>
          <a:bodyPr/>
          <a:lstStyle/>
          <a:p>
            <a:pPr algn="ctr">
              <a:spcBef>
                <a:spcPct val="20000"/>
              </a:spcBef>
            </a:pPr>
            <a:endParaRPr lang="it-IT" b="1">
              <a:solidFill>
                <a:srgbClr val="000000"/>
              </a:solidFill>
              <a:latin typeface="Times New Roman" pitchFamily="18" charset="0"/>
            </a:endParaRPr>
          </a:p>
        </p:txBody>
      </p:sp>
      <p:grpSp>
        <p:nvGrpSpPr>
          <p:cNvPr id="2" name="Group 1">
            <a:extLst>
              <a:ext uri="{FF2B5EF4-FFF2-40B4-BE49-F238E27FC236}">
                <a16:creationId xmlns:a16="http://schemas.microsoft.com/office/drawing/2014/main" id="{515EE250-A926-493B-96D4-0A73B9A2488B}"/>
              </a:ext>
            </a:extLst>
          </p:cNvPr>
          <p:cNvGrpSpPr/>
          <p:nvPr/>
        </p:nvGrpSpPr>
        <p:grpSpPr>
          <a:xfrm>
            <a:off x="7095177" y="3065506"/>
            <a:ext cx="2048823" cy="1430385"/>
            <a:chOff x="7031486" y="3309059"/>
            <a:chExt cx="2048823" cy="1430385"/>
          </a:xfrm>
        </p:grpSpPr>
        <p:sp>
          <p:nvSpPr>
            <p:cNvPr id="23" name="Line 3"/>
            <p:cNvSpPr>
              <a:spLocks noChangeShapeType="1"/>
            </p:cNvSpPr>
            <p:nvPr/>
          </p:nvSpPr>
          <p:spPr bwMode="auto">
            <a:xfrm flipV="1">
              <a:off x="7047743" y="3377053"/>
              <a:ext cx="562" cy="1362391"/>
            </a:xfrm>
            <a:prstGeom prst="line">
              <a:avLst/>
            </a:prstGeom>
            <a:noFill/>
            <a:ln w="9360">
              <a:solidFill>
                <a:srgbClr val="000000"/>
              </a:solidFill>
              <a:miter lim="800000"/>
              <a:headEnd/>
              <a:tailEnd type="triangle" w="med" len="med"/>
            </a:ln>
          </p:spPr>
          <p:txBody>
            <a:bodyPr/>
            <a:lstStyle/>
            <a:p>
              <a:endParaRPr lang="en-US">
                <a:solidFill>
                  <a:srgbClr val="000000"/>
                </a:solidFill>
              </a:endParaRPr>
            </a:p>
          </p:txBody>
        </p:sp>
        <p:sp>
          <p:nvSpPr>
            <p:cNvPr id="24" name="Line 4"/>
            <p:cNvSpPr>
              <a:spLocks noChangeShapeType="1"/>
            </p:cNvSpPr>
            <p:nvPr/>
          </p:nvSpPr>
          <p:spPr bwMode="auto">
            <a:xfrm>
              <a:off x="7047743" y="4738919"/>
              <a:ext cx="1589393" cy="525"/>
            </a:xfrm>
            <a:prstGeom prst="line">
              <a:avLst/>
            </a:prstGeom>
            <a:noFill/>
            <a:ln w="9360">
              <a:solidFill>
                <a:srgbClr val="000000"/>
              </a:solidFill>
              <a:miter lim="800000"/>
              <a:headEnd/>
              <a:tailEnd type="triangle" w="med" len="med"/>
            </a:ln>
          </p:spPr>
          <p:txBody>
            <a:bodyPr/>
            <a:lstStyle/>
            <a:p>
              <a:endParaRPr lang="en-US">
                <a:solidFill>
                  <a:srgbClr val="000000"/>
                </a:solidFill>
              </a:endParaRPr>
            </a:p>
          </p:txBody>
        </p:sp>
        <p:sp>
          <p:nvSpPr>
            <p:cNvPr id="25" name="Oval 9"/>
            <p:cNvSpPr>
              <a:spLocks noChangeArrowheads="1"/>
            </p:cNvSpPr>
            <p:nvPr/>
          </p:nvSpPr>
          <p:spPr bwMode="auto">
            <a:xfrm>
              <a:off x="7344070" y="3932199"/>
              <a:ext cx="32552" cy="30462"/>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26" name="Oval 10"/>
            <p:cNvSpPr>
              <a:spLocks noChangeArrowheads="1"/>
            </p:cNvSpPr>
            <p:nvPr/>
          </p:nvSpPr>
          <p:spPr bwMode="auto">
            <a:xfrm>
              <a:off x="7397948" y="3982618"/>
              <a:ext cx="32552" cy="30462"/>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27" name="Oval 11"/>
            <p:cNvSpPr>
              <a:spLocks noChangeArrowheads="1"/>
            </p:cNvSpPr>
            <p:nvPr/>
          </p:nvSpPr>
          <p:spPr bwMode="auto">
            <a:xfrm>
              <a:off x="7371009" y="3680099"/>
              <a:ext cx="32552" cy="30462"/>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28" name="Oval 12"/>
            <p:cNvSpPr>
              <a:spLocks noChangeArrowheads="1"/>
            </p:cNvSpPr>
            <p:nvPr/>
          </p:nvSpPr>
          <p:spPr bwMode="auto">
            <a:xfrm>
              <a:off x="7424887" y="3730519"/>
              <a:ext cx="32552" cy="30462"/>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29" name="Oval 13"/>
            <p:cNvSpPr>
              <a:spLocks noChangeArrowheads="1"/>
            </p:cNvSpPr>
            <p:nvPr/>
          </p:nvSpPr>
          <p:spPr bwMode="auto">
            <a:xfrm>
              <a:off x="7478765" y="3730519"/>
              <a:ext cx="32552" cy="30462"/>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30" name="Oval 14"/>
            <p:cNvSpPr>
              <a:spLocks noChangeArrowheads="1"/>
            </p:cNvSpPr>
            <p:nvPr/>
          </p:nvSpPr>
          <p:spPr bwMode="auto">
            <a:xfrm>
              <a:off x="7263254" y="4007829"/>
              <a:ext cx="32552" cy="30462"/>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31" name="Oval 15"/>
            <p:cNvSpPr>
              <a:spLocks noChangeArrowheads="1"/>
            </p:cNvSpPr>
            <p:nvPr/>
          </p:nvSpPr>
          <p:spPr bwMode="auto">
            <a:xfrm>
              <a:off x="7317132" y="4007829"/>
              <a:ext cx="32552" cy="30462"/>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32" name="Oval 16"/>
            <p:cNvSpPr>
              <a:spLocks noChangeArrowheads="1"/>
            </p:cNvSpPr>
            <p:nvPr/>
          </p:nvSpPr>
          <p:spPr bwMode="auto">
            <a:xfrm>
              <a:off x="7290193" y="3957409"/>
              <a:ext cx="32552" cy="30462"/>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33" name="Oval 17"/>
            <p:cNvSpPr>
              <a:spLocks noChangeArrowheads="1"/>
            </p:cNvSpPr>
            <p:nvPr/>
          </p:nvSpPr>
          <p:spPr bwMode="auto">
            <a:xfrm>
              <a:off x="7263254" y="3906989"/>
              <a:ext cx="32552" cy="30462"/>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34" name="Oval 18"/>
            <p:cNvSpPr>
              <a:spLocks noChangeArrowheads="1"/>
            </p:cNvSpPr>
            <p:nvPr/>
          </p:nvSpPr>
          <p:spPr bwMode="auto">
            <a:xfrm>
              <a:off x="7222845" y="3961611"/>
              <a:ext cx="32552" cy="30462"/>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35" name="Oval 19"/>
            <p:cNvSpPr>
              <a:spLocks noChangeArrowheads="1"/>
            </p:cNvSpPr>
            <p:nvPr/>
          </p:nvSpPr>
          <p:spPr bwMode="auto">
            <a:xfrm>
              <a:off x="7209376" y="4007829"/>
              <a:ext cx="32552" cy="30462"/>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36" name="Oval 20"/>
            <p:cNvSpPr>
              <a:spLocks noChangeArrowheads="1"/>
            </p:cNvSpPr>
            <p:nvPr/>
          </p:nvSpPr>
          <p:spPr bwMode="auto">
            <a:xfrm>
              <a:off x="7263254" y="4058249"/>
              <a:ext cx="32552" cy="30462"/>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37" name="Oval 21"/>
            <p:cNvSpPr>
              <a:spLocks noChangeArrowheads="1"/>
            </p:cNvSpPr>
            <p:nvPr/>
          </p:nvSpPr>
          <p:spPr bwMode="auto">
            <a:xfrm>
              <a:off x="7317132" y="4108669"/>
              <a:ext cx="32552" cy="30462"/>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38" name="Oval 22"/>
            <p:cNvSpPr>
              <a:spLocks noChangeArrowheads="1"/>
            </p:cNvSpPr>
            <p:nvPr/>
          </p:nvSpPr>
          <p:spPr bwMode="auto">
            <a:xfrm>
              <a:off x="7236315" y="4108669"/>
              <a:ext cx="32552" cy="30462"/>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39" name="Oval 23"/>
            <p:cNvSpPr>
              <a:spLocks noChangeArrowheads="1"/>
            </p:cNvSpPr>
            <p:nvPr/>
          </p:nvSpPr>
          <p:spPr bwMode="auto">
            <a:xfrm>
              <a:off x="7447336" y="3785141"/>
              <a:ext cx="32552" cy="30462"/>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40" name="Oval 24"/>
            <p:cNvSpPr>
              <a:spLocks noChangeArrowheads="1"/>
            </p:cNvSpPr>
            <p:nvPr/>
          </p:nvSpPr>
          <p:spPr bwMode="auto">
            <a:xfrm>
              <a:off x="7371009" y="3881778"/>
              <a:ext cx="32552" cy="30462"/>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41" name="Oval 25"/>
            <p:cNvSpPr>
              <a:spLocks noChangeArrowheads="1"/>
            </p:cNvSpPr>
            <p:nvPr/>
          </p:nvSpPr>
          <p:spPr bwMode="auto">
            <a:xfrm>
              <a:off x="7500091" y="3881778"/>
              <a:ext cx="32552" cy="30462"/>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42" name="Oval 26"/>
            <p:cNvSpPr>
              <a:spLocks noChangeArrowheads="1"/>
            </p:cNvSpPr>
            <p:nvPr/>
          </p:nvSpPr>
          <p:spPr bwMode="auto">
            <a:xfrm>
              <a:off x="7553969" y="3881778"/>
              <a:ext cx="32552" cy="30462"/>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43" name="Oval 27"/>
            <p:cNvSpPr>
              <a:spLocks noChangeArrowheads="1"/>
            </p:cNvSpPr>
            <p:nvPr/>
          </p:nvSpPr>
          <p:spPr bwMode="auto">
            <a:xfrm>
              <a:off x="7527030" y="3831359"/>
              <a:ext cx="32552" cy="30462"/>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44" name="Oval 28"/>
            <p:cNvSpPr>
              <a:spLocks noChangeArrowheads="1"/>
            </p:cNvSpPr>
            <p:nvPr/>
          </p:nvSpPr>
          <p:spPr bwMode="auto">
            <a:xfrm>
              <a:off x="7500091" y="3780939"/>
              <a:ext cx="32552" cy="30462"/>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45" name="Oval 29"/>
            <p:cNvSpPr>
              <a:spLocks noChangeArrowheads="1"/>
            </p:cNvSpPr>
            <p:nvPr/>
          </p:nvSpPr>
          <p:spPr bwMode="auto">
            <a:xfrm>
              <a:off x="7459683" y="3835560"/>
              <a:ext cx="32552" cy="30462"/>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46" name="Oval 30"/>
            <p:cNvSpPr>
              <a:spLocks noChangeArrowheads="1"/>
            </p:cNvSpPr>
            <p:nvPr/>
          </p:nvSpPr>
          <p:spPr bwMode="auto">
            <a:xfrm>
              <a:off x="7446213" y="3881778"/>
              <a:ext cx="32552" cy="30462"/>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47" name="Oval 31"/>
            <p:cNvSpPr>
              <a:spLocks noChangeArrowheads="1"/>
            </p:cNvSpPr>
            <p:nvPr/>
          </p:nvSpPr>
          <p:spPr bwMode="auto">
            <a:xfrm>
              <a:off x="7500091" y="3932199"/>
              <a:ext cx="32552" cy="30462"/>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48" name="Oval 32"/>
            <p:cNvSpPr>
              <a:spLocks noChangeArrowheads="1"/>
            </p:cNvSpPr>
            <p:nvPr/>
          </p:nvSpPr>
          <p:spPr bwMode="auto">
            <a:xfrm>
              <a:off x="7424887" y="3932199"/>
              <a:ext cx="32552" cy="30462"/>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49" name="Oval 33"/>
            <p:cNvSpPr>
              <a:spLocks noChangeArrowheads="1"/>
            </p:cNvSpPr>
            <p:nvPr/>
          </p:nvSpPr>
          <p:spPr bwMode="auto">
            <a:xfrm>
              <a:off x="7473152" y="3982618"/>
              <a:ext cx="32552" cy="30462"/>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50" name="Oval 34"/>
            <p:cNvSpPr>
              <a:spLocks noChangeArrowheads="1"/>
            </p:cNvSpPr>
            <p:nvPr/>
          </p:nvSpPr>
          <p:spPr bwMode="auto">
            <a:xfrm>
              <a:off x="7446213" y="4128627"/>
              <a:ext cx="32552" cy="30462"/>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51" name="Oval 35"/>
            <p:cNvSpPr>
              <a:spLocks noChangeArrowheads="1"/>
            </p:cNvSpPr>
            <p:nvPr/>
          </p:nvSpPr>
          <p:spPr bwMode="auto">
            <a:xfrm>
              <a:off x="7473152" y="4078206"/>
              <a:ext cx="32552" cy="30462"/>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52" name="Oval 36"/>
            <p:cNvSpPr>
              <a:spLocks noChangeArrowheads="1"/>
            </p:cNvSpPr>
            <p:nvPr/>
          </p:nvSpPr>
          <p:spPr bwMode="auto">
            <a:xfrm>
              <a:off x="7446213" y="4027787"/>
              <a:ext cx="32552" cy="30462"/>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53" name="Oval 37"/>
            <p:cNvSpPr>
              <a:spLocks noChangeArrowheads="1"/>
            </p:cNvSpPr>
            <p:nvPr/>
          </p:nvSpPr>
          <p:spPr bwMode="auto">
            <a:xfrm>
              <a:off x="7405805" y="4082408"/>
              <a:ext cx="32552" cy="30462"/>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54" name="Oval 38"/>
            <p:cNvSpPr>
              <a:spLocks noChangeArrowheads="1"/>
            </p:cNvSpPr>
            <p:nvPr/>
          </p:nvSpPr>
          <p:spPr bwMode="auto">
            <a:xfrm>
              <a:off x="7392336" y="4128627"/>
              <a:ext cx="32552" cy="30462"/>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55" name="Oval 39"/>
            <p:cNvSpPr>
              <a:spLocks noChangeArrowheads="1"/>
            </p:cNvSpPr>
            <p:nvPr/>
          </p:nvSpPr>
          <p:spPr bwMode="auto">
            <a:xfrm>
              <a:off x="7446213" y="4179046"/>
              <a:ext cx="32552" cy="30462"/>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56" name="Oval 40"/>
            <p:cNvSpPr>
              <a:spLocks noChangeArrowheads="1"/>
            </p:cNvSpPr>
            <p:nvPr/>
          </p:nvSpPr>
          <p:spPr bwMode="auto">
            <a:xfrm>
              <a:off x="7344070" y="4058249"/>
              <a:ext cx="32552" cy="30462"/>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57" name="Oval 41"/>
            <p:cNvSpPr>
              <a:spLocks noChangeArrowheads="1"/>
            </p:cNvSpPr>
            <p:nvPr/>
          </p:nvSpPr>
          <p:spPr bwMode="auto">
            <a:xfrm>
              <a:off x="8038869" y="4519382"/>
              <a:ext cx="32552" cy="30462"/>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58" name="Oval 42"/>
            <p:cNvSpPr>
              <a:spLocks noChangeArrowheads="1"/>
            </p:cNvSpPr>
            <p:nvPr/>
          </p:nvSpPr>
          <p:spPr bwMode="auto">
            <a:xfrm>
              <a:off x="8065808" y="4468962"/>
              <a:ext cx="32552" cy="30462"/>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59" name="Oval 43"/>
            <p:cNvSpPr>
              <a:spLocks noChangeArrowheads="1"/>
            </p:cNvSpPr>
            <p:nvPr/>
          </p:nvSpPr>
          <p:spPr bwMode="auto">
            <a:xfrm>
              <a:off x="8038869" y="4418542"/>
              <a:ext cx="32552" cy="30462"/>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60" name="Oval 44"/>
            <p:cNvSpPr>
              <a:spLocks noChangeArrowheads="1"/>
            </p:cNvSpPr>
            <p:nvPr/>
          </p:nvSpPr>
          <p:spPr bwMode="auto">
            <a:xfrm>
              <a:off x="7998460" y="4473164"/>
              <a:ext cx="32552" cy="30462"/>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61" name="Oval 45"/>
            <p:cNvSpPr>
              <a:spLocks noChangeArrowheads="1"/>
            </p:cNvSpPr>
            <p:nvPr/>
          </p:nvSpPr>
          <p:spPr bwMode="auto">
            <a:xfrm>
              <a:off x="7984992" y="4519382"/>
              <a:ext cx="32552" cy="30462"/>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62" name="Oval 46"/>
            <p:cNvSpPr>
              <a:spLocks noChangeArrowheads="1"/>
            </p:cNvSpPr>
            <p:nvPr/>
          </p:nvSpPr>
          <p:spPr bwMode="auto">
            <a:xfrm>
              <a:off x="8038869" y="4569802"/>
              <a:ext cx="32552" cy="30462"/>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63" name="Oval 47"/>
            <p:cNvSpPr>
              <a:spLocks noChangeArrowheads="1"/>
            </p:cNvSpPr>
            <p:nvPr/>
          </p:nvSpPr>
          <p:spPr bwMode="auto">
            <a:xfrm>
              <a:off x="8011930" y="4620222"/>
              <a:ext cx="32552" cy="30462"/>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64" name="Oval 48"/>
            <p:cNvSpPr>
              <a:spLocks noChangeArrowheads="1"/>
            </p:cNvSpPr>
            <p:nvPr/>
          </p:nvSpPr>
          <p:spPr bwMode="auto">
            <a:xfrm>
              <a:off x="7290193" y="4209509"/>
              <a:ext cx="32552" cy="30462"/>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65" name="Oval 49"/>
            <p:cNvSpPr>
              <a:spLocks noChangeArrowheads="1"/>
            </p:cNvSpPr>
            <p:nvPr/>
          </p:nvSpPr>
          <p:spPr bwMode="auto">
            <a:xfrm>
              <a:off x="7317132" y="4159089"/>
              <a:ext cx="32552" cy="30462"/>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66" name="Oval 50"/>
            <p:cNvSpPr>
              <a:spLocks noChangeArrowheads="1"/>
            </p:cNvSpPr>
            <p:nvPr/>
          </p:nvSpPr>
          <p:spPr bwMode="auto">
            <a:xfrm>
              <a:off x="7249784" y="4163291"/>
              <a:ext cx="32552" cy="30462"/>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67" name="Oval 51"/>
            <p:cNvSpPr>
              <a:spLocks noChangeArrowheads="1"/>
            </p:cNvSpPr>
            <p:nvPr/>
          </p:nvSpPr>
          <p:spPr bwMode="auto">
            <a:xfrm>
              <a:off x="7236315" y="4209509"/>
              <a:ext cx="32552" cy="30462"/>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68" name="Oval 52"/>
            <p:cNvSpPr>
              <a:spLocks noChangeArrowheads="1"/>
            </p:cNvSpPr>
            <p:nvPr/>
          </p:nvSpPr>
          <p:spPr bwMode="auto">
            <a:xfrm>
              <a:off x="7290193" y="4259929"/>
              <a:ext cx="32552" cy="30462"/>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69" name="Oval 53"/>
            <p:cNvSpPr>
              <a:spLocks noChangeArrowheads="1"/>
            </p:cNvSpPr>
            <p:nvPr/>
          </p:nvSpPr>
          <p:spPr bwMode="auto">
            <a:xfrm>
              <a:off x="7348560" y="3806149"/>
              <a:ext cx="32552" cy="30462"/>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70" name="Oval 54"/>
            <p:cNvSpPr>
              <a:spLocks noChangeArrowheads="1"/>
            </p:cNvSpPr>
            <p:nvPr/>
          </p:nvSpPr>
          <p:spPr bwMode="auto">
            <a:xfrm>
              <a:off x="7375499" y="3755729"/>
              <a:ext cx="32552" cy="30462"/>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71" name="Oval 55"/>
            <p:cNvSpPr>
              <a:spLocks noChangeArrowheads="1"/>
            </p:cNvSpPr>
            <p:nvPr/>
          </p:nvSpPr>
          <p:spPr bwMode="auto">
            <a:xfrm>
              <a:off x="7308152" y="3759931"/>
              <a:ext cx="32552" cy="30462"/>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72" name="Oval 56"/>
            <p:cNvSpPr>
              <a:spLocks noChangeArrowheads="1"/>
            </p:cNvSpPr>
            <p:nvPr/>
          </p:nvSpPr>
          <p:spPr bwMode="auto">
            <a:xfrm>
              <a:off x="7294683" y="3806149"/>
              <a:ext cx="32552" cy="30462"/>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73" name="Oval 57"/>
            <p:cNvSpPr>
              <a:spLocks noChangeArrowheads="1"/>
            </p:cNvSpPr>
            <p:nvPr/>
          </p:nvSpPr>
          <p:spPr bwMode="auto">
            <a:xfrm>
              <a:off x="7290193" y="3856569"/>
              <a:ext cx="32552" cy="30462"/>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74" name="Oval 58"/>
            <p:cNvSpPr>
              <a:spLocks noChangeArrowheads="1"/>
            </p:cNvSpPr>
            <p:nvPr/>
          </p:nvSpPr>
          <p:spPr bwMode="auto">
            <a:xfrm>
              <a:off x="7869379" y="4533038"/>
              <a:ext cx="32552" cy="30462"/>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75" name="Oval 59"/>
            <p:cNvSpPr>
              <a:spLocks noChangeArrowheads="1"/>
            </p:cNvSpPr>
            <p:nvPr/>
          </p:nvSpPr>
          <p:spPr bwMode="auto">
            <a:xfrm>
              <a:off x="7896317" y="4482618"/>
              <a:ext cx="32552" cy="30462"/>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76" name="Oval 60"/>
            <p:cNvSpPr>
              <a:spLocks noChangeArrowheads="1"/>
            </p:cNvSpPr>
            <p:nvPr/>
          </p:nvSpPr>
          <p:spPr bwMode="auto">
            <a:xfrm>
              <a:off x="7828970" y="4486819"/>
              <a:ext cx="32552" cy="30462"/>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77" name="Oval 61"/>
            <p:cNvSpPr>
              <a:spLocks noChangeArrowheads="1"/>
            </p:cNvSpPr>
            <p:nvPr/>
          </p:nvSpPr>
          <p:spPr bwMode="auto">
            <a:xfrm>
              <a:off x="7815501" y="4533038"/>
              <a:ext cx="32552" cy="30462"/>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78" name="Oval 62"/>
            <p:cNvSpPr>
              <a:spLocks noChangeArrowheads="1"/>
            </p:cNvSpPr>
            <p:nvPr/>
          </p:nvSpPr>
          <p:spPr bwMode="auto">
            <a:xfrm>
              <a:off x="7397948" y="3831359"/>
              <a:ext cx="32552" cy="30462"/>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79" name="Oval 63"/>
            <p:cNvSpPr>
              <a:spLocks noChangeArrowheads="1"/>
            </p:cNvSpPr>
            <p:nvPr/>
          </p:nvSpPr>
          <p:spPr bwMode="auto">
            <a:xfrm>
              <a:off x="7375499" y="4238920"/>
              <a:ext cx="32552" cy="30462"/>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80" name="Oval 64"/>
            <p:cNvSpPr>
              <a:spLocks noChangeArrowheads="1"/>
            </p:cNvSpPr>
            <p:nvPr/>
          </p:nvSpPr>
          <p:spPr bwMode="auto">
            <a:xfrm>
              <a:off x="7402437" y="4188500"/>
              <a:ext cx="32552" cy="30462"/>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81" name="Oval 65"/>
            <p:cNvSpPr>
              <a:spLocks noChangeArrowheads="1"/>
            </p:cNvSpPr>
            <p:nvPr/>
          </p:nvSpPr>
          <p:spPr bwMode="auto">
            <a:xfrm>
              <a:off x="7335091" y="4192703"/>
              <a:ext cx="32552" cy="30462"/>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82" name="Oval 66"/>
            <p:cNvSpPr>
              <a:spLocks noChangeArrowheads="1"/>
            </p:cNvSpPr>
            <p:nvPr/>
          </p:nvSpPr>
          <p:spPr bwMode="auto">
            <a:xfrm>
              <a:off x="7321621" y="4238920"/>
              <a:ext cx="32552" cy="30462"/>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83" name="Oval 67"/>
            <p:cNvSpPr>
              <a:spLocks noChangeArrowheads="1"/>
            </p:cNvSpPr>
            <p:nvPr/>
          </p:nvSpPr>
          <p:spPr bwMode="auto">
            <a:xfrm>
              <a:off x="7923256" y="4583458"/>
              <a:ext cx="32552" cy="30462"/>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84" name="Oval 68"/>
            <p:cNvSpPr>
              <a:spLocks noChangeArrowheads="1"/>
            </p:cNvSpPr>
            <p:nvPr/>
          </p:nvSpPr>
          <p:spPr bwMode="auto">
            <a:xfrm>
              <a:off x="7950195" y="4533038"/>
              <a:ext cx="32552" cy="30462"/>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85" name="Oval 69"/>
            <p:cNvSpPr>
              <a:spLocks noChangeArrowheads="1"/>
            </p:cNvSpPr>
            <p:nvPr/>
          </p:nvSpPr>
          <p:spPr bwMode="auto">
            <a:xfrm>
              <a:off x="7990603" y="4582407"/>
              <a:ext cx="32552" cy="30462"/>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86" name="Oval 70"/>
            <p:cNvSpPr>
              <a:spLocks noChangeArrowheads="1"/>
            </p:cNvSpPr>
            <p:nvPr/>
          </p:nvSpPr>
          <p:spPr bwMode="auto">
            <a:xfrm>
              <a:off x="7869379" y="4583458"/>
              <a:ext cx="32552" cy="30462"/>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87" name="Oval 71"/>
            <p:cNvSpPr>
              <a:spLocks noChangeArrowheads="1"/>
            </p:cNvSpPr>
            <p:nvPr/>
          </p:nvSpPr>
          <p:spPr bwMode="auto">
            <a:xfrm>
              <a:off x="8152236" y="4512029"/>
              <a:ext cx="32552" cy="30462"/>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88" name="Oval 72"/>
            <p:cNvSpPr>
              <a:spLocks noChangeArrowheads="1"/>
            </p:cNvSpPr>
            <p:nvPr/>
          </p:nvSpPr>
          <p:spPr bwMode="auto">
            <a:xfrm>
              <a:off x="8179175" y="4461609"/>
              <a:ext cx="32552" cy="30462"/>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89" name="Oval 73"/>
            <p:cNvSpPr>
              <a:spLocks noChangeArrowheads="1"/>
            </p:cNvSpPr>
            <p:nvPr/>
          </p:nvSpPr>
          <p:spPr bwMode="auto">
            <a:xfrm>
              <a:off x="8111828" y="4465811"/>
              <a:ext cx="32552" cy="30462"/>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90" name="Oval 74"/>
            <p:cNvSpPr>
              <a:spLocks noChangeArrowheads="1"/>
            </p:cNvSpPr>
            <p:nvPr/>
          </p:nvSpPr>
          <p:spPr bwMode="auto">
            <a:xfrm>
              <a:off x="8098358" y="4512029"/>
              <a:ext cx="32552" cy="30462"/>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91" name="Oval 75"/>
            <p:cNvSpPr>
              <a:spLocks noChangeArrowheads="1"/>
            </p:cNvSpPr>
            <p:nvPr/>
          </p:nvSpPr>
          <p:spPr bwMode="auto">
            <a:xfrm>
              <a:off x="7209376" y="4058249"/>
              <a:ext cx="32552" cy="30462"/>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92" name="Oval 76"/>
            <p:cNvSpPr>
              <a:spLocks noChangeArrowheads="1"/>
            </p:cNvSpPr>
            <p:nvPr/>
          </p:nvSpPr>
          <p:spPr bwMode="auto">
            <a:xfrm>
              <a:off x="7371009" y="4027787"/>
              <a:ext cx="32552" cy="30462"/>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93" name="Oval 77"/>
            <p:cNvSpPr>
              <a:spLocks noChangeArrowheads="1"/>
            </p:cNvSpPr>
            <p:nvPr/>
          </p:nvSpPr>
          <p:spPr bwMode="auto">
            <a:xfrm>
              <a:off x="8146625" y="4519382"/>
              <a:ext cx="32552" cy="30462"/>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94" name="Oval 78"/>
            <p:cNvSpPr>
              <a:spLocks noChangeArrowheads="1"/>
            </p:cNvSpPr>
            <p:nvPr/>
          </p:nvSpPr>
          <p:spPr bwMode="auto">
            <a:xfrm>
              <a:off x="8200502" y="4569802"/>
              <a:ext cx="32552" cy="30462"/>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95" name="Oval 79"/>
            <p:cNvSpPr>
              <a:spLocks noChangeArrowheads="1"/>
            </p:cNvSpPr>
            <p:nvPr/>
          </p:nvSpPr>
          <p:spPr bwMode="auto">
            <a:xfrm>
              <a:off x="7335091" y="3843964"/>
              <a:ext cx="32552" cy="30462"/>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96" name="Oval 80"/>
            <p:cNvSpPr>
              <a:spLocks noChangeArrowheads="1"/>
            </p:cNvSpPr>
            <p:nvPr/>
          </p:nvSpPr>
          <p:spPr bwMode="auto">
            <a:xfrm>
              <a:off x="7451826" y="3680099"/>
              <a:ext cx="32552" cy="30462"/>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97" name="Oval 81"/>
            <p:cNvSpPr>
              <a:spLocks noChangeArrowheads="1"/>
            </p:cNvSpPr>
            <p:nvPr/>
          </p:nvSpPr>
          <p:spPr bwMode="auto">
            <a:xfrm>
              <a:off x="7532642" y="3730519"/>
              <a:ext cx="32552" cy="30462"/>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98" name="Oval 82"/>
            <p:cNvSpPr>
              <a:spLocks noChangeArrowheads="1"/>
            </p:cNvSpPr>
            <p:nvPr/>
          </p:nvSpPr>
          <p:spPr bwMode="auto">
            <a:xfrm>
              <a:off x="7559581" y="3780939"/>
              <a:ext cx="32552" cy="30462"/>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99" name="Oval 83"/>
            <p:cNvSpPr>
              <a:spLocks noChangeArrowheads="1"/>
            </p:cNvSpPr>
            <p:nvPr/>
          </p:nvSpPr>
          <p:spPr bwMode="auto">
            <a:xfrm>
              <a:off x="7236315" y="4259929"/>
              <a:ext cx="32552" cy="30462"/>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100" name="Oval 84"/>
            <p:cNvSpPr>
              <a:spLocks noChangeArrowheads="1"/>
            </p:cNvSpPr>
            <p:nvPr/>
          </p:nvSpPr>
          <p:spPr bwMode="auto">
            <a:xfrm>
              <a:off x="7182437" y="4159089"/>
              <a:ext cx="32552" cy="30462"/>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101" name="Oval 85"/>
            <p:cNvSpPr>
              <a:spLocks noChangeArrowheads="1"/>
            </p:cNvSpPr>
            <p:nvPr/>
          </p:nvSpPr>
          <p:spPr bwMode="auto">
            <a:xfrm>
              <a:off x="8259992" y="4506777"/>
              <a:ext cx="32552" cy="30462"/>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102" name="Oval 86"/>
            <p:cNvSpPr>
              <a:spLocks noChangeArrowheads="1"/>
            </p:cNvSpPr>
            <p:nvPr/>
          </p:nvSpPr>
          <p:spPr bwMode="auto">
            <a:xfrm>
              <a:off x="8206114" y="4506777"/>
              <a:ext cx="32552" cy="30462"/>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103" name="Oval 87"/>
            <p:cNvSpPr>
              <a:spLocks noChangeArrowheads="1"/>
            </p:cNvSpPr>
            <p:nvPr/>
          </p:nvSpPr>
          <p:spPr bwMode="auto">
            <a:xfrm>
              <a:off x="8313870" y="4557197"/>
              <a:ext cx="32552" cy="30462"/>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104" name="Oval 88"/>
            <p:cNvSpPr>
              <a:spLocks noChangeArrowheads="1"/>
            </p:cNvSpPr>
            <p:nvPr/>
          </p:nvSpPr>
          <p:spPr bwMode="auto">
            <a:xfrm>
              <a:off x="8340809" y="4506777"/>
              <a:ext cx="32552" cy="30462"/>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105" name="Oval 89"/>
            <p:cNvSpPr>
              <a:spLocks noChangeArrowheads="1"/>
            </p:cNvSpPr>
            <p:nvPr/>
          </p:nvSpPr>
          <p:spPr bwMode="auto">
            <a:xfrm>
              <a:off x="8259992" y="4557197"/>
              <a:ext cx="32552" cy="30462"/>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106" name="Oval 90"/>
            <p:cNvSpPr>
              <a:spLocks noChangeArrowheads="1"/>
            </p:cNvSpPr>
            <p:nvPr/>
          </p:nvSpPr>
          <p:spPr bwMode="auto">
            <a:xfrm>
              <a:off x="7802031" y="4583458"/>
              <a:ext cx="32552" cy="30462"/>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107" name="Oval 91"/>
            <p:cNvSpPr>
              <a:spLocks noChangeArrowheads="1"/>
            </p:cNvSpPr>
            <p:nvPr/>
          </p:nvSpPr>
          <p:spPr bwMode="auto">
            <a:xfrm>
              <a:off x="7761623" y="4537239"/>
              <a:ext cx="32552" cy="30462"/>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108" name="Oval 92"/>
            <p:cNvSpPr>
              <a:spLocks noChangeArrowheads="1"/>
            </p:cNvSpPr>
            <p:nvPr/>
          </p:nvSpPr>
          <p:spPr bwMode="auto">
            <a:xfrm>
              <a:off x="7748154" y="4583458"/>
              <a:ext cx="32552" cy="30462"/>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109" name="Oval 93"/>
            <p:cNvSpPr>
              <a:spLocks noChangeArrowheads="1"/>
            </p:cNvSpPr>
            <p:nvPr/>
          </p:nvSpPr>
          <p:spPr bwMode="auto">
            <a:xfrm>
              <a:off x="7694275" y="4583458"/>
              <a:ext cx="32552" cy="30462"/>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110" name="Oval 94"/>
            <p:cNvSpPr>
              <a:spLocks noChangeArrowheads="1"/>
            </p:cNvSpPr>
            <p:nvPr/>
          </p:nvSpPr>
          <p:spPr bwMode="auto">
            <a:xfrm>
              <a:off x="7662847" y="4512029"/>
              <a:ext cx="32552" cy="30462"/>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111" name="Oval 95"/>
            <p:cNvSpPr>
              <a:spLocks noChangeArrowheads="1"/>
            </p:cNvSpPr>
            <p:nvPr/>
          </p:nvSpPr>
          <p:spPr bwMode="auto">
            <a:xfrm>
              <a:off x="7649378" y="4566651"/>
              <a:ext cx="32552" cy="30462"/>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112" name="Oval 96"/>
            <p:cNvSpPr>
              <a:spLocks noChangeArrowheads="1"/>
            </p:cNvSpPr>
            <p:nvPr/>
          </p:nvSpPr>
          <p:spPr bwMode="auto">
            <a:xfrm>
              <a:off x="7769480" y="4531987"/>
              <a:ext cx="32552" cy="30462"/>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113" name="Oval 97"/>
            <p:cNvSpPr>
              <a:spLocks noChangeArrowheads="1"/>
            </p:cNvSpPr>
            <p:nvPr/>
          </p:nvSpPr>
          <p:spPr bwMode="auto">
            <a:xfrm>
              <a:off x="7729072" y="4485769"/>
              <a:ext cx="32552" cy="30462"/>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114" name="Oval 98"/>
            <p:cNvSpPr>
              <a:spLocks noChangeArrowheads="1"/>
            </p:cNvSpPr>
            <p:nvPr/>
          </p:nvSpPr>
          <p:spPr bwMode="auto">
            <a:xfrm>
              <a:off x="7715602" y="4531987"/>
              <a:ext cx="32552" cy="30462"/>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115" name="Oval 99"/>
            <p:cNvSpPr>
              <a:spLocks noChangeArrowheads="1"/>
            </p:cNvSpPr>
            <p:nvPr/>
          </p:nvSpPr>
          <p:spPr bwMode="auto">
            <a:xfrm>
              <a:off x="8152236" y="4608667"/>
              <a:ext cx="32552" cy="30462"/>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116" name="Oval 100"/>
            <p:cNvSpPr>
              <a:spLocks noChangeArrowheads="1"/>
            </p:cNvSpPr>
            <p:nvPr/>
          </p:nvSpPr>
          <p:spPr bwMode="auto">
            <a:xfrm>
              <a:off x="8111828" y="4562449"/>
              <a:ext cx="32552" cy="30462"/>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117" name="Oval 101"/>
            <p:cNvSpPr>
              <a:spLocks noChangeArrowheads="1"/>
            </p:cNvSpPr>
            <p:nvPr/>
          </p:nvSpPr>
          <p:spPr bwMode="auto">
            <a:xfrm>
              <a:off x="8098358" y="4608667"/>
              <a:ext cx="32552" cy="30462"/>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118" name="Oval 102"/>
            <p:cNvSpPr>
              <a:spLocks noChangeArrowheads="1"/>
            </p:cNvSpPr>
            <p:nvPr/>
          </p:nvSpPr>
          <p:spPr bwMode="auto">
            <a:xfrm>
              <a:off x="8304891" y="4470012"/>
              <a:ext cx="32552" cy="30462"/>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119" name="Oval 103"/>
            <p:cNvSpPr>
              <a:spLocks noChangeArrowheads="1"/>
            </p:cNvSpPr>
            <p:nvPr/>
          </p:nvSpPr>
          <p:spPr bwMode="auto">
            <a:xfrm>
              <a:off x="8264482" y="4423794"/>
              <a:ext cx="32552" cy="30462"/>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120" name="Oval 104"/>
            <p:cNvSpPr>
              <a:spLocks noChangeArrowheads="1"/>
            </p:cNvSpPr>
            <p:nvPr/>
          </p:nvSpPr>
          <p:spPr bwMode="auto">
            <a:xfrm>
              <a:off x="8251012" y="4470012"/>
              <a:ext cx="32552" cy="30462"/>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121" name="Oval 105"/>
            <p:cNvSpPr>
              <a:spLocks noChangeArrowheads="1"/>
            </p:cNvSpPr>
            <p:nvPr/>
          </p:nvSpPr>
          <p:spPr bwMode="auto">
            <a:xfrm>
              <a:off x="7984992" y="4436399"/>
              <a:ext cx="32552" cy="30462"/>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122" name="Oval 106"/>
            <p:cNvSpPr>
              <a:spLocks noChangeArrowheads="1"/>
            </p:cNvSpPr>
            <p:nvPr/>
          </p:nvSpPr>
          <p:spPr bwMode="auto">
            <a:xfrm>
              <a:off x="7944583" y="4453206"/>
              <a:ext cx="32552" cy="30462"/>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123" name="Oval 107"/>
            <p:cNvSpPr>
              <a:spLocks noChangeArrowheads="1"/>
            </p:cNvSpPr>
            <p:nvPr/>
          </p:nvSpPr>
          <p:spPr bwMode="auto">
            <a:xfrm>
              <a:off x="7931113" y="4499424"/>
              <a:ext cx="32552" cy="30462"/>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124" name="Oval 108"/>
            <p:cNvSpPr>
              <a:spLocks noChangeArrowheads="1"/>
            </p:cNvSpPr>
            <p:nvPr/>
          </p:nvSpPr>
          <p:spPr bwMode="auto">
            <a:xfrm>
              <a:off x="8038869" y="4456357"/>
              <a:ext cx="32552" cy="30462"/>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125" name="Oval 109"/>
            <p:cNvSpPr>
              <a:spLocks noChangeArrowheads="1"/>
            </p:cNvSpPr>
            <p:nvPr/>
          </p:nvSpPr>
          <p:spPr bwMode="auto">
            <a:xfrm>
              <a:off x="7782950" y="4486819"/>
              <a:ext cx="32552" cy="30462"/>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126" name="Oval 110"/>
            <p:cNvSpPr>
              <a:spLocks noChangeArrowheads="1"/>
            </p:cNvSpPr>
            <p:nvPr/>
          </p:nvSpPr>
          <p:spPr bwMode="auto">
            <a:xfrm>
              <a:off x="7854787" y="4447954"/>
              <a:ext cx="32552" cy="30462"/>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127" name="Oval 111"/>
            <p:cNvSpPr>
              <a:spLocks noChangeArrowheads="1"/>
            </p:cNvSpPr>
            <p:nvPr/>
          </p:nvSpPr>
          <p:spPr bwMode="auto">
            <a:xfrm>
              <a:off x="7909787" y="4548794"/>
              <a:ext cx="32552" cy="30462"/>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128" name="Oval 112"/>
            <p:cNvSpPr>
              <a:spLocks noChangeArrowheads="1"/>
            </p:cNvSpPr>
            <p:nvPr/>
          </p:nvSpPr>
          <p:spPr bwMode="auto">
            <a:xfrm>
              <a:off x="7828970" y="4612869"/>
              <a:ext cx="32552" cy="30462"/>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129" name="Oval 113"/>
            <p:cNvSpPr>
              <a:spLocks noChangeArrowheads="1"/>
            </p:cNvSpPr>
            <p:nvPr/>
          </p:nvSpPr>
          <p:spPr bwMode="auto">
            <a:xfrm>
              <a:off x="7891827" y="4620222"/>
              <a:ext cx="32552" cy="30462"/>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130" name="Oval 114"/>
            <p:cNvSpPr>
              <a:spLocks noChangeArrowheads="1"/>
            </p:cNvSpPr>
            <p:nvPr/>
          </p:nvSpPr>
          <p:spPr bwMode="auto">
            <a:xfrm>
              <a:off x="7958052" y="4620222"/>
              <a:ext cx="32552" cy="30462"/>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131" name="Oval 115"/>
            <p:cNvSpPr>
              <a:spLocks noChangeArrowheads="1"/>
            </p:cNvSpPr>
            <p:nvPr/>
          </p:nvSpPr>
          <p:spPr bwMode="auto">
            <a:xfrm>
              <a:off x="8098358" y="4431147"/>
              <a:ext cx="32552" cy="30462"/>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132" name="Oval 116"/>
            <p:cNvSpPr>
              <a:spLocks noChangeArrowheads="1"/>
            </p:cNvSpPr>
            <p:nvPr/>
          </p:nvSpPr>
          <p:spPr bwMode="auto">
            <a:xfrm>
              <a:off x="8169073" y="4423794"/>
              <a:ext cx="32552" cy="30462"/>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133" name="Oval 117"/>
            <p:cNvSpPr>
              <a:spLocks noChangeArrowheads="1"/>
            </p:cNvSpPr>
            <p:nvPr/>
          </p:nvSpPr>
          <p:spPr bwMode="auto">
            <a:xfrm>
              <a:off x="8209482" y="4607617"/>
              <a:ext cx="32552" cy="30462"/>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134" name="Oval 118"/>
            <p:cNvSpPr>
              <a:spLocks noChangeArrowheads="1"/>
            </p:cNvSpPr>
            <p:nvPr/>
          </p:nvSpPr>
          <p:spPr bwMode="auto">
            <a:xfrm>
              <a:off x="8322850" y="4595012"/>
              <a:ext cx="32552" cy="30462"/>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135" name="Oval 119"/>
            <p:cNvSpPr>
              <a:spLocks noChangeArrowheads="1"/>
            </p:cNvSpPr>
            <p:nvPr/>
          </p:nvSpPr>
          <p:spPr bwMode="auto">
            <a:xfrm>
              <a:off x="8268972" y="4595012"/>
              <a:ext cx="32552" cy="30462"/>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136" name="Oval 120"/>
            <p:cNvSpPr>
              <a:spLocks noChangeArrowheads="1"/>
            </p:cNvSpPr>
            <p:nvPr/>
          </p:nvSpPr>
          <p:spPr bwMode="auto">
            <a:xfrm>
              <a:off x="8416013" y="4562449"/>
              <a:ext cx="32552" cy="30462"/>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137" name="Oval 121"/>
            <p:cNvSpPr>
              <a:spLocks noChangeArrowheads="1"/>
            </p:cNvSpPr>
            <p:nvPr/>
          </p:nvSpPr>
          <p:spPr bwMode="auto">
            <a:xfrm>
              <a:off x="8362135" y="4562449"/>
              <a:ext cx="32552" cy="30462"/>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138" name="Oval 122"/>
            <p:cNvSpPr>
              <a:spLocks noChangeArrowheads="1"/>
            </p:cNvSpPr>
            <p:nvPr/>
          </p:nvSpPr>
          <p:spPr bwMode="auto">
            <a:xfrm>
              <a:off x="8376727" y="4431147"/>
              <a:ext cx="32552" cy="30462"/>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139" name="Oval 123"/>
            <p:cNvSpPr>
              <a:spLocks noChangeArrowheads="1"/>
            </p:cNvSpPr>
            <p:nvPr/>
          </p:nvSpPr>
          <p:spPr bwMode="auto">
            <a:xfrm>
              <a:off x="8322850" y="4431147"/>
              <a:ext cx="32552" cy="30462"/>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140" name="Oval 124"/>
            <p:cNvSpPr>
              <a:spLocks noChangeArrowheads="1"/>
            </p:cNvSpPr>
            <p:nvPr/>
          </p:nvSpPr>
          <p:spPr bwMode="auto">
            <a:xfrm>
              <a:off x="8416013" y="4473164"/>
              <a:ext cx="32552" cy="30462"/>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141" name="Oval 125"/>
            <p:cNvSpPr>
              <a:spLocks noChangeArrowheads="1"/>
            </p:cNvSpPr>
            <p:nvPr/>
          </p:nvSpPr>
          <p:spPr bwMode="auto">
            <a:xfrm>
              <a:off x="8362135" y="4473164"/>
              <a:ext cx="32552" cy="30462"/>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142" name="Oval 126"/>
            <p:cNvSpPr>
              <a:spLocks noChangeArrowheads="1"/>
            </p:cNvSpPr>
            <p:nvPr/>
          </p:nvSpPr>
          <p:spPr bwMode="auto">
            <a:xfrm>
              <a:off x="8442952" y="4520432"/>
              <a:ext cx="32552" cy="30462"/>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143" name="Oval 127"/>
            <p:cNvSpPr>
              <a:spLocks noChangeArrowheads="1"/>
            </p:cNvSpPr>
            <p:nvPr/>
          </p:nvSpPr>
          <p:spPr bwMode="auto">
            <a:xfrm>
              <a:off x="8389074" y="4520432"/>
              <a:ext cx="32552" cy="30462"/>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144" name="Oval 128"/>
            <p:cNvSpPr>
              <a:spLocks noChangeArrowheads="1"/>
            </p:cNvSpPr>
            <p:nvPr/>
          </p:nvSpPr>
          <p:spPr bwMode="auto">
            <a:xfrm>
              <a:off x="8488972" y="4499424"/>
              <a:ext cx="32552" cy="30462"/>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145" name="Oval 129"/>
            <p:cNvSpPr>
              <a:spLocks noChangeArrowheads="1"/>
            </p:cNvSpPr>
            <p:nvPr/>
          </p:nvSpPr>
          <p:spPr bwMode="auto">
            <a:xfrm>
              <a:off x="8469891" y="4456357"/>
              <a:ext cx="32552" cy="30462"/>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146" name="Oval 130"/>
            <p:cNvSpPr>
              <a:spLocks noChangeArrowheads="1"/>
            </p:cNvSpPr>
            <p:nvPr/>
          </p:nvSpPr>
          <p:spPr bwMode="auto">
            <a:xfrm>
              <a:off x="7505704" y="4033039"/>
              <a:ext cx="32552" cy="30462"/>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147" name="Oval 131"/>
            <p:cNvSpPr>
              <a:spLocks noChangeArrowheads="1"/>
            </p:cNvSpPr>
            <p:nvPr/>
          </p:nvSpPr>
          <p:spPr bwMode="auto">
            <a:xfrm>
              <a:off x="7519173" y="3970014"/>
              <a:ext cx="32552" cy="30462"/>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149" name="Ovale 148"/>
            <p:cNvSpPr>
              <a:spLocks noChangeArrowheads="1"/>
            </p:cNvSpPr>
            <p:nvPr/>
          </p:nvSpPr>
          <p:spPr bwMode="auto">
            <a:xfrm flipH="1" flipV="1">
              <a:off x="7961957" y="4303021"/>
              <a:ext cx="71469" cy="71355"/>
            </a:xfrm>
            <a:prstGeom prst="ellipse">
              <a:avLst/>
            </a:prstGeom>
            <a:solidFill>
              <a:srgbClr val="FF0000"/>
            </a:solidFill>
            <a:ln w="9525" algn="ctr">
              <a:solidFill>
                <a:srgbClr val="FF0000"/>
              </a:solidFill>
              <a:round/>
              <a:headEnd/>
              <a:tailEnd/>
            </a:ln>
          </p:spPr>
          <p:txBody>
            <a:bodyPr lIns="0" tIns="0" rIns="0" bIns="0"/>
            <a:lstStyle/>
            <a:p>
              <a:pPr algn="ctr">
                <a:spcBef>
                  <a:spcPct val="20000"/>
                </a:spcBef>
              </a:pPr>
              <a:endParaRPr lang="en-US">
                <a:solidFill>
                  <a:srgbClr val="000000"/>
                </a:solidFill>
              </a:endParaRPr>
            </a:p>
          </p:txBody>
        </p:sp>
        <p:cxnSp>
          <p:nvCxnSpPr>
            <p:cNvPr id="150" name="Connettore 2 149"/>
            <p:cNvCxnSpPr>
              <a:stCxn id="71" idx="1"/>
            </p:cNvCxnSpPr>
            <p:nvPr/>
          </p:nvCxnSpPr>
          <p:spPr bwMode="auto">
            <a:xfrm flipV="1">
              <a:off x="7312919" y="3570669"/>
              <a:ext cx="7863" cy="193723"/>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151" name="Connettore 2 150"/>
            <p:cNvCxnSpPr/>
            <p:nvPr/>
          </p:nvCxnSpPr>
          <p:spPr bwMode="auto">
            <a:xfrm flipV="1">
              <a:off x="8053487" y="4135025"/>
              <a:ext cx="84063" cy="296117"/>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152" name="CasellaDiTesto 151"/>
            <p:cNvSpPr txBox="1"/>
            <p:nvPr/>
          </p:nvSpPr>
          <p:spPr>
            <a:xfrm>
              <a:off x="8068494" y="3870707"/>
              <a:ext cx="1011815" cy="261610"/>
            </a:xfrm>
            <a:prstGeom prst="rect">
              <a:avLst/>
            </a:prstGeom>
            <a:noFill/>
          </p:spPr>
          <p:txBody>
            <a:bodyPr wrap="none" rtlCol="0">
              <a:spAutoFit/>
            </a:bodyPr>
            <a:lstStyle/>
            <a:p>
              <a:pPr eaLnBrk="1" hangingPunct="1"/>
              <a:r>
                <a:rPr lang="en-US" sz="1100" dirty="0">
                  <a:solidFill>
                    <a:srgbClr val="C00000"/>
                  </a:solidFill>
                  <a:latin typeface="Verdana"/>
                </a:rPr>
                <a:t>high weight</a:t>
              </a:r>
              <a:endParaRPr lang="en-US" sz="1600" dirty="0">
                <a:solidFill>
                  <a:srgbClr val="C00000"/>
                </a:solidFill>
                <a:latin typeface="Verdana"/>
              </a:endParaRPr>
            </a:p>
          </p:txBody>
        </p:sp>
        <p:sp>
          <p:nvSpPr>
            <p:cNvPr id="153" name="CasellaDiTesto 152"/>
            <p:cNvSpPr txBox="1"/>
            <p:nvPr/>
          </p:nvSpPr>
          <p:spPr>
            <a:xfrm>
              <a:off x="7031486" y="3309059"/>
              <a:ext cx="944489" cy="261610"/>
            </a:xfrm>
            <a:prstGeom prst="rect">
              <a:avLst/>
            </a:prstGeom>
            <a:noFill/>
          </p:spPr>
          <p:txBody>
            <a:bodyPr wrap="none" rtlCol="0">
              <a:spAutoFit/>
            </a:bodyPr>
            <a:lstStyle/>
            <a:p>
              <a:pPr eaLnBrk="1" hangingPunct="1"/>
              <a:r>
                <a:rPr lang="en-US" sz="1100" dirty="0">
                  <a:solidFill>
                    <a:schemeClr val="tx2"/>
                  </a:solidFill>
                  <a:latin typeface="Verdana"/>
                </a:rPr>
                <a:t>low weight</a:t>
              </a:r>
              <a:endParaRPr lang="en-US" sz="1600" dirty="0">
                <a:solidFill>
                  <a:schemeClr val="tx2"/>
                </a:solidFill>
                <a:latin typeface="Verdana"/>
              </a:endParaRPr>
            </a:p>
          </p:txBody>
        </p:sp>
      </p:grpSp>
      <p:sp>
        <p:nvSpPr>
          <p:cNvPr id="154" name="CasellaDiTesto 153">
            <a:extLst>
              <a:ext uri="{FF2B5EF4-FFF2-40B4-BE49-F238E27FC236}">
                <a16:creationId xmlns:a16="http://schemas.microsoft.com/office/drawing/2014/main" id="{00F3379C-4616-4230-AE70-EA1E50439CD8}"/>
              </a:ext>
            </a:extLst>
          </p:cNvPr>
          <p:cNvSpPr txBox="1"/>
          <p:nvPr/>
        </p:nvSpPr>
        <p:spPr>
          <a:xfrm>
            <a:off x="731087" y="5696017"/>
            <a:ext cx="6380347" cy="369332"/>
          </a:xfrm>
          <a:prstGeom prst="rect">
            <a:avLst/>
          </a:prstGeom>
          <a:noFill/>
        </p:spPr>
        <p:txBody>
          <a:bodyPr wrap="square">
            <a:spAutoFit/>
          </a:bodyPr>
          <a:lstStyle/>
          <a:p>
            <a:r>
              <a:rPr lang="en-US" sz="1800" i="1" dirty="0"/>
              <a:t>h </a:t>
            </a:r>
            <a:r>
              <a:rPr lang="en-US" sz="1800" dirty="0"/>
              <a:t>= bandwidth parameter (it controls the decay speed)</a:t>
            </a:r>
          </a:p>
        </p:txBody>
      </p:sp>
    </p:spTree>
    <p:extLst>
      <p:ext uri="{BB962C8B-B14F-4D97-AF65-F5344CB8AC3E}">
        <p14:creationId xmlns:p14="http://schemas.microsoft.com/office/powerpoint/2010/main" val="399554082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dirty="0"/>
              <a:t>AAKR: parameter </a:t>
            </a:r>
            <a:r>
              <a:rPr lang="en-US" i="1" dirty="0"/>
              <a:t>h</a:t>
            </a:r>
            <a:r>
              <a:rPr lang="en-US" dirty="0"/>
              <a:t> setting</a:t>
            </a:r>
          </a:p>
        </p:txBody>
      </p:sp>
      <p:sp>
        <p:nvSpPr>
          <p:cNvPr id="5" name="Rettangolo 4"/>
          <p:cNvSpPr/>
          <p:nvPr/>
        </p:nvSpPr>
        <p:spPr>
          <a:xfrm>
            <a:off x="1997864" y="1226747"/>
            <a:ext cx="4572000" cy="1508105"/>
          </a:xfrm>
          <a:prstGeom prst="rect">
            <a:avLst/>
          </a:prstGeom>
        </p:spPr>
        <p:txBody>
          <a:bodyPr>
            <a:spAutoFit/>
          </a:bodyPr>
          <a:lstStyle/>
          <a:p>
            <a:pPr>
              <a:spcBef>
                <a:spcPct val="20000"/>
              </a:spcBef>
              <a:buClr>
                <a:srgbClr val="FFD200"/>
              </a:buClr>
            </a:pPr>
            <a:r>
              <a:rPr lang="en-US" sz="2000" kern="0" dirty="0">
                <a:latin typeface="Arial" pitchFamily="34" charset="0"/>
              </a:rPr>
              <a:t>d=0   </a:t>
            </a:r>
            <a:r>
              <a:rPr lang="en-US" sz="2000" kern="0" dirty="0">
                <a:latin typeface="Arial" pitchFamily="34" charset="0"/>
                <a:sym typeface="Wingdings" pitchFamily="2" charset="2"/>
              </a:rPr>
              <a:t>  w=0.40/h</a:t>
            </a:r>
          </a:p>
          <a:p>
            <a:pPr>
              <a:spcBef>
                <a:spcPct val="20000"/>
              </a:spcBef>
              <a:buClr>
                <a:srgbClr val="FFD200"/>
              </a:buClr>
            </a:pPr>
            <a:r>
              <a:rPr lang="en-US" sz="2000" kern="0" dirty="0">
                <a:latin typeface="Arial" pitchFamily="34" charset="0"/>
              </a:rPr>
              <a:t>d=h   </a:t>
            </a:r>
            <a:r>
              <a:rPr lang="en-US" sz="2000" kern="0" dirty="0">
                <a:latin typeface="Arial" pitchFamily="34" charset="0"/>
                <a:sym typeface="Wingdings" pitchFamily="2" charset="2"/>
              </a:rPr>
              <a:t>  w=0.24/h</a:t>
            </a:r>
          </a:p>
          <a:p>
            <a:pPr>
              <a:spcBef>
                <a:spcPct val="20000"/>
              </a:spcBef>
              <a:buClr>
                <a:srgbClr val="FFD200"/>
              </a:buClr>
            </a:pPr>
            <a:r>
              <a:rPr lang="en-US" sz="2000" kern="0" dirty="0">
                <a:latin typeface="Arial" pitchFamily="34" charset="0"/>
                <a:sym typeface="Wingdings" pitchFamily="2" charset="2"/>
              </a:rPr>
              <a:t>d=2h   w=0.05/h</a:t>
            </a:r>
          </a:p>
          <a:p>
            <a:pPr>
              <a:spcBef>
                <a:spcPct val="20000"/>
              </a:spcBef>
              <a:buClr>
                <a:srgbClr val="FFD200"/>
              </a:buClr>
            </a:pPr>
            <a:r>
              <a:rPr lang="en-US" sz="2000" kern="0" dirty="0">
                <a:latin typeface="Arial" pitchFamily="34" charset="0"/>
                <a:sym typeface="Wingdings" pitchFamily="2" charset="2"/>
              </a:rPr>
              <a:t>d=3h   w=0.004/h</a:t>
            </a:r>
            <a:r>
              <a:rPr lang="en-US" sz="2000" kern="0" dirty="0">
                <a:latin typeface="Arial" pitchFamily="34" charset="0"/>
              </a:rPr>
              <a:t>  </a:t>
            </a:r>
          </a:p>
        </p:txBody>
      </p:sp>
      <mc:AlternateContent xmlns:mc="http://schemas.openxmlformats.org/markup-compatibility/2006" xmlns:a14="http://schemas.microsoft.com/office/drawing/2010/main">
        <mc:Choice Requires="a14">
          <p:sp>
            <p:nvSpPr>
              <p:cNvPr id="6" name="Object 2"/>
              <p:cNvSpPr txBox="1"/>
              <p:nvPr/>
            </p:nvSpPr>
            <p:spPr bwMode="auto">
              <a:xfrm>
                <a:off x="4956174" y="1725613"/>
                <a:ext cx="3621443" cy="812800"/>
              </a:xfrm>
              <a:prstGeom prst="rect">
                <a:avLst/>
              </a:prstGeom>
              <a:noFill/>
            </p:spPr>
            <p:txBody>
              <a:bodyPr>
                <a:normAutofit fontScale="92500"/>
              </a:bodyPr>
              <a:lstStyle/>
              <a:p>
                <a:pPr/>
                <a14:m>
                  <m:oMathPara xmlns:m="http://schemas.openxmlformats.org/officeDocument/2006/math">
                    <m:oMathParaPr>
                      <m:jc m:val="left"/>
                    </m:oMathParaPr>
                    <m:oMath xmlns:m="http://schemas.openxmlformats.org/officeDocument/2006/math">
                      <m:f>
                        <m:fPr>
                          <m:ctrlPr>
                            <a:rPr lang="it-IT" sz="2400" i="1" smtClean="0">
                              <a:solidFill>
                                <a:srgbClr val="000000"/>
                              </a:solidFill>
                              <a:latin typeface="Cambria Math" panose="02040503050406030204" pitchFamily="18" charset="0"/>
                            </a:rPr>
                          </m:ctrlPr>
                        </m:fPr>
                        <m:num>
                          <m:r>
                            <a:rPr lang="it-IT" sz="2400" i="1">
                              <a:solidFill>
                                <a:srgbClr val="000000"/>
                              </a:solidFill>
                              <a:latin typeface="Cambria Math" panose="02040503050406030204" pitchFamily="18" charset="0"/>
                            </a:rPr>
                            <m:t>𝑤</m:t>
                          </m:r>
                          <m:d>
                            <m:dPr>
                              <m:ctrlPr>
                                <a:rPr lang="it-IT" sz="2400" i="1">
                                  <a:solidFill>
                                    <a:srgbClr val="000000"/>
                                  </a:solidFill>
                                  <a:latin typeface="Cambria Math" panose="02040503050406030204" pitchFamily="18" charset="0"/>
                                </a:rPr>
                              </m:ctrlPr>
                            </m:dPr>
                            <m:e>
                              <m:r>
                                <a:rPr lang="it-IT" sz="2400" i="1">
                                  <a:solidFill>
                                    <a:srgbClr val="000000"/>
                                  </a:solidFill>
                                  <a:latin typeface="Cambria Math" panose="02040503050406030204" pitchFamily="18" charset="0"/>
                                </a:rPr>
                                <m:t>𝑑</m:t>
                              </m:r>
                              <m:r>
                                <a:rPr lang="it-IT" sz="2400" i="1">
                                  <a:solidFill>
                                    <a:srgbClr val="000000"/>
                                  </a:solidFill>
                                  <a:latin typeface="Cambria Math" panose="02040503050406030204" pitchFamily="18" charset="0"/>
                                </a:rPr>
                                <m:t>=0</m:t>
                              </m:r>
                            </m:e>
                          </m:d>
                        </m:num>
                        <m:den>
                          <m:r>
                            <a:rPr lang="it-IT" sz="2400" i="1">
                              <a:solidFill>
                                <a:srgbClr val="000000"/>
                              </a:solidFill>
                              <a:latin typeface="Cambria Math" panose="02040503050406030204" pitchFamily="18" charset="0"/>
                            </a:rPr>
                            <m:t>𝑤</m:t>
                          </m:r>
                          <m:r>
                            <a:rPr lang="it-IT" sz="2400" i="1">
                              <a:solidFill>
                                <a:srgbClr val="000000"/>
                              </a:solidFill>
                              <a:latin typeface="Cambria Math" panose="02040503050406030204" pitchFamily="18" charset="0"/>
                            </a:rPr>
                            <m:t>(</m:t>
                          </m:r>
                          <m:r>
                            <a:rPr lang="it-IT" sz="2400" i="1">
                              <a:solidFill>
                                <a:srgbClr val="000000"/>
                              </a:solidFill>
                              <a:latin typeface="Cambria Math" panose="02040503050406030204" pitchFamily="18" charset="0"/>
                            </a:rPr>
                            <m:t>𝑑</m:t>
                          </m:r>
                          <m:r>
                            <a:rPr lang="it-IT" sz="2400" i="1">
                              <a:solidFill>
                                <a:srgbClr val="000000"/>
                              </a:solidFill>
                              <a:latin typeface="Cambria Math" panose="02040503050406030204" pitchFamily="18" charset="0"/>
                            </a:rPr>
                            <m:t>=3</m:t>
                          </m:r>
                          <m:r>
                            <a:rPr lang="it-IT" sz="2400" i="1">
                              <a:solidFill>
                                <a:srgbClr val="000000"/>
                              </a:solidFill>
                              <a:latin typeface="Cambria Math" panose="02040503050406030204" pitchFamily="18" charset="0"/>
                            </a:rPr>
                            <m:t>h</m:t>
                          </m:r>
                          <m:r>
                            <a:rPr lang="it-IT" sz="2400" i="1">
                              <a:solidFill>
                                <a:srgbClr val="000000"/>
                              </a:solidFill>
                              <a:latin typeface="Cambria Math" panose="02040503050406030204" pitchFamily="18" charset="0"/>
                            </a:rPr>
                            <m:t>)</m:t>
                          </m:r>
                        </m:den>
                      </m:f>
                      <m:r>
                        <a:rPr lang="it-IT" sz="2400" i="1">
                          <a:solidFill>
                            <a:srgbClr val="000000"/>
                          </a:solidFill>
                          <a:latin typeface="Cambria Math" panose="02040503050406030204" pitchFamily="18" charset="0"/>
                        </a:rPr>
                        <m:t>=</m:t>
                      </m:r>
                      <m:f>
                        <m:fPr>
                          <m:ctrlPr>
                            <a:rPr lang="it-IT" sz="2400" i="1">
                              <a:solidFill>
                                <a:srgbClr val="000000"/>
                              </a:solidFill>
                              <a:latin typeface="Cambria Math" panose="02040503050406030204" pitchFamily="18" charset="0"/>
                            </a:rPr>
                          </m:ctrlPr>
                        </m:fPr>
                        <m:num>
                          <m:r>
                            <a:rPr lang="it-IT" sz="2400" i="1">
                              <a:solidFill>
                                <a:srgbClr val="000000"/>
                              </a:solidFill>
                              <a:latin typeface="Cambria Math" panose="02040503050406030204" pitchFamily="18" charset="0"/>
                            </a:rPr>
                            <m:t>0.</m:t>
                          </m:r>
                          <m:r>
                            <a:rPr lang="it-IT" sz="2400" b="0" i="1" smtClean="0">
                              <a:solidFill>
                                <a:srgbClr val="000000"/>
                              </a:solidFill>
                              <a:latin typeface="Cambria Math" panose="02040503050406030204" pitchFamily="18" charset="0"/>
                            </a:rPr>
                            <m:t>40</m:t>
                          </m:r>
                        </m:num>
                        <m:den>
                          <m:r>
                            <a:rPr lang="it-IT" sz="2400" i="1">
                              <a:solidFill>
                                <a:srgbClr val="000000"/>
                              </a:solidFill>
                              <a:latin typeface="Cambria Math" panose="02040503050406030204" pitchFamily="18" charset="0"/>
                            </a:rPr>
                            <m:t>0.004</m:t>
                          </m:r>
                        </m:den>
                      </m:f>
                      <m:r>
                        <a:rPr lang="it-IT" sz="2400" i="1">
                          <a:solidFill>
                            <a:srgbClr val="000000"/>
                          </a:solidFill>
                          <a:latin typeface="Cambria Math" panose="02040503050406030204" pitchFamily="18" charset="0"/>
                        </a:rPr>
                        <m:t>=</m:t>
                      </m:r>
                      <m:r>
                        <a:rPr lang="it-IT" sz="2400" b="0" i="1" smtClean="0">
                          <a:solidFill>
                            <a:srgbClr val="000000"/>
                          </a:solidFill>
                          <a:latin typeface="Cambria Math" panose="02040503050406030204" pitchFamily="18" charset="0"/>
                        </a:rPr>
                        <m:t>100</m:t>
                      </m:r>
                    </m:oMath>
                  </m:oMathPara>
                </a14:m>
                <a:endParaRPr lang="it-IT" dirty="0"/>
              </a:p>
            </p:txBody>
          </p:sp>
        </mc:Choice>
        <mc:Fallback xmlns="">
          <p:sp>
            <p:nvSpPr>
              <p:cNvPr id="6" name="Object 2"/>
              <p:cNvSpPr txBox="1">
                <a:spLocks noRot="1" noChangeAspect="1" noMove="1" noResize="1" noEditPoints="1" noAdjustHandles="1" noChangeArrowheads="1" noChangeShapeType="1" noTextEdit="1"/>
              </p:cNvSpPr>
              <p:nvPr/>
            </p:nvSpPr>
            <p:spPr bwMode="auto">
              <a:xfrm>
                <a:off x="4956174" y="1725613"/>
                <a:ext cx="3621443" cy="812800"/>
              </a:xfrm>
              <a:prstGeom prst="rect">
                <a:avLst/>
              </a:prstGeom>
              <a:blipFill>
                <a:blip r:embed="rId3"/>
                <a:stretch>
                  <a:fillRect/>
                </a:stretch>
              </a:blipFill>
            </p:spPr>
            <p:txBody>
              <a:bodyPr/>
              <a:lstStyle/>
              <a:p>
                <a:r>
                  <a:rPr lang="it-IT">
                    <a:noFill/>
                  </a:rPr>
                  <a:t> </a:t>
                </a:r>
              </a:p>
            </p:txBody>
          </p:sp>
        </mc:Fallback>
      </mc:AlternateContent>
      <p:sp>
        <p:nvSpPr>
          <p:cNvPr id="7" name="AutoShape 9"/>
          <p:cNvSpPr>
            <a:spLocks noChangeArrowheads="1"/>
          </p:cNvSpPr>
          <p:nvPr/>
        </p:nvSpPr>
        <p:spPr bwMode="auto">
          <a:xfrm rot="16200000">
            <a:off x="4193379" y="1839242"/>
            <a:ext cx="1088614" cy="197143"/>
          </a:xfrm>
          <a:prstGeom prst="downArrow">
            <a:avLst>
              <a:gd name="adj1" fmla="val 54898"/>
              <a:gd name="adj2" fmla="val 100000"/>
            </a:avLst>
          </a:prstGeom>
          <a:solidFill>
            <a:schemeClr val="accent1">
              <a:lumMod val="20000"/>
              <a:lumOff val="80000"/>
            </a:schemeClr>
          </a:solidFill>
          <a:ln w="9525">
            <a:solidFill>
              <a:schemeClr val="tx1"/>
            </a:solidFill>
            <a:miter lim="800000"/>
            <a:headEnd/>
            <a:tailEnd/>
          </a:ln>
        </p:spPr>
        <p:txBody>
          <a:bodyPr wrap="none" anchor="ctr"/>
          <a:lstStyle/>
          <a:p>
            <a:pPr algn="ctr" eaLnBrk="1" hangingPunct="1">
              <a:spcBef>
                <a:spcPct val="20000"/>
              </a:spcBef>
            </a:pPr>
            <a:endParaRPr lang="it-IT">
              <a:solidFill>
                <a:srgbClr val="000000"/>
              </a:solidFill>
              <a:latin typeface="Arial" pitchFamily="34" charset="0"/>
            </a:endParaRPr>
          </a:p>
        </p:txBody>
      </p:sp>
      <p:grpSp>
        <p:nvGrpSpPr>
          <p:cNvPr id="16" name="Group 15">
            <a:extLst>
              <a:ext uri="{FF2B5EF4-FFF2-40B4-BE49-F238E27FC236}">
                <a16:creationId xmlns:a16="http://schemas.microsoft.com/office/drawing/2014/main" id="{50283A28-2D07-410B-8871-137EC9956201}"/>
              </a:ext>
            </a:extLst>
          </p:cNvPr>
          <p:cNvGrpSpPr/>
          <p:nvPr/>
        </p:nvGrpSpPr>
        <p:grpSpPr>
          <a:xfrm>
            <a:off x="698154" y="2634449"/>
            <a:ext cx="5482701" cy="3286124"/>
            <a:chOff x="-1847905" y="2741045"/>
            <a:chExt cx="5482701" cy="3286124"/>
          </a:xfrm>
        </p:grpSpPr>
        <p:grpSp>
          <p:nvGrpSpPr>
            <p:cNvPr id="15" name="Group 14">
              <a:extLst>
                <a:ext uri="{FF2B5EF4-FFF2-40B4-BE49-F238E27FC236}">
                  <a16:creationId xmlns:a16="http://schemas.microsoft.com/office/drawing/2014/main" id="{160C9F65-8905-4A54-B0C7-89276F14452D}"/>
                </a:ext>
              </a:extLst>
            </p:cNvPr>
            <p:cNvGrpSpPr/>
            <p:nvPr/>
          </p:nvGrpSpPr>
          <p:grpSpPr>
            <a:xfrm>
              <a:off x="-1847905" y="2741045"/>
              <a:ext cx="5482701" cy="3286124"/>
              <a:chOff x="2004970" y="2927758"/>
              <a:chExt cx="5482701" cy="3286124"/>
            </a:xfrm>
          </p:grpSpPr>
          <p:grpSp>
            <p:nvGrpSpPr>
              <p:cNvPr id="12" name="Group 11">
                <a:extLst>
                  <a:ext uri="{FF2B5EF4-FFF2-40B4-BE49-F238E27FC236}">
                    <a16:creationId xmlns:a16="http://schemas.microsoft.com/office/drawing/2014/main" id="{EF8AC1FB-BAA7-4231-BDEC-915171B14776}"/>
                  </a:ext>
                </a:extLst>
              </p:cNvPr>
              <p:cNvGrpSpPr/>
              <p:nvPr/>
            </p:nvGrpSpPr>
            <p:grpSpPr>
              <a:xfrm>
                <a:off x="2004970" y="2927758"/>
                <a:ext cx="5482701" cy="3286124"/>
                <a:chOff x="983324" y="2218748"/>
                <a:chExt cx="6504347" cy="3995134"/>
              </a:xfrm>
            </p:grpSpPr>
            <p:pic>
              <p:nvPicPr>
                <p:cNvPr id="4" name="Picture 11"/>
                <p:cNvPicPr>
                  <a:picLocks noChangeAspect="1" noChangeArrowheads="1"/>
                </p:cNvPicPr>
                <p:nvPr/>
              </p:nvPicPr>
              <p:blipFill>
                <a:blip r:embed="rId4"/>
                <a:srcRect/>
                <a:stretch>
                  <a:fillRect/>
                </a:stretch>
              </p:blipFill>
              <p:spPr bwMode="auto">
                <a:xfrm>
                  <a:off x="983324" y="2218748"/>
                  <a:ext cx="6504347" cy="3995134"/>
                </a:xfrm>
                <a:prstGeom prst="rect">
                  <a:avLst/>
                </a:prstGeom>
                <a:noFill/>
                <a:ln w="9525">
                  <a:noFill/>
                  <a:miter lim="800000"/>
                  <a:headEnd/>
                  <a:tailEnd/>
                </a:ln>
                <a:effectLst/>
              </p:spPr>
            </p:pic>
            <p:sp>
              <p:nvSpPr>
                <p:cNvPr id="11" name="Rettangolo 10"/>
                <p:cNvSpPr/>
                <p:nvPr/>
              </p:nvSpPr>
              <p:spPr bwMode="auto">
                <a:xfrm>
                  <a:off x="983324" y="2338841"/>
                  <a:ext cx="3370732" cy="3588726"/>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it-IT" dirty="0">
                    <a:solidFill>
                      <a:srgbClr val="000000"/>
                    </a:solidFill>
                  </a:endParaRPr>
                </a:p>
              </p:txBody>
            </p:sp>
          </p:grpSp>
          <p:sp>
            <p:nvSpPr>
              <p:cNvPr id="3" name="CasellaDiTesto 2"/>
              <p:cNvSpPr txBox="1"/>
              <p:nvPr/>
            </p:nvSpPr>
            <p:spPr>
              <a:xfrm>
                <a:off x="4840552" y="3026538"/>
                <a:ext cx="521297" cy="584775"/>
              </a:xfrm>
              <a:prstGeom prst="rect">
                <a:avLst/>
              </a:prstGeom>
              <a:noFill/>
            </p:spPr>
            <p:txBody>
              <a:bodyPr wrap="none" rtlCol="0">
                <a:spAutoFit/>
              </a:bodyPr>
              <a:lstStyle/>
              <a:p>
                <a:r>
                  <a:rPr lang="it-IT" sz="3200" i="1" dirty="0">
                    <a:latin typeface="+mn-lt"/>
                  </a:rPr>
                  <a:t>w</a:t>
                </a:r>
                <a:endParaRPr lang="it-IT" sz="1600" i="1" dirty="0">
                  <a:latin typeface="+mn-lt"/>
                </a:endParaRPr>
              </a:p>
            </p:txBody>
          </p:sp>
          <p:cxnSp>
            <p:nvCxnSpPr>
              <p:cNvPr id="10" name="Connettore 1 9"/>
              <p:cNvCxnSpPr>
                <a:cxnSpLocks/>
              </p:cNvCxnSpPr>
              <p:nvPr/>
            </p:nvCxnSpPr>
            <p:spPr bwMode="auto">
              <a:xfrm flipH="1">
                <a:off x="4846257" y="3187817"/>
                <a:ext cx="1" cy="2670075"/>
              </a:xfrm>
              <a:prstGeom prst="line">
                <a:avLst/>
              </a:prstGeom>
              <a:solidFill>
                <a:schemeClr val="accent1"/>
              </a:solidFill>
              <a:ln w="9525" cap="flat" cmpd="sng" algn="ctr">
                <a:solidFill>
                  <a:schemeClr val="tx1"/>
                </a:solidFill>
                <a:prstDash val="solid"/>
                <a:round/>
                <a:headEnd type="none" w="med" len="med"/>
                <a:tailEnd type="none" w="med" len="med"/>
              </a:ln>
              <a:effectLst/>
            </p:spPr>
          </p:cxnSp>
        </p:grpSp>
        <p:sp>
          <p:nvSpPr>
            <p:cNvPr id="8" name="CasellaDiTesto 7"/>
            <p:cNvSpPr txBox="1"/>
            <p:nvPr/>
          </p:nvSpPr>
          <p:spPr>
            <a:xfrm>
              <a:off x="2793418" y="5270662"/>
              <a:ext cx="312906" cy="338554"/>
            </a:xfrm>
            <a:prstGeom prst="rect">
              <a:avLst/>
            </a:prstGeom>
            <a:noFill/>
          </p:spPr>
          <p:txBody>
            <a:bodyPr wrap="none" rtlCol="0">
              <a:spAutoFit/>
            </a:bodyPr>
            <a:lstStyle/>
            <a:p>
              <a:pPr eaLnBrk="1" hangingPunct="1"/>
              <a:r>
                <a:rPr lang="en-US" sz="1600" i="1" dirty="0">
                  <a:solidFill>
                    <a:srgbClr val="000000"/>
                  </a:solidFill>
                  <a:latin typeface="Verdana"/>
                </a:rPr>
                <a:t>d</a:t>
              </a:r>
            </a:p>
          </p:txBody>
        </p:sp>
      </p:grpSp>
    </p:spTree>
    <p:extLst>
      <p:ext uri="{BB962C8B-B14F-4D97-AF65-F5344CB8AC3E}">
        <p14:creationId xmlns:p14="http://schemas.microsoft.com/office/powerpoint/2010/main" val="219126616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80" name="Titolo 1"/>
          <p:cNvSpPr>
            <a:spLocks noGrp="1"/>
          </p:cNvSpPr>
          <p:nvPr>
            <p:ph type="title"/>
          </p:nvPr>
        </p:nvSpPr>
        <p:spPr/>
        <p:txBody>
          <a:bodyPr/>
          <a:lstStyle/>
          <a:p>
            <a:r>
              <a:rPr lang="it-IT" dirty="0"/>
              <a:t>AAKR: the </a:t>
            </a:r>
            <a:r>
              <a:rPr lang="it-IT" dirty="0" err="1"/>
              <a:t>algorithm</a:t>
            </a:r>
            <a:r>
              <a:rPr lang="it-IT" dirty="0"/>
              <a:t> (2)</a:t>
            </a:r>
            <a:endParaRPr lang="en-US" dirty="0"/>
          </a:p>
        </p:txBody>
      </p:sp>
      <p:sp>
        <p:nvSpPr>
          <p:cNvPr id="7181" name="Segnaposto numero diapositiva 3"/>
          <p:cNvSpPr>
            <a:spLocks noGrp="1"/>
          </p:cNvSpPr>
          <p:nvPr>
            <p:ph type="sldNum" sz="quarter" idx="10"/>
          </p:nvPr>
        </p:nvSpPr>
        <p:spPr bwMode="auto">
          <a:xfrm>
            <a:off x="7586662" y="0"/>
            <a:ext cx="1557338"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it-IT"/>
            </a:defPPr>
            <a:lvl1pPr algn="ctr" rtl="0" eaLnBrk="1" fontAlgn="base" hangingPunct="1">
              <a:spcBef>
                <a:spcPct val="0"/>
              </a:spcBef>
              <a:spcAft>
                <a:spcPct val="0"/>
              </a:spcAft>
              <a:defRPr sz="900" kern="1200">
                <a:solidFill>
                  <a:schemeClr val="tx1"/>
                </a:solidFill>
                <a:latin typeface="+mn-lt"/>
                <a:ea typeface="+mn-ea"/>
                <a:cs typeface="+mn-cs"/>
              </a:defRPr>
            </a:lvl1pPr>
            <a:lvl2pPr marL="457200" algn="l" rtl="0" eaLnBrk="0" fontAlgn="base" hangingPunct="0">
              <a:spcBef>
                <a:spcPct val="0"/>
              </a:spcBef>
              <a:spcAft>
                <a:spcPct val="0"/>
              </a:spcAft>
              <a:defRPr sz="2400" kern="1200">
                <a:solidFill>
                  <a:schemeClr val="tx1"/>
                </a:solidFill>
                <a:latin typeface="Arial" charset="0"/>
                <a:ea typeface="+mn-ea"/>
                <a:cs typeface="+mn-cs"/>
              </a:defRPr>
            </a:lvl2pPr>
            <a:lvl3pPr marL="914400" algn="l" rtl="0" eaLnBrk="0" fontAlgn="base" hangingPunct="0">
              <a:spcBef>
                <a:spcPct val="0"/>
              </a:spcBef>
              <a:spcAft>
                <a:spcPct val="0"/>
              </a:spcAft>
              <a:defRPr sz="2400" kern="1200">
                <a:solidFill>
                  <a:schemeClr val="tx1"/>
                </a:solidFill>
                <a:latin typeface="Arial" charset="0"/>
                <a:ea typeface="+mn-ea"/>
                <a:cs typeface="+mn-cs"/>
              </a:defRPr>
            </a:lvl3pPr>
            <a:lvl4pPr marL="1371600" algn="l" rtl="0" eaLnBrk="0" fontAlgn="base" hangingPunct="0">
              <a:spcBef>
                <a:spcPct val="0"/>
              </a:spcBef>
              <a:spcAft>
                <a:spcPct val="0"/>
              </a:spcAft>
              <a:defRPr sz="2400" kern="1200">
                <a:solidFill>
                  <a:schemeClr val="tx1"/>
                </a:solidFill>
                <a:latin typeface="Arial" charset="0"/>
                <a:ea typeface="+mn-ea"/>
                <a:cs typeface="+mn-cs"/>
              </a:defRPr>
            </a:lvl4pPr>
            <a:lvl5pPr marL="1828800" algn="l" rtl="0" eaLnBrk="0" fontAlgn="base" hangingPunct="0">
              <a:spcBef>
                <a:spcPct val="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a:lstStyle>
          <a:p>
            <a:pPr>
              <a:defRPr/>
            </a:pPr>
            <a:fld id="{5F550475-3FB7-4816-9229-334E32496D77}" type="slidenum">
              <a:rPr lang="it-IT" smtClean="0">
                <a:solidFill>
                  <a:srgbClr val="000000"/>
                </a:solidFill>
              </a:rPr>
              <a:pPr>
                <a:defRPr/>
              </a:pPr>
              <a:t>35</a:t>
            </a:fld>
            <a:endParaRPr lang="it-IT">
              <a:solidFill>
                <a:srgbClr val="000000"/>
              </a:solidFill>
              <a:latin typeface="Arial" pitchFamily="34" charset="0"/>
            </a:endParaRPr>
          </a:p>
        </p:txBody>
      </p:sp>
      <p:sp>
        <p:nvSpPr>
          <p:cNvPr id="7182" name="Segnaposto contenuto 2"/>
          <p:cNvSpPr>
            <a:spLocks noGrp="1"/>
          </p:cNvSpPr>
          <p:nvPr>
            <p:ph idx="1"/>
          </p:nvPr>
        </p:nvSpPr>
        <p:spPr>
          <a:xfrm>
            <a:off x="457200" y="977317"/>
            <a:ext cx="8229600" cy="5452844"/>
          </a:xfrm>
        </p:spPr>
        <p:txBody>
          <a:bodyPr>
            <a:noAutofit/>
          </a:bodyPr>
          <a:lstStyle/>
          <a:p>
            <a:r>
              <a:rPr lang="en-US" sz="2000" dirty="0"/>
              <a:t>Output                                 = weighted sum of the training patterns:</a:t>
            </a:r>
          </a:p>
          <a:p>
            <a:endParaRPr lang="en-US" sz="2000" dirty="0"/>
          </a:p>
          <a:p>
            <a:pPr marL="0" indent="0">
              <a:buNone/>
            </a:pPr>
            <a:endParaRPr lang="en-US" sz="2000" dirty="0"/>
          </a:p>
          <a:p>
            <a:pPr marL="0" indent="0">
              <a:buNone/>
            </a:pPr>
            <a:endParaRPr lang="en-US" sz="2000" dirty="0"/>
          </a:p>
          <a:p>
            <a:r>
              <a:rPr lang="en-US" sz="2000" dirty="0"/>
              <a:t>weights </a:t>
            </a:r>
            <a:r>
              <a:rPr lang="en-US" sz="2000" i="1" dirty="0"/>
              <a:t>w</a:t>
            </a:r>
            <a:r>
              <a:rPr lang="en-US" sz="2000" dirty="0"/>
              <a:t>(</a:t>
            </a:r>
            <a:r>
              <a:rPr lang="en-US" sz="2000" i="1" dirty="0"/>
              <a:t>k</a:t>
            </a:r>
            <a:r>
              <a:rPr lang="en-US" sz="2000" dirty="0"/>
              <a:t>) = similarity measures between        and                                  		(the test and the </a:t>
            </a:r>
            <a:r>
              <a:rPr lang="en-US" sz="2000" i="1" dirty="0"/>
              <a:t>k</a:t>
            </a:r>
            <a:r>
              <a:rPr lang="en-US" sz="2000" dirty="0"/>
              <a:t>-</a:t>
            </a:r>
            <a:r>
              <a:rPr lang="en-US" sz="2000" dirty="0" err="1"/>
              <a:t>th</a:t>
            </a:r>
            <a:r>
              <a:rPr lang="en-US" sz="2000" dirty="0"/>
              <a:t> training pattern): </a:t>
            </a:r>
          </a:p>
          <a:p>
            <a:pPr marL="0" indent="0">
              <a:buNone/>
            </a:pPr>
            <a:endParaRPr lang="en-US" sz="2000" dirty="0"/>
          </a:p>
          <a:p>
            <a:pPr marL="0" indent="0">
              <a:buNone/>
            </a:pPr>
            <a:endParaRPr lang="en-US" sz="2000" dirty="0"/>
          </a:p>
          <a:p>
            <a:pPr marL="0" indent="0">
              <a:buNone/>
            </a:pPr>
            <a:endParaRPr lang="en-US" sz="2000" dirty="0"/>
          </a:p>
          <a:p>
            <a:endParaRPr lang="en-US" sz="2000" dirty="0"/>
          </a:p>
          <a:p>
            <a:r>
              <a:rPr lang="en-US" sz="2000" dirty="0"/>
              <a:t>with                                          Euclidean distance between        and  </a:t>
            </a:r>
          </a:p>
        </p:txBody>
      </p:sp>
      <p:sp>
        <p:nvSpPr>
          <p:cNvPr id="7183" name="Rectangle 2"/>
          <p:cNvSpPr>
            <a:spLocks noChangeArrowheads="1"/>
          </p:cNvSpPr>
          <p:nvPr/>
        </p:nvSpPr>
        <p:spPr bwMode="auto">
          <a:xfrm>
            <a:off x="0" y="0"/>
            <a:ext cx="9144000" cy="0"/>
          </a:xfrm>
          <a:prstGeom prst="rect">
            <a:avLst/>
          </a:prstGeom>
          <a:noFill/>
          <a:ln w="9525" algn="ctr">
            <a:noFill/>
            <a:miter lim="800000"/>
            <a:headEnd/>
            <a:tailEnd/>
          </a:ln>
        </p:spPr>
        <p:txBody>
          <a:bodyPr wrap="none" lIns="0" tIns="0" rIns="0" bIns="0" anchor="ctr">
            <a:spAutoFit/>
          </a:bodyPr>
          <a:lstStyle/>
          <a:p>
            <a:pPr algn="ctr">
              <a:spcBef>
                <a:spcPct val="20000"/>
              </a:spcBef>
            </a:pPr>
            <a:endParaRPr lang="en-US">
              <a:solidFill>
                <a:srgbClr val="000000"/>
              </a:solidFill>
            </a:endParaRPr>
          </a:p>
        </p:txBody>
      </p:sp>
      <p:sp>
        <p:nvSpPr>
          <p:cNvPr id="7187" name="Rectangle 14"/>
          <p:cNvSpPr>
            <a:spLocks noChangeArrowheads="1"/>
          </p:cNvSpPr>
          <p:nvPr/>
        </p:nvSpPr>
        <p:spPr bwMode="auto">
          <a:xfrm>
            <a:off x="0" y="0"/>
            <a:ext cx="9144000" cy="0"/>
          </a:xfrm>
          <a:prstGeom prst="rect">
            <a:avLst/>
          </a:prstGeom>
          <a:noFill/>
          <a:ln w="9525" algn="ctr">
            <a:noFill/>
            <a:miter lim="800000"/>
            <a:headEnd/>
            <a:tailEnd/>
          </a:ln>
        </p:spPr>
        <p:txBody>
          <a:bodyPr wrap="none" lIns="0" tIns="0" rIns="0" bIns="0" anchor="ctr">
            <a:spAutoFit/>
          </a:bodyPr>
          <a:lstStyle/>
          <a:p>
            <a:pPr algn="ctr">
              <a:spcBef>
                <a:spcPct val="20000"/>
              </a:spcBef>
            </a:pPr>
            <a:endParaRPr lang="en-US">
              <a:solidFill>
                <a:srgbClr val="000000"/>
              </a:solidFill>
            </a:endParaRPr>
          </a:p>
        </p:txBody>
      </p:sp>
      <p:sp>
        <p:nvSpPr>
          <p:cNvPr id="7188" name="Rectangle 16"/>
          <p:cNvSpPr>
            <a:spLocks noChangeArrowheads="1"/>
          </p:cNvSpPr>
          <p:nvPr/>
        </p:nvSpPr>
        <p:spPr bwMode="auto">
          <a:xfrm>
            <a:off x="0" y="0"/>
            <a:ext cx="9144000" cy="0"/>
          </a:xfrm>
          <a:prstGeom prst="rect">
            <a:avLst/>
          </a:prstGeom>
          <a:noFill/>
          <a:ln w="9525" algn="ctr">
            <a:noFill/>
            <a:miter lim="800000"/>
            <a:headEnd/>
            <a:tailEnd/>
          </a:ln>
        </p:spPr>
        <p:txBody>
          <a:bodyPr wrap="none" lIns="0" tIns="0" rIns="0" bIns="0" anchor="ctr">
            <a:spAutoFit/>
          </a:bodyPr>
          <a:lstStyle/>
          <a:p>
            <a:pPr algn="ctr">
              <a:spcBef>
                <a:spcPct val="20000"/>
              </a:spcBef>
            </a:pPr>
            <a:endParaRPr lang="en-US">
              <a:solidFill>
                <a:srgbClr val="000000"/>
              </a:solidFill>
            </a:endParaRPr>
          </a:p>
        </p:txBody>
      </p:sp>
      <p:graphicFrame>
        <p:nvGraphicFramePr>
          <p:cNvPr id="7170" name="Object 2"/>
          <p:cNvGraphicFramePr>
            <a:graphicFrameLocks noChangeAspect="1"/>
          </p:cNvGraphicFramePr>
          <p:nvPr/>
        </p:nvGraphicFramePr>
        <p:xfrm>
          <a:off x="3370028" y="1323702"/>
          <a:ext cx="2217315" cy="1255954"/>
        </p:xfrm>
        <a:graphic>
          <a:graphicData uri="http://schemas.openxmlformats.org/presentationml/2006/ole">
            <mc:AlternateContent xmlns:mc="http://schemas.openxmlformats.org/markup-compatibility/2006">
              <mc:Choice xmlns:v="urn:schemas-microsoft-com:vml" Requires="v">
                <p:oleObj name="Equazione" r:id="rId3" imgW="1333440" imgH="838080" progId="Equation.3">
                  <p:embed/>
                </p:oleObj>
              </mc:Choice>
              <mc:Fallback>
                <p:oleObj name="Equazione" r:id="rId3" imgW="1333440" imgH="838080" progId="Equation.3">
                  <p:embed/>
                  <p:pic>
                    <p:nvPicPr>
                      <p:cNvPr id="717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70028" y="1323702"/>
                        <a:ext cx="2217315" cy="125595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171" name="Object 3"/>
          <p:cNvGraphicFramePr>
            <a:graphicFrameLocks noChangeAspect="1"/>
          </p:cNvGraphicFramePr>
          <p:nvPr/>
        </p:nvGraphicFramePr>
        <p:xfrm>
          <a:off x="1697901" y="931985"/>
          <a:ext cx="1858758" cy="414348"/>
        </p:xfrm>
        <a:graphic>
          <a:graphicData uri="http://schemas.openxmlformats.org/presentationml/2006/ole">
            <mc:AlternateContent xmlns:mc="http://schemas.openxmlformats.org/markup-compatibility/2006">
              <mc:Choice xmlns:v="urn:schemas-microsoft-com:vml" Requires="v">
                <p:oleObj name="Equazione" r:id="rId5" imgW="1079280" imgH="266400" progId="Equation.3">
                  <p:embed/>
                </p:oleObj>
              </mc:Choice>
              <mc:Fallback>
                <p:oleObj name="Equazione" r:id="rId5" imgW="1079280" imgH="266400" progId="Equation.3">
                  <p:embed/>
                  <p:pic>
                    <p:nvPicPr>
                      <p:cNvPr id="7171"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97901" y="931985"/>
                        <a:ext cx="1858758" cy="41434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172" name="Object 4"/>
          <p:cNvGraphicFramePr>
            <a:graphicFrameLocks noChangeAspect="1"/>
          </p:cNvGraphicFramePr>
          <p:nvPr/>
        </p:nvGraphicFramePr>
        <p:xfrm>
          <a:off x="5771981" y="2557015"/>
          <a:ext cx="460387" cy="316247"/>
        </p:xfrm>
        <a:graphic>
          <a:graphicData uri="http://schemas.openxmlformats.org/presentationml/2006/ole">
            <mc:AlternateContent xmlns:mc="http://schemas.openxmlformats.org/markup-compatibility/2006">
              <mc:Choice xmlns:v="urn:schemas-microsoft-com:vml" Requires="v">
                <p:oleObj name="Equazione" r:id="rId7" imgW="266400" imgH="203040" progId="Equation.3">
                  <p:embed/>
                </p:oleObj>
              </mc:Choice>
              <mc:Fallback>
                <p:oleObj name="Equazione" r:id="rId7" imgW="266400" imgH="203040" progId="Equation.3">
                  <p:embed/>
                  <p:pic>
                    <p:nvPicPr>
                      <p:cNvPr id="7172"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771981" y="2557015"/>
                        <a:ext cx="460387" cy="31624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173" name="Object 5"/>
          <p:cNvGraphicFramePr>
            <a:graphicFrameLocks noChangeAspect="1"/>
          </p:cNvGraphicFramePr>
          <p:nvPr/>
        </p:nvGraphicFramePr>
        <p:xfrm>
          <a:off x="6817835" y="2542338"/>
          <a:ext cx="701338" cy="388532"/>
        </p:xfrm>
        <a:graphic>
          <a:graphicData uri="http://schemas.openxmlformats.org/presentationml/2006/ole">
            <mc:AlternateContent xmlns:mc="http://schemas.openxmlformats.org/markup-compatibility/2006">
              <mc:Choice xmlns:v="urn:schemas-microsoft-com:vml" Requires="v">
                <p:oleObj name="Equazione" r:id="rId9" imgW="406080" imgH="241200" progId="Equation.3">
                  <p:embed/>
                </p:oleObj>
              </mc:Choice>
              <mc:Fallback>
                <p:oleObj name="Equazione" r:id="rId9" imgW="406080" imgH="241200" progId="Equation.3">
                  <p:embed/>
                  <p:pic>
                    <p:nvPicPr>
                      <p:cNvPr id="7173" name="Object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817835" y="2542338"/>
                        <a:ext cx="701338" cy="38853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174" name="Object 6"/>
          <p:cNvGraphicFramePr>
            <a:graphicFrameLocks noChangeAspect="1"/>
          </p:cNvGraphicFramePr>
          <p:nvPr/>
        </p:nvGraphicFramePr>
        <p:xfrm>
          <a:off x="3184760" y="3377053"/>
          <a:ext cx="2065287" cy="702199"/>
        </p:xfrm>
        <a:graphic>
          <a:graphicData uri="http://schemas.openxmlformats.org/presentationml/2006/ole">
            <mc:AlternateContent xmlns:mc="http://schemas.openxmlformats.org/markup-compatibility/2006">
              <mc:Choice xmlns:v="urn:schemas-microsoft-com:vml" Requires="v">
                <p:oleObj name="Equazione" r:id="rId11" imgW="1282700" imgH="482600" progId="Equation.3">
                  <p:embed/>
                </p:oleObj>
              </mc:Choice>
              <mc:Fallback>
                <p:oleObj name="Equazione" r:id="rId11" imgW="1282700" imgH="482600" progId="Equation.3">
                  <p:embed/>
                  <p:pic>
                    <p:nvPicPr>
                      <p:cNvPr id="7174" name="Object 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184760" y="3377053"/>
                        <a:ext cx="2065287" cy="70219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175" name="Object 7"/>
          <p:cNvGraphicFramePr>
            <a:graphicFrameLocks noChangeAspect="1"/>
          </p:cNvGraphicFramePr>
          <p:nvPr/>
        </p:nvGraphicFramePr>
        <p:xfrm>
          <a:off x="1482758" y="4736939"/>
          <a:ext cx="2511332" cy="533101"/>
        </p:xfrm>
        <a:graphic>
          <a:graphicData uri="http://schemas.openxmlformats.org/presentationml/2006/ole">
            <mc:AlternateContent xmlns:mc="http://schemas.openxmlformats.org/markup-compatibility/2006">
              <mc:Choice xmlns:v="urn:schemas-microsoft-com:vml" Requires="v">
                <p:oleObj name="Equazione" r:id="rId13" imgW="1638000" imgH="444240" progId="Equation.3">
                  <p:embed/>
                </p:oleObj>
              </mc:Choice>
              <mc:Fallback>
                <p:oleObj name="Equazione" r:id="rId13" imgW="1638000" imgH="444240" progId="Equation.3">
                  <p:embed/>
                  <p:pic>
                    <p:nvPicPr>
                      <p:cNvPr id="7175" name="Object 7"/>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482758" y="4736939"/>
                        <a:ext cx="2511332" cy="53310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176" name="Object 8"/>
          <p:cNvGraphicFramePr>
            <a:graphicFrameLocks noChangeAspect="1"/>
          </p:cNvGraphicFramePr>
          <p:nvPr/>
        </p:nvGraphicFramePr>
        <p:xfrm>
          <a:off x="7438649" y="4841442"/>
          <a:ext cx="460386" cy="316248"/>
        </p:xfrm>
        <a:graphic>
          <a:graphicData uri="http://schemas.openxmlformats.org/presentationml/2006/ole">
            <mc:AlternateContent xmlns:mc="http://schemas.openxmlformats.org/markup-compatibility/2006">
              <mc:Choice xmlns:v="urn:schemas-microsoft-com:vml" Requires="v">
                <p:oleObj name="Equazione" r:id="rId15" imgW="266400" imgH="203040" progId="Equation.3">
                  <p:embed/>
                </p:oleObj>
              </mc:Choice>
              <mc:Fallback>
                <p:oleObj name="Equazione" r:id="rId15" imgW="266400" imgH="203040" progId="Equation.3">
                  <p:embed/>
                  <p:pic>
                    <p:nvPicPr>
                      <p:cNvPr id="7176" name="Object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438649" y="4841442"/>
                        <a:ext cx="460386" cy="31624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177" name="Object 9"/>
          <p:cNvGraphicFramePr>
            <a:graphicFrameLocks noChangeAspect="1"/>
          </p:cNvGraphicFramePr>
          <p:nvPr/>
        </p:nvGraphicFramePr>
        <p:xfrm>
          <a:off x="8356235" y="4850469"/>
          <a:ext cx="701337" cy="388531"/>
        </p:xfrm>
        <a:graphic>
          <a:graphicData uri="http://schemas.openxmlformats.org/presentationml/2006/ole">
            <mc:AlternateContent xmlns:mc="http://schemas.openxmlformats.org/markup-compatibility/2006">
              <mc:Choice xmlns:v="urn:schemas-microsoft-com:vml" Requires="v">
                <p:oleObj name="Equazione" r:id="rId16" imgW="406080" imgH="241200" progId="Equation.3">
                  <p:embed/>
                </p:oleObj>
              </mc:Choice>
              <mc:Fallback>
                <p:oleObj name="Equazione" r:id="rId16" imgW="406080" imgH="241200" progId="Equation.3">
                  <p:embed/>
                  <p:pic>
                    <p:nvPicPr>
                      <p:cNvPr id="7177" name="Object 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356235" y="4850469"/>
                        <a:ext cx="701337" cy="38853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2" name="Text Box 32"/>
          <p:cNvSpPr txBox="1">
            <a:spLocks noChangeArrowheads="1"/>
          </p:cNvSpPr>
          <p:nvPr/>
        </p:nvSpPr>
        <p:spPr bwMode="auto">
          <a:xfrm>
            <a:off x="8909724" y="3297881"/>
            <a:ext cx="251619" cy="201531"/>
          </a:xfrm>
          <a:prstGeom prst="rect">
            <a:avLst/>
          </a:prstGeom>
          <a:noFill/>
          <a:ln w="9525">
            <a:noFill/>
            <a:miter lim="800000"/>
            <a:headEnd/>
            <a:tailEnd/>
          </a:ln>
        </p:spPr>
        <p:txBody>
          <a:bodyPr/>
          <a:lstStyle/>
          <a:p>
            <a:pPr algn="ctr">
              <a:spcBef>
                <a:spcPct val="20000"/>
              </a:spcBef>
            </a:pPr>
            <a:endParaRPr lang="it-IT" b="1">
              <a:solidFill>
                <a:srgbClr val="000000"/>
              </a:solidFill>
              <a:latin typeface="Times New Roman" pitchFamily="18" charset="0"/>
            </a:endParaRPr>
          </a:p>
        </p:txBody>
      </p:sp>
      <p:grpSp>
        <p:nvGrpSpPr>
          <p:cNvPr id="2" name="Group 1">
            <a:extLst>
              <a:ext uri="{FF2B5EF4-FFF2-40B4-BE49-F238E27FC236}">
                <a16:creationId xmlns:a16="http://schemas.microsoft.com/office/drawing/2014/main" id="{515EE250-A926-493B-96D4-0A73B9A2488B}"/>
              </a:ext>
            </a:extLst>
          </p:cNvPr>
          <p:cNvGrpSpPr/>
          <p:nvPr/>
        </p:nvGrpSpPr>
        <p:grpSpPr>
          <a:xfrm>
            <a:off x="7095177" y="3065506"/>
            <a:ext cx="2048823" cy="1430385"/>
            <a:chOff x="7031486" y="3309059"/>
            <a:chExt cx="2048823" cy="1430385"/>
          </a:xfrm>
        </p:grpSpPr>
        <p:sp>
          <p:nvSpPr>
            <p:cNvPr id="23" name="Line 3"/>
            <p:cNvSpPr>
              <a:spLocks noChangeShapeType="1"/>
            </p:cNvSpPr>
            <p:nvPr/>
          </p:nvSpPr>
          <p:spPr bwMode="auto">
            <a:xfrm flipV="1">
              <a:off x="7047743" y="3377053"/>
              <a:ext cx="562" cy="1362391"/>
            </a:xfrm>
            <a:prstGeom prst="line">
              <a:avLst/>
            </a:prstGeom>
            <a:noFill/>
            <a:ln w="9360">
              <a:solidFill>
                <a:srgbClr val="000000"/>
              </a:solidFill>
              <a:miter lim="800000"/>
              <a:headEnd/>
              <a:tailEnd type="triangle" w="med" len="med"/>
            </a:ln>
          </p:spPr>
          <p:txBody>
            <a:bodyPr/>
            <a:lstStyle/>
            <a:p>
              <a:endParaRPr lang="en-US">
                <a:solidFill>
                  <a:srgbClr val="000000"/>
                </a:solidFill>
              </a:endParaRPr>
            </a:p>
          </p:txBody>
        </p:sp>
        <p:sp>
          <p:nvSpPr>
            <p:cNvPr id="24" name="Line 4"/>
            <p:cNvSpPr>
              <a:spLocks noChangeShapeType="1"/>
            </p:cNvSpPr>
            <p:nvPr/>
          </p:nvSpPr>
          <p:spPr bwMode="auto">
            <a:xfrm>
              <a:off x="7047743" y="4738919"/>
              <a:ext cx="1589393" cy="525"/>
            </a:xfrm>
            <a:prstGeom prst="line">
              <a:avLst/>
            </a:prstGeom>
            <a:noFill/>
            <a:ln w="9360">
              <a:solidFill>
                <a:srgbClr val="000000"/>
              </a:solidFill>
              <a:miter lim="800000"/>
              <a:headEnd/>
              <a:tailEnd type="triangle" w="med" len="med"/>
            </a:ln>
          </p:spPr>
          <p:txBody>
            <a:bodyPr/>
            <a:lstStyle/>
            <a:p>
              <a:endParaRPr lang="en-US">
                <a:solidFill>
                  <a:srgbClr val="000000"/>
                </a:solidFill>
              </a:endParaRPr>
            </a:p>
          </p:txBody>
        </p:sp>
        <p:sp>
          <p:nvSpPr>
            <p:cNvPr id="25" name="Oval 9"/>
            <p:cNvSpPr>
              <a:spLocks noChangeArrowheads="1"/>
            </p:cNvSpPr>
            <p:nvPr/>
          </p:nvSpPr>
          <p:spPr bwMode="auto">
            <a:xfrm>
              <a:off x="7344070" y="3932199"/>
              <a:ext cx="32552" cy="30462"/>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26" name="Oval 10"/>
            <p:cNvSpPr>
              <a:spLocks noChangeArrowheads="1"/>
            </p:cNvSpPr>
            <p:nvPr/>
          </p:nvSpPr>
          <p:spPr bwMode="auto">
            <a:xfrm>
              <a:off x="7397948" y="3982618"/>
              <a:ext cx="32552" cy="30462"/>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27" name="Oval 11"/>
            <p:cNvSpPr>
              <a:spLocks noChangeArrowheads="1"/>
            </p:cNvSpPr>
            <p:nvPr/>
          </p:nvSpPr>
          <p:spPr bwMode="auto">
            <a:xfrm>
              <a:off x="7371009" y="3680099"/>
              <a:ext cx="32552" cy="30462"/>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28" name="Oval 12"/>
            <p:cNvSpPr>
              <a:spLocks noChangeArrowheads="1"/>
            </p:cNvSpPr>
            <p:nvPr/>
          </p:nvSpPr>
          <p:spPr bwMode="auto">
            <a:xfrm>
              <a:off x="7424887" y="3730519"/>
              <a:ext cx="32552" cy="30462"/>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29" name="Oval 13"/>
            <p:cNvSpPr>
              <a:spLocks noChangeArrowheads="1"/>
            </p:cNvSpPr>
            <p:nvPr/>
          </p:nvSpPr>
          <p:spPr bwMode="auto">
            <a:xfrm>
              <a:off x="7478765" y="3730519"/>
              <a:ext cx="32552" cy="30462"/>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30" name="Oval 14"/>
            <p:cNvSpPr>
              <a:spLocks noChangeArrowheads="1"/>
            </p:cNvSpPr>
            <p:nvPr/>
          </p:nvSpPr>
          <p:spPr bwMode="auto">
            <a:xfrm>
              <a:off x="7263254" y="4007829"/>
              <a:ext cx="32552" cy="30462"/>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31" name="Oval 15"/>
            <p:cNvSpPr>
              <a:spLocks noChangeArrowheads="1"/>
            </p:cNvSpPr>
            <p:nvPr/>
          </p:nvSpPr>
          <p:spPr bwMode="auto">
            <a:xfrm>
              <a:off x="7317132" y="4007829"/>
              <a:ext cx="32552" cy="30462"/>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32" name="Oval 16"/>
            <p:cNvSpPr>
              <a:spLocks noChangeArrowheads="1"/>
            </p:cNvSpPr>
            <p:nvPr/>
          </p:nvSpPr>
          <p:spPr bwMode="auto">
            <a:xfrm>
              <a:off x="7290193" y="3957409"/>
              <a:ext cx="32552" cy="30462"/>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33" name="Oval 17"/>
            <p:cNvSpPr>
              <a:spLocks noChangeArrowheads="1"/>
            </p:cNvSpPr>
            <p:nvPr/>
          </p:nvSpPr>
          <p:spPr bwMode="auto">
            <a:xfrm>
              <a:off x="7263254" y="3906989"/>
              <a:ext cx="32552" cy="30462"/>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34" name="Oval 18"/>
            <p:cNvSpPr>
              <a:spLocks noChangeArrowheads="1"/>
            </p:cNvSpPr>
            <p:nvPr/>
          </p:nvSpPr>
          <p:spPr bwMode="auto">
            <a:xfrm>
              <a:off x="7222845" y="3961611"/>
              <a:ext cx="32552" cy="30462"/>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35" name="Oval 19"/>
            <p:cNvSpPr>
              <a:spLocks noChangeArrowheads="1"/>
            </p:cNvSpPr>
            <p:nvPr/>
          </p:nvSpPr>
          <p:spPr bwMode="auto">
            <a:xfrm>
              <a:off x="7209376" y="4007829"/>
              <a:ext cx="32552" cy="30462"/>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36" name="Oval 20"/>
            <p:cNvSpPr>
              <a:spLocks noChangeArrowheads="1"/>
            </p:cNvSpPr>
            <p:nvPr/>
          </p:nvSpPr>
          <p:spPr bwMode="auto">
            <a:xfrm>
              <a:off x="7263254" y="4058249"/>
              <a:ext cx="32552" cy="30462"/>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37" name="Oval 21"/>
            <p:cNvSpPr>
              <a:spLocks noChangeArrowheads="1"/>
            </p:cNvSpPr>
            <p:nvPr/>
          </p:nvSpPr>
          <p:spPr bwMode="auto">
            <a:xfrm>
              <a:off x="7317132" y="4108669"/>
              <a:ext cx="32552" cy="30462"/>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38" name="Oval 22"/>
            <p:cNvSpPr>
              <a:spLocks noChangeArrowheads="1"/>
            </p:cNvSpPr>
            <p:nvPr/>
          </p:nvSpPr>
          <p:spPr bwMode="auto">
            <a:xfrm>
              <a:off x="7236315" y="4108669"/>
              <a:ext cx="32552" cy="30462"/>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39" name="Oval 23"/>
            <p:cNvSpPr>
              <a:spLocks noChangeArrowheads="1"/>
            </p:cNvSpPr>
            <p:nvPr/>
          </p:nvSpPr>
          <p:spPr bwMode="auto">
            <a:xfrm>
              <a:off x="7447336" y="3785141"/>
              <a:ext cx="32552" cy="30462"/>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40" name="Oval 24"/>
            <p:cNvSpPr>
              <a:spLocks noChangeArrowheads="1"/>
            </p:cNvSpPr>
            <p:nvPr/>
          </p:nvSpPr>
          <p:spPr bwMode="auto">
            <a:xfrm>
              <a:off x="7371009" y="3881778"/>
              <a:ext cx="32552" cy="30462"/>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41" name="Oval 25"/>
            <p:cNvSpPr>
              <a:spLocks noChangeArrowheads="1"/>
            </p:cNvSpPr>
            <p:nvPr/>
          </p:nvSpPr>
          <p:spPr bwMode="auto">
            <a:xfrm>
              <a:off x="7500091" y="3881778"/>
              <a:ext cx="32552" cy="30462"/>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42" name="Oval 26"/>
            <p:cNvSpPr>
              <a:spLocks noChangeArrowheads="1"/>
            </p:cNvSpPr>
            <p:nvPr/>
          </p:nvSpPr>
          <p:spPr bwMode="auto">
            <a:xfrm>
              <a:off x="7553969" y="3881778"/>
              <a:ext cx="32552" cy="30462"/>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43" name="Oval 27"/>
            <p:cNvSpPr>
              <a:spLocks noChangeArrowheads="1"/>
            </p:cNvSpPr>
            <p:nvPr/>
          </p:nvSpPr>
          <p:spPr bwMode="auto">
            <a:xfrm>
              <a:off x="7527030" y="3831359"/>
              <a:ext cx="32552" cy="30462"/>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44" name="Oval 28"/>
            <p:cNvSpPr>
              <a:spLocks noChangeArrowheads="1"/>
            </p:cNvSpPr>
            <p:nvPr/>
          </p:nvSpPr>
          <p:spPr bwMode="auto">
            <a:xfrm>
              <a:off x="7500091" y="3780939"/>
              <a:ext cx="32552" cy="30462"/>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45" name="Oval 29"/>
            <p:cNvSpPr>
              <a:spLocks noChangeArrowheads="1"/>
            </p:cNvSpPr>
            <p:nvPr/>
          </p:nvSpPr>
          <p:spPr bwMode="auto">
            <a:xfrm>
              <a:off x="7459683" y="3835560"/>
              <a:ext cx="32552" cy="30462"/>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46" name="Oval 30"/>
            <p:cNvSpPr>
              <a:spLocks noChangeArrowheads="1"/>
            </p:cNvSpPr>
            <p:nvPr/>
          </p:nvSpPr>
          <p:spPr bwMode="auto">
            <a:xfrm>
              <a:off x="7446213" y="3881778"/>
              <a:ext cx="32552" cy="30462"/>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47" name="Oval 31"/>
            <p:cNvSpPr>
              <a:spLocks noChangeArrowheads="1"/>
            </p:cNvSpPr>
            <p:nvPr/>
          </p:nvSpPr>
          <p:spPr bwMode="auto">
            <a:xfrm>
              <a:off x="7500091" y="3932199"/>
              <a:ext cx="32552" cy="30462"/>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48" name="Oval 32"/>
            <p:cNvSpPr>
              <a:spLocks noChangeArrowheads="1"/>
            </p:cNvSpPr>
            <p:nvPr/>
          </p:nvSpPr>
          <p:spPr bwMode="auto">
            <a:xfrm>
              <a:off x="7424887" y="3932199"/>
              <a:ext cx="32552" cy="30462"/>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49" name="Oval 33"/>
            <p:cNvSpPr>
              <a:spLocks noChangeArrowheads="1"/>
            </p:cNvSpPr>
            <p:nvPr/>
          </p:nvSpPr>
          <p:spPr bwMode="auto">
            <a:xfrm>
              <a:off x="7473152" y="3982618"/>
              <a:ext cx="32552" cy="30462"/>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50" name="Oval 34"/>
            <p:cNvSpPr>
              <a:spLocks noChangeArrowheads="1"/>
            </p:cNvSpPr>
            <p:nvPr/>
          </p:nvSpPr>
          <p:spPr bwMode="auto">
            <a:xfrm>
              <a:off x="7446213" y="4128627"/>
              <a:ext cx="32552" cy="30462"/>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51" name="Oval 35"/>
            <p:cNvSpPr>
              <a:spLocks noChangeArrowheads="1"/>
            </p:cNvSpPr>
            <p:nvPr/>
          </p:nvSpPr>
          <p:spPr bwMode="auto">
            <a:xfrm>
              <a:off x="7473152" y="4078206"/>
              <a:ext cx="32552" cy="30462"/>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52" name="Oval 36"/>
            <p:cNvSpPr>
              <a:spLocks noChangeArrowheads="1"/>
            </p:cNvSpPr>
            <p:nvPr/>
          </p:nvSpPr>
          <p:spPr bwMode="auto">
            <a:xfrm>
              <a:off x="7446213" y="4027787"/>
              <a:ext cx="32552" cy="30462"/>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53" name="Oval 37"/>
            <p:cNvSpPr>
              <a:spLocks noChangeArrowheads="1"/>
            </p:cNvSpPr>
            <p:nvPr/>
          </p:nvSpPr>
          <p:spPr bwMode="auto">
            <a:xfrm>
              <a:off x="7405805" y="4082408"/>
              <a:ext cx="32552" cy="30462"/>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54" name="Oval 38"/>
            <p:cNvSpPr>
              <a:spLocks noChangeArrowheads="1"/>
            </p:cNvSpPr>
            <p:nvPr/>
          </p:nvSpPr>
          <p:spPr bwMode="auto">
            <a:xfrm>
              <a:off x="7392336" y="4128627"/>
              <a:ext cx="32552" cy="30462"/>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55" name="Oval 39"/>
            <p:cNvSpPr>
              <a:spLocks noChangeArrowheads="1"/>
            </p:cNvSpPr>
            <p:nvPr/>
          </p:nvSpPr>
          <p:spPr bwMode="auto">
            <a:xfrm>
              <a:off x="7446213" y="4179046"/>
              <a:ext cx="32552" cy="30462"/>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56" name="Oval 40"/>
            <p:cNvSpPr>
              <a:spLocks noChangeArrowheads="1"/>
            </p:cNvSpPr>
            <p:nvPr/>
          </p:nvSpPr>
          <p:spPr bwMode="auto">
            <a:xfrm>
              <a:off x="7344070" y="4058249"/>
              <a:ext cx="32552" cy="30462"/>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57" name="Oval 41"/>
            <p:cNvSpPr>
              <a:spLocks noChangeArrowheads="1"/>
            </p:cNvSpPr>
            <p:nvPr/>
          </p:nvSpPr>
          <p:spPr bwMode="auto">
            <a:xfrm>
              <a:off x="8038869" y="4519382"/>
              <a:ext cx="32552" cy="30462"/>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58" name="Oval 42"/>
            <p:cNvSpPr>
              <a:spLocks noChangeArrowheads="1"/>
            </p:cNvSpPr>
            <p:nvPr/>
          </p:nvSpPr>
          <p:spPr bwMode="auto">
            <a:xfrm>
              <a:off x="8065808" y="4468962"/>
              <a:ext cx="32552" cy="30462"/>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59" name="Oval 43"/>
            <p:cNvSpPr>
              <a:spLocks noChangeArrowheads="1"/>
            </p:cNvSpPr>
            <p:nvPr/>
          </p:nvSpPr>
          <p:spPr bwMode="auto">
            <a:xfrm>
              <a:off x="8038869" y="4418542"/>
              <a:ext cx="32552" cy="30462"/>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60" name="Oval 44"/>
            <p:cNvSpPr>
              <a:spLocks noChangeArrowheads="1"/>
            </p:cNvSpPr>
            <p:nvPr/>
          </p:nvSpPr>
          <p:spPr bwMode="auto">
            <a:xfrm>
              <a:off x="7998460" y="4473164"/>
              <a:ext cx="32552" cy="30462"/>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61" name="Oval 45"/>
            <p:cNvSpPr>
              <a:spLocks noChangeArrowheads="1"/>
            </p:cNvSpPr>
            <p:nvPr/>
          </p:nvSpPr>
          <p:spPr bwMode="auto">
            <a:xfrm>
              <a:off x="7984992" y="4519382"/>
              <a:ext cx="32552" cy="30462"/>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62" name="Oval 46"/>
            <p:cNvSpPr>
              <a:spLocks noChangeArrowheads="1"/>
            </p:cNvSpPr>
            <p:nvPr/>
          </p:nvSpPr>
          <p:spPr bwMode="auto">
            <a:xfrm>
              <a:off x="8038869" y="4569802"/>
              <a:ext cx="32552" cy="30462"/>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63" name="Oval 47"/>
            <p:cNvSpPr>
              <a:spLocks noChangeArrowheads="1"/>
            </p:cNvSpPr>
            <p:nvPr/>
          </p:nvSpPr>
          <p:spPr bwMode="auto">
            <a:xfrm>
              <a:off x="8011930" y="4620222"/>
              <a:ext cx="32552" cy="30462"/>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64" name="Oval 48"/>
            <p:cNvSpPr>
              <a:spLocks noChangeArrowheads="1"/>
            </p:cNvSpPr>
            <p:nvPr/>
          </p:nvSpPr>
          <p:spPr bwMode="auto">
            <a:xfrm>
              <a:off x="7290193" y="4209509"/>
              <a:ext cx="32552" cy="30462"/>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65" name="Oval 49"/>
            <p:cNvSpPr>
              <a:spLocks noChangeArrowheads="1"/>
            </p:cNvSpPr>
            <p:nvPr/>
          </p:nvSpPr>
          <p:spPr bwMode="auto">
            <a:xfrm>
              <a:off x="7317132" y="4159089"/>
              <a:ext cx="32552" cy="30462"/>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66" name="Oval 50"/>
            <p:cNvSpPr>
              <a:spLocks noChangeArrowheads="1"/>
            </p:cNvSpPr>
            <p:nvPr/>
          </p:nvSpPr>
          <p:spPr bwMode="auto">
            <a:xfrm>
              <a:off x="7249784" y="4163291"/>
              <a:ext cx="32552" cy="30462"/>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67" name="Oval 51"/>
            <p:cNvSpPr>
              <a:spLocks noChangeArrowheads="1"/>
            </p:cNvSpPr>
            <p:nvPr/>
          </p:nvSpPr>
          <p:spPr bwMode="auto">
            <a:xfrm>
              <a:off x="7236315" y="4209509"/>
              <a:ext cx="32552" cy="30462"/>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68" name="Oval 52"/>
            <p:cNvSpPr>
              <a:spLocks noChangeArrowheads="1"/>
            </p:cNvSpPr>
            <p:nvPr/>
          </p:nvSpPr>
          <p:spPr bwMode="auto">
            <a:xfrm>
              <a:off x="7290193" y="4259929"/>
              <a:ext cx="32552" cy="30462"/>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69" name="Oval 53"/>
            <p:cNvSpPr>
              <a:spLocks noChangeArrowheads="1"/>
            </p:cNvSpPr>
            <p:nvPr/>
          </p:nvSpPr>
          <p:spPr bwMode="auto">
            <a:xfrm>
              <a:off x="7348560" y="3806149"/>
              <a:ext cx="32552" cy="30462"/>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70" name="Oval 54"/>
            <p:cNvSpPr>
              <a:spLocks noChangeArrowheads="1"/>
            </p:cNvSpPr>
            <p:nvPr/>
          </p:nvSpPr>
          <p:spPr bwMode="auto">
            <a:xfrm>
              <a:off x="7375499" y="3755729"/>
              <a:ext cx="32552" cy="30462"/>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71" name="Oval 55"/>
            <p:cNvSpPr>
              <a:spLocks noChangeArrowheads="1"/>
            </p:cNvSpPr>
            <p:nvPr/>
          </p:nvSpPr>
          <p:spPr bwMode="auto">
            <a:xfrm>
              <a:off x="7308152" y="3759931"/>
              <a:ext cx="32552" cy="30462"/>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72" name="Oval 56"/>
            <p:cNvSpPr>
              <a:spLocks noChangeArrowheads="1"/>
            </p:cNvSpPr>
            <p:nvPr/>
          </p:nvSpPr>
          <p:spPr bwMode="auto">
            <a:xfrm>
              <a:off x="7294683" y="3806149"/>
              <a:ext cx="32552" cy="30462"/>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73" name="Oval 57"/>
            <p:cNvSpPr>
              <a:spLocks noChangeArrowheads="1"/>
            </p:cNvSpPr>
            <p:nvPr/>
          </p:nvSpPr>
          <p:spPr bwMode="auto">
            <a:xfrm>
              <a:off x="7290193" y="3856569"/>
              <a:ext cx="32552" cy="30462"/>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74" name="Oval 58"/>
            <p:cNvSpPr>
              <a:spLocks noChangeArrowheads="1"/>
            </p:cNvSpPr>
            <p:nvPr/>
          </p:nvSpPr>
          <p:spPr bwMode="auto">
            <a:xfrm>
              <a:off x="7869379" y="4533038"/>
              <a:ext cx="32552" cy="30462"/>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75" name="Oval 59"/>
            <p:cNvSpPr>
              <a:spLocks noChangeArrowheads="1"/>
            </p:cNvSpPr>
            <p:nvPr/>
          </p:nvSpPr>
          <p:spPr bwMode="auto">
            <a:xfrm>
              <a:off x="7896317" y="4482618"/>
              <a:ext cx="32552" cy="30462"/>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76" name="Oval 60"/>
            <p:cNvSpPr>
              <a:spLocks noChangeArrowheads="1"/>
            </p:cNvSpPr>
            <p:nvPr/>
          </p:nvSpPr>
          <p:spPr bwMode="auto">
            <a:xfrm>
              <a:off x="7828970" y="4486819"/>
              <a:ext cx="32552" cy="30462"/>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77" name="Oval 61"/>
            <p:cNvSpPr>
              <a:spLocks noChangeArrowheads="1"/>
            </p:cNvSpPr>
            <p:nvPr/>
          </p:nvSpPr>
          <p:spPr bwMode="auto">
            <a:xfrm>
              <a:off x="7815501" y="4533038"/>
              <a:ext cx="32552" cy="30462"/>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78" name="Oval 62"/>
            <p:cNvSpPr>
              <a:spLocks noChangeArrowheads="1"/>
            </p:cNvSpPr>
            <p:nvPr/>
          </p:nvSpPr>
          <p:spPr bwMode="auto">
            <a:xfrm>
              <a:off x="7397948" y="3831359"/>
              <a:ext cx="32552" cy="30462"/>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79" name="Oval 63"/>
            <p:cNvSpPr>
              <a:spLocks noChangeArrowheads="1"/>
            </p:cNvSpPr>
            <p:nvPr/>
          </p:nvSpPr>
          <p:spPr bwMode="auto">
            <a:xfrm>
              <a:off x="7375499" y="4238920"/>
              <a:ext cx="32552" cy="30462"/>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80" name="Oval 64"/>
            <p:cNvSpPr>
              <a:spLocks noChangeArrowheads="1"/>
            </p:cNvSpPr>
            <p:nvPr/>
          </p:nvSpPr>
          <p:spPr bwMode="auto">
            <a:xfrm>
              <a:off x="7402437" y="4188500"/>
              <a:ext cx="32552" cy="30462"/>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81" name="Oval 65"/>
            <p:cNvSpPr>
              <a:spLocks noChangeArrowheads="1"/>
            </p:cNvSpPr>
            <p:nvPr/>
          </p:nvSpPr>
          <p:spPr bwMode="auto">
            <a:xfrm>
              <a:off x="7335091" y="4192703"/>
              <a:ext cx="32552" cy="30462"/>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82" name="Oval 66"/>
            <p:cNvSpPr>
              <a:spLocks noChangeArrowheads="1"/>
            </p:cNvSpPr>
            <p:nvPr/>
          </p:nvSpPr>
          <p:spPr bwMode="auto">
            <a:xfrm>
              <a:off x="7321621" y="4238920"/>
              <a:ext cx="32552" cy="30462"/>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83" name="Oval 67"/>
            <p:cNvSpPr>
              <a:spLocks noChangeArrowheads="1"/>
            </p:cNvSpPr>
            <p:nvPr/>
          </p:nvSpPr>
          <p:spPr bwMode="auto">
            <a:xfrm>
              <a:off x="7923256" y="4583458"/>
              <a:ext cx="32552" cy="30462"/>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84" name="Oval 68"/>
            <p:cNvSpPr>
              <a:spLocks noChangeArrowheads="1"/>
            </p:cNvSpPr>
            <p:nvPr/>
          </p:nvSpPr>
          <p:spPr bwMode="auto">
            <a:xfrm>
              <a:off x="7950195" y="4533038"/>
              <a:ext cx="32552" cy="30462"/>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85" name="Oval 69"/>
            <p:cNvSpPr>
              <a:spLocks noChangeArrowheads="1"/>
            </p:cNvSpPr>
            <p:nvPr/>
          </p:nvSpPr>
          <p:spPr bwMode="auto">
            <a:xfrm>
              <a:off x="7990603" y="4582407"/>
              <a:ext cx="32552" cy="30462"/>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86" name="Oval 70"/>
            <p:cNvSpPr>
              <a:spLocks noChangeArrowheads="1"/>
            </p:cNvSpPr>
            <p:nvPr/>
          </p:nvSpPr>
          <p:spPr bwMode="auto">
            <a:xfrm>
              <a:off x="7869379" y="4583458"/>
              <a:ext cx="32552" cy="30462"/>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87" name="Oval 71"/>
            <p:cNvSpPr>
              <a:spLocks noChangeArrowheads="1"/>
            </p:cNvSpPr>
            <p:nvPr/>
          </p:nvSpPr>
          <p:spPr bwMode="auto">
            <a:xfrm>
              <a:off x="8152236" y="4512029"/>
              <a:ext cx="32552" cy="30462"/>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88" name="Oval 72"/>
            <p:cNvSpPr>
              <a:spLocks noChangeArrowheads="1"/>
            </p:cNvSpPr>
            <p:nvPr/>
          </p:nvSpPr>
          <p:spPr bwMode="auto">
            <a:xfrm>
              <a:off x="8179175" y="4461609"/>
              <a:ext cx="32552" cy="30462"/>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89" name="Oval 73"/>
            <p:cNvSpPr>
              <a:spLocks noChangeArrowheads="1"/>
            </p:cNvSpPr>
            <p:nvPr/>
          </p:nvSpPr>
          <p:spPr bwMode="auto">
            <a:xfrm>
              <a:off x="8111828" y="4465811"/>
              <a:ext cx="32552" cy="30462"/>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90" name="Oval 74"/>
            <p:cNvSpPr>
              <a:spLocks noChangeArrowheads="1"/>
            </p:cNvSpPr>
            <p:nvPr/>
          </p:nvSpPr>
          <p:spPr bwMode="auto">
            <a:xfrm>
              <a:off x="8098358" y="4512029"/>
              <a:ext cx="32552" cy="30462"/>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91" name="Oval 75"/>
            <p:cNvSpPr>
              <a:spLocks noChangeArrowheads="1"/>
            </p:cNvSpPr>
            <p:nvPr/>
          </p:nvSpPr>
          <p:spPr bwMode="auto">
            <a:xfrm>
              <a:off x="7209376" y="4058249"/>
              <a:ext cx="32552" cy="30462"/>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92" name="Oval 76"/>
            <p:cNvSpPr>
              <a:spLocks noChangeArrowheads="1"/>
            </p:cNvSpPr>
            <p:nvPr/>
          </p:nvSpPr>
          <p:spPr bwMode="auto">
            <a:xfrm>
              <a:off x="7371009" y="4027787"/>
              <a:ext cx="32552" cy="30462"/>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93" name="Oval 77"/>
            <p:cNvSpPr>
              <a:spLocks noChangeArrowheads="1"/>
            </p:cNvSpPr>
            <p:nvPr/>
          </p:nvSpPr>
          <p:spPr bwMode="auto">
            <a:xfrm>
              <a:off x="8146625" y="4519382"/>
              <a:ext cx="32552" cy="30462"/>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94" name="Oval 78"/>
            <p:cNvSpPr>
              <a:spLocks noChangeArrowheads="1"/>
            </p:cNvSpPr>
            <p:nvPr/>
          </p:nvSpPr>
          <p:spPr bwMode="auto">
            <a:xfrm>
              <a:off x="8200502" y="4569802"/>
              <a:ext cx="32552" cy="30462"/>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95" name="Oval 79"/>
            <p:cNvSpPr>
              <a:spLocks noChangeArrowheads="1"/>
            </p:cNvSpPr>
            <p:nvPr/>
          </p:nvSpPr>
          <p:spPr bwMode="auto">
            <a:xfrm>
              <a:off x="7335091" y="3843964"/>
              <a:ext cx="32552" cy="30462"/>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96" name="Oval 80"/>
            <p:cNvSpPr>
              <a:spLocks noChangeArrowheads="1"/>
            </p:cNvSpPr>
            <p:nvPr/>
          </p:nvSpPr>
          <p:spPr bwMode="auto">
            <a:xfrm>
              <a:off x="7451826" y="3680099"/>
              <a:ext cx="32552" cy="30462"/>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97" name="Oval 81"/>
            <p:cNvSpPr>
              <a:spLocks noChangeArrowheads="1"/>
            </p:cNvSpPr>
            <p:nvPr/>
          </p:nvSpPr>
          <p:spPr bwMode="auto">
            <a:xfrm>
              <a:off x="7532642" y="3730519"/>
              <a:ext cx="32552" cy="30462"/>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98" name="Oval 82"/>
            <p:cNvSpPr>
              <a:spLocks noChangeArrowheads="1"/>
            </p:cNvSpPr>
            <p:nvPr/>
          </p:nvSpPr>
          <p:spPr bwMode="auto">
            <a:xfrm>
              <a:off x="7559581" y="3780939"/>
              <a:ext cx="32552" cy="30462"/>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99" name="Oval 83"/>
            <p:cNvSpPr>
              <a:spLocks noChangeArrowheads="1"/>
            </p:cNvSpPr>
            <p:nvPr/>
          </p:nvSpPr>
          <p:spPr bwMode="auto">
            <a:xfrm>
              <a:off x="7236315" y="4259929"/>
              <a:ext cx="32552" cy="30462"/>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100" name="Oval 84"/>
            <p:cNvSpPr>
              <a:spLocks noChangeArrowheads="1"/>
            </p:cNvSpPr>
            <p:nvPr/>
          </p:nvSpPr>
          <p:spPr bwMode="auto">
            <a:xfrm>
              <a:off x="7182437" y="4159089"/>
              <a:ext cx="32552" cy="30462"/>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101" name="Oval 85"/>
            <p:cNvSpPr>
              <a:spLocks noChangeArrowheads="1"/>
            </p:cNvSpPr>
            <p:nvPr/>
          </p:nvSpPr>
          <p:spPr bwMode="auto">
            <a:xfrm>
              <a:off x="8259992" y="4506777"/>
              <a:ext cx="32552" cy="30462"/>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102" name="Oval 86"/>
            <p:cNvSpPr>
              <a:spLocks noChangeArrowheads="1"/>
            </p:cNvSpPr>
            <p:nvPr/>
          </p:nvSpPr>
          <p:spPr bwMode="auto">
            <a:xfrm>
              <a:off x="8206114" y="4506777"/>
              <a:ext cx="32552" cy="30462"/>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103" name="Oval 87"/>
            <p:cNvSpPr>
              <a:spLocks noChangeArrowheads="1"/>
            </p:cNvSpPr>
            <p:nvPr/>
          </p:nvSpPr>
          <p:spPr bwMode="auto">
            <a:xfrm>
              <a:off x="8313870" y="4557197"/>
              <a:ext cx="32552" cy="30462"/>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104" name="Oval 88"/>
            <p:cNvSpPr>
              <a:spLocks noChangeArrowheads="1"/>
            </p:cNvSpPr>
            <p:nvPr/>
          </p:nvSpPr>
          <p:spPr bwMode="auto">
            <a:xfrm>
              <a:off x="8340809" y="4506777"/>
              <a:ext cx="32552" cy="30462"/>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105" name="Oval 89"/>
            <p:cNvSpPr>
              <a:spLocks noChangeArrowheads="1"/>
            </p:cNvSpPr>
            <p:nvPr/>
          </p:nvSpPr>
          <p:spPr bwMode="auto">
            <a:xfrm>
              <a:off x="8259992" y="4557197"/>
              <a:ext cx="32552" cy="30462"/>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106" name="Oval 90"/>
            <p:cNvSpPr>
              <a:spLocks noChangeArrowheads="1"/>
            </p:cNvSpPr>
            <p:nvPr/>
          </p:nvSpPr>
          <p:spPr bwMode="auto">
            <a:xfrm>
              <a:off x="7802031" y="4583458"/>
              <a:ext cx="32552" cy="30462"/>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107" name="Oval 91"/>
            <p:cNvSpPr>
              <a:spLocks noChangeArrowheads="1"/>
            </p:cNvSpPr>
            <p:nvPr/>
          </p:nvSpPr>
          <p:spPr bwMode="auto">
            <a:xfrm>
              <a:off x="7761623" y="4537239"/>
              <a:ext cx="32552" cy="30462"/>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108" name="Oval 92"/>
            <p:cNvSpPr>
              <a:spLocks noChangeArrowheads="1"/>
            </p:cNvSpPr>
            <p:nvPr/>
          </p:nvSpPr>
          <p:spPr bwMode="auto">
            <a:xfrm>
              <a:off x="7748154" y="4583458"/>
              <a:ext cx="32552" cy="30462"/>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109" name="Oval 93"/>
            <p:cNvSpPr>
              <a:spLocks noChangeArrowheads="1"/>
            </p:cNvSpPr>
            <p:nvPr/>
          </p:nvSpPr>
          <p:spPr bwMode="auto">
            <a:xfrm>
              <a:off x="7694275" y="4583458"/>
              <a:ext cx="32552" cy="30462"/>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110" name="Oval 94"/>
            <p:cNvSpPr>
              <a:spLocks noChangeArrowheads="1"/>
            </p:cNvSpPr>
            <p:nvPr/>
          </p:nvSpPr>
          <p:spPr bwMode="auto">
            <a:xfrm>
              <a:off x="7662847" y="4512029"/>
              <a:ext cx="32552" cy="30462"/>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111" name="Oval 95"/>
            <p:cNvSpPr>
              <a:spLocks noChangeArrowheads="1"/>
            </p:cNvSpPr>
            <p:nvPr/>
          </p:nvSpPr>
          <p:spPr bwMode="auto">
            <a:xfrm>
              <a:off x="7649378" y="4566651"/>
              <a:ext cx="32552" cy="30462"/>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112" name="Oval 96"/>
            <p:cNvSpPr>
              <a:spLocks noChangeArrowheads="1"/>
            </p:cNvSpPr>
            <p:nvPr/>
          </p:nvSpPr>
          <p:spPr bwMode="auto">
            <a:xfrm>
              <a:off x="7769480" y="4531987"/>
              <a:ext cx="32552" cy="30462"/>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113" name="Oval 97"/>
            <p:cNvSpPr>
              <a:spLocks noChangeArrowheads="1"/>
            </p:cNvSpPr>
            <p:nvPr/>
          </p:nvSpPr>
          <p:spPr bwMode="auto">
            <a:xfrm>
              <a:off x="7729072" y="4485769"/>
              <a:ext cx="32552" cy="30462"/>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114" name="Oval 98"/>
            <p:cNvSpPr>
              <a:spLocks noChangeArrowheads="1"/>
            </p:cNvSpPr>
            <p:nvPr/>
          </p:nvSpPr>
          <p:spPr bwMode="auto">
            <a:xfrm>
              <a:off x="7715602" y="4531987"/>
              <a:ext cx="32552" cy="30462"/>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115" name="Oval 99"/>
            <p:cNvSpPr>
              <a:spLocks noChangeArrowheads="1"/>
            </p:cNvSpPr>
            <p:nvPr/>
          </p:nvSpPr>
          <p:spPr bwMode="auto">
            <a:xfrm>
              <a:off x="8152236" y="4608667"/>
              <a:ext cx="32552" cy="30462"/>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116" name="Oval 100"/>
            <p:cNvSpPr>
              <a:spLocks noChangeArrowheads="1"/>
            </p:cNvSpPr>
            <p:nvPr/>
          </p:nvSpPr>
          <p:spPr bwMode="auto">
            <a:xfrm>
              <a:off x="8111828" y="4562449"/>
              <a:ext cx="32552" cy="30462"/>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117" name="Oval 101"/>
            <p:cNvSpPr>
              <a:spLocks noChangeArrowheads="1"/>
            </p:cNvSpPr>
            <p:nvPr/>
          </p:nvSpPr>
          <p:spPr bwMode="auto">
            <a:xfrm>
              <a:off x="8098358" y="4608667"/>
              <a:ext cx="32552" cy="30462"/>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118" name="Oval 102"/>
            <p:cNvSpPr>
              <a:spLocks noChangeArrowheads="1"/>
            </p:cNvSpPr>
            <p:nvPr/>
          </p:nvSpPr>
          <p:spPr bwMode="auto">
            <a:xfrm>
              <a:off x="8304891" y="4470012"/>
              <a:ext cx="32552" cy="30462"/>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119" name="Oval 103"/>
            <p:cNvSpPr>
              <a:spLocks noChangeArrowheads="1"/>
            </p:cNvSpPr>
            <p:nvPr/>
          </p:nvSpPr>
          <p:spPr bwMode="auto">
            <a:xfrm>
              <a:off x="8264482" y="4423794"/>
              <a:ext cx="32552" cy="30462"/>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120" name="Oval 104"/>
            <p:cNvSpPr>
              <a:spLocks noChangeArrowheads="1"/>
            </p:cNvSpPr>
            <p:nvPr/>
          </p:nvSpPr>
          <p:spPr bwMode="auto">
            <a:xfrm>
              <a:off x="8251012" y="4470012"/>
              <a:ext cx="32552" cy="30462"/>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121" name="Oval 105"/>
            <p:cNvSpPr>
              <a:spLocks noChangeArrowheads="1"/>
            </p:cNvSpPr>
            <p:nvPr/>
          </p:nvSpPr>
          <p:spPr bwMode="auto">
            <a:xfrm>
              <a:off x="7984992" y="4436399"/>
              <a:ext cx="32552" cy="30462"/>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122" name="Oval 106"/>
            <p:cNvSpPr>
              <a:spLocks noChangeArrowheads="1"/>
            </p:cNvSpPr>
            <p:nvPr/>
          </p:nvSpPr>
          <p:spPr bwMode="auto">
            <a:xfrm>
              <a:off x="7944583" y="4453206"/>
              <a:ext cx="32552" cy="30462"/>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123" name="Oval 107"/>
            <p:cNvSpPr>
              <a:spLocks noChangeArrowheads="1"/>
            </p:cNvSpPr>
            <p:nvPr/>
          </p:nvSpPr>
          <p:spPr bwMode="auto">
            <a:xfrm>
              <a:off x="7931113" y="4499424"/>
              <a:ext cx="32552" cy="30462"/>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124" name="Oval 108"/>
            <p:cNvSpPr>
              <a:spLocks noChangeArrowheads="1"/>
            </p:cNvSpPr>
            <p:nvPr/>
          </p:nvSpPr>
          <p:spPr bwMode="auto">
            <a:xfrm>
              <a:off x="8038869" y="4456357"/>
              <a:ext cx="32552" cy="30462"/>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125" name="Oval 109"/>
            <p:cNvSpPr>
              <a:spLocks noChangeArrowheads="1"/>
            </p:cNvSpPr>
            <p:nvPr/>
          </p:nvSpPr>
          <p:spPr bwMode="auto">
            <a:xfrm>
              <a:off x="7782950" y="4486819"/>
              <a:ext cx="32552" cy="30462"/>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126" name="Oval 110"/>
            <p:cNvSpPr>
              <a:spLocks noChangeArrowheads="1"/>
            </p:cNvSpPr>
            <p:nvPr/>
          </p:nvSpPr>
          <p:spPr bwMode="auto">
            <a:xfrm>
              <a:off x="7854787" y="4447954"/>
              <a:ext cx="32552" cy="30462"/>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127" name="Oval 111"/>
            <p:cNvSpPr>
              <a:spLocks noChangeArrowheads="1"/>
            </p:cNvSpPr>
            <p:nvPr/>
          </p:nvSpPr>
          <p:spPr bwMode="auto">
            <a:xfrm>
              <a:off x="7909787" y="4548794"/>
              <a:ext cx="32552" cy="30462"/>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128" name="Oval 112"/>
            <p:cNvSpPr>
              <a:spLocks noChangeArrowheads="1"/>
            </p:cNvSpPr>
            <p:nvPr/>
          </p:nvSpPr>
          <p:spPr bwMode="auto">
            <a:xfrm>
              <a:off x="7828970" y="4612869"/>
              <a:ext cx="32552" cy="30462"/>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129" name="Oval 113"/>
            <p:cNvSpPr>
              <a:spLocks noChangeArrowheads="1"/>
            </p:cNvSpPr>
            <p:nvPr/>
          </p:nvSpPr>
          <p:spPr bwMode="auto">
            <a:xfrm>
              <a:off x="7891827" y="4620222"/>
              <a:ext cx="32552" cy="30462"/>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130" name="Oval 114"/>
            <p:cNvSpPr>
              <a:spLocks noChangeArrowheads="1"/>
            </p:cNvSpPr>
            <p:nvPr/>
          </p:nvSpPr>
          <p:spPr bwMode="auto">
            <a:xfrm>
              <a:off x="7958052" y="4620222"/>
              <a:ext cx="32552" cy="30462"/>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131" name="Oval 115"/>
            <p:cNvSpPr>
              <a:spLocks noChangeArrowheads="1"/>
            </p:cNvSpPr>
            <p:nvPr/>
          </p:nvSpPr>
          <p:spPr bwMode="auto">
            <a:xfrm>
              <a:off x="8098358" y="4431147"/>
              <a:ext cx="32552" cy="30462"/>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132" name="Oval 116"/>
            <p:cNvSpPr>
              <a:spLocks noChangeArrowheads="1"/>
            </p:cNvSpPr>
            <p:nvPr/>
          </p:nvSpPr>
          <p:spPr bwMode="auto">
            <a:xfrm>
              <a:off x="8169073" y="4423794"/>
              <a:ext cx="32552" cy="30462"/>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133" name="Oval 117"/>
            <p:cNvSpPr>
              <a:spLocks noChangeArrowheads="1"/>
            </p:cNvSpPr>
            <p:nvPr/>
          </p:nvSpPr>
          <p:spPr bwMode="auto">
            <a:xfrm>
              <a:off x="8209482" y="4607617"/>
              <a:ext cx="32552" cy="30462"/>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134" name="Oval 118"/>
            <p:cNvSpPr>
              <a:spLocks noChangeArrowheads="1"/>
            </p:cNvSpPr>
            <p:nvPr/>
          </p:nvSpPr>
          <p:spPr bwMode="auto">
            <a:xfrm>
              <a:off x="8322850" y="4595012"/>
              <a:ext cx="32552" cy="30462"/>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135" name="Oval 119"/>
            <p:cNvSpPr>
              <a:spLocks noChangeArrowheads="1"/>
            </p:cNvSpPr>
            <p:nvPr/>
          </p:nvSpPr>
          <p:spPr bwMode="auto">
            <a:xfrm>
              <a:off x="8268972" y="4595012"/>
              <a:ext cx="32552" cy="30462"/>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136" name="Oval 120"/>
            <p:cNvSpPr>
              <a:spLocks noChangeArrowheads="1"/>
            </p:cNvSpPr>
            <p:nvPr/>
          </p:nvSpPr>
          <p:spPr bwMode="auto">
            <a:xfrm>
              <a:off x="8416013" y="4562449"/>
              <a:ext cx="32552" cy="30462"/>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137" name="Oval 121"/>
            <p:cNvSpPr>
              <a:spLocks noChangeArrowheads="1"/>
            </p:cNvSpPr>
            <p:nvPr/>
          </p:nvSpPr>
          <p:spPr bwMode="auto">
            <a:xfrm>
              <a:off x="8362135" y="4562449"/>
              <a:ext cx="32552" cy="30462"/>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138" name="Oval 122"/>
            <p:cNvSpPr>
              <a:spLocks noChangeArrowheads="1"/>
            </p:cNvSpPr>
            <p:nvPr/>
          </p:nvSpPr>
          <p:spPr bwMode="auto">
            <a:xfrm>
              <a:off x="8376727" y="4431147"/>
              <a:ext cx="32552" cy="30462"/>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139" name="Oval 123"/>
            <p:cNvSpPr>
              <a:spLocks noChangeArrowheads="1"/>
            </p:cNvSpPr>
            <p:nvPr/>
          </p:nvSpPr>
          <p:spPr bwMode="auto">
            <a:xfrm>
              <a:off x="8322850" y="4431147"/>
              <a:ext cx="32552" cy="30462"/>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140" name="Oval 124"/>
            <p:cNvSpPr>
              <a:spLocks noChangeArrowheads="1"/>
            </p:cNvSpPr>
            <p:nvPr/>
          </p:nvSpPr>
          <p:spPr bwMode="auto">
            <a:xfrm>
              <a:off x="8416013" y="4473164"/>
              <a:ext cx="32552" cy="30462"/>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141" name="Oval 125"/>
            <p:cNvSpPr>
              <a:spLocks noChangeArrowheads="1"/>
            </p:cNvSpPr>
            <p:nvPr/>
          </p:nvSpPr>
          <p:spPr bwMode="auto">
            <a:xfrm>
              <a:off x="8362135" y="4473164"/>
              <a:ext cx="32552" cy="30462"/>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142" name="Oval 126"/>
            <p:cNvSpPr>
              <a:spLocks noChangeArrowheads="1"/>
            </p:cNvSpPr>
            <p:nvPr/>
          </p:nvSpPr>
          <p:spPr bwMode="auto">
            <a:xfrm>
              <a:off x="8442952" y="4520432"/>
              <a:ext cx="32552" cy="30462"/>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143" name="Oval 127"/>
            <p:cNvSpPr>
              <a:spLocks noChangeArrowheads="1"/>
            </p:cNvSpPr>
            <p:nvPr/>
          </p:nvSpPr>
          <p:spPr bwMode="auto">
            <a:xfrm>
              <a:off x="8389074" y="4520432"/>
              <a:ext cx="32552" cy="30462"/>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144" name="Oval 128"/>
            <p:cNvSpPr>
              <a:spLocks noChangeArrowheads="1"/>
            </p:cNvSpPr>
            <p:nvPr/>
          </p:nvSpPr>
          <p:spPr bwMode="auto">
            <a:xfrm>
              <a:off x="8488972" y="4499424"/>
              <a:ext cx="32552" cy="30462"/>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145" name="Oval 129"/>
            <p:cNvSpPr>
              <a:spLocks noChangeArrowheads="1"/>
            </p:cNvSpPr>
            <p:nvPr/>
          </p:nvSpPr>
          <p:spPr bwMode="auto">
            <a:xfrm>
              <a:off x="8469891" y="4456357"/>
              <a:ext cx="32552" cy="30462"/>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146" name="Oval 130"/>
            <p:cNvSpPr>
              <a:spLocks noChangeArrowheads="1"/>
            </p:cNvSpPr>
            <p:nvPr/>
          </p:nvSpPr>
          <p:spPr bwMode="auto">
            <a:xfrm>
              <a:off x="7505704" y="4033039"/>
              <a:ext cx="32552" cy="30462"/>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147" name="Oval 131"/>
            <p:cNvSpPr>
              <a:spLocks noChangeArrowheads="1"/>
            </p:cNvSpPr>
            <p:nvPr/>
          </p:nvSpPr>
          <p:spPr bwMode="auto">
            <a:xfrm>
              <a:off x="7519173" y="3970014"/>
              <a:ext cx="32552" cy="30462"/>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149" name="Ovale 148"/>
            <p:cNvSpPr>
              <a:spLocks noChangeArrowheads="1"/>
            </p:cNvSpPr>
            <p:nvPr/>
          </p:nvSpPr>
          <p:spPr bwMode="auto">
            <a:xfrm flipH="1" flipV="1">
              <a:off x="7961957" y="4303021"/>
              <a:ext cx="71469" cy="71355"/>
            </a:xfrm>
            <a:prstGeom prst="ellipse">
              <a:avLst/>
            </a:prstGeom>
            <a:solidFill>
              <a:srgbClr val="FF0000"/>
            </a:solidFill>
            <a:ln w="9525" algn="ctr">
              <a:solidFill>
                <a:srgbClr val="FF0000"/>
              </a:solidFill>
              <a:round/>
              <a:headEnd/>
              <a:tailEnd/>
            </a:ln>
          </p:spPr>
          <p:txBody>
            <a:bodyPr lIns="0" tIns="0" rIns="0" bIns="0"/>
            <a:lstStyle/>
            <a:p>
              <a:pPr algn="ctr">
                <a:spcBef>
                  <a:spcPct val="20000"/>
                </a:spcBef>
              </a:pPr>
              <a:endParaRPr lang="en-US">
                <a:solidFill>
                  <a:srgbClr val="000000"/>
                </a:solidFill>
              </a:endParaRPr>
            </a:p>
          </p:txBody>
        </p:sp>
        <p:cxnSp>
          <p:nvCxnSpPr>
            <p:cNvPr id="150" name="Connettore 2 149"/>
            <p:cNvCxnSpPr>
              <a:stCxn id="71" idx="1"/>
            </p:cNvCxnSpPr>
            <p:nvPr/>
          </p:nvCxnSpPr>
          <p:spPr bwMode="auto">
            <a:xfrm flipV="1">
              <a:off x="7312919" y="3570669"/>
              <a:ext cx="7863" cy="193723"/>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151" name="Connettore 2 150"/>
            <p:cNvCxnSpPr/>
            <p:nvPr/>
          </p:nvCxnSpPr>
          <p:spPr bwMode="auto">
            <a:xfrm flipV="1">
              <a:off x="8053487" y="4135025"/>
              <a:ext cx="84063" cy="296117"/>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152" name="CasellaDiTesto 151"/>
            <p:cNvSpPr txBox="1"/>
            <p:nvPr/>
          </p:nvSpPr>
          <p:spPr>
            <a:xfrm>
              <a:off x="8068494" y="3870707"/>
              <a:ext cx="1011815" cy="261610"/>
            </a:xfrm>
            <a:prstGeom prst="rect">
              <a:avLst/>
            </a:prstGeom>
            <a:noFill/>
          </p:spPr>
          <p:txBody>
            <a:bodyPr wrap="none" rtlCol="0">
              <a:spAutoFit/>
            </a:bodyPr>
            <a:lstStyle/>
            <a:p>
              <a:pPr eaLnBrk="1" hangingPunct="1"/>
              <a:r>
                <a:rPr lang="en-US" sz="1100" dirty="0">
                  <a:solidFill>
                    <a:srgbClr val="C00000"/>
                  </a:solidFill>
                  <a:latin typeface="Verdana"/>
                </a:rPr>
                <a:t>high weight</a:t>
              </a:r>
              <a:endParaRPr lang="en-US" sz="1600" dirty="0">
                <a:solidFill>
                  <a:srgbClr val="C00000"/>
                </a:solidFill>
                <a:latin typeface="Verdana"/>
              </a:endParaRPr>
            </a:p>
          </p:txBody>
        </p:sp>
        <p:sp>
          <p:nvSpPr>
            <p:cNvPr id="153" name="CasellaDiTesto 152"/>
            <p:cNvSpPr txBox="1"/>
            <p:nvPr/>
          </p:nvSpPr>
          <p:spPr>
            <a:xfrm>
              <a:off x="7031486" y="3309059"/>
              <a:ext cx="944489" cy="261610"/>
            </a:xfrm>
            <a:prstGeom prst="rect">
              <a:avLst/>
            </a:prstGeom>
            <a:noFill/>
          </p:spPr>
          <p:txBody>
            <a:bodyPr wrap="none" rtlCol="0">
              <a:spAutoFit/>
            </a:bodyPr>
            <a:lstStyle/>
            <a:p>
              <a:pPr eaLnBrk="1" hangingPunct="1"/>
              <a:r>
                <a:rPr lang="en-US" sz="1100" dirty="0">
                  <a:solidFill>
                    <a:schemeClr val="tx2"/>
                  </a:solidFill>
                  <a:latin typeface="Verdana"/>
                </a:rPr>
                <a:t>low weight</a:t>
              </a:r>
              <a:endParaRPr lang="en-US" sz="1600" dirty="0">
                <a:solidFill>
                  <a:schemeClr val="tx2"/>
                </a:solidFill>
                <a:latin typeface="Verdana"/>
              </a:endParaRPr>
            </a:p>
          </p:txBody>
        </p:sp>
      </p:grpSp>
    </p:spTree>
    <p:extLst>
      <p:ext uri="{BB962C8B-B14F-4D97-AF65-F5344CB8AC3E}">
        <p14:creationId xmlns:p14="http://schemas.microsoft.com/office/powerpoint/2010/main" val="335099125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7" name="Titolo 1"/>
          <p:cNvSpPr>
            <a:spLocks noGrp="1"/>
          </p:cNvSpPr>
          <p:nvPr>
            <p:ph type="title"/>
          </p:nvPr>
        </p:nvSpPr>
        <p:spPr/>
        <p:txBody>
          <a:bodyPr/>
          <a:lstStyle/>
          <a:p>
            <a:r>
              <a:rPr lang="en-US" dirty="0"/>
              <a:t>AAKR: Exercise 1</a:t>
            </a:r>
          </a:p>
        </p:txBody>
      </p:sp>
      <p:sp>
        <p:nvSpPr>
          <p:cNvPr id="8200" name="Rectangle 2"/>
          <p:cNvSpPr>
            <a:spLocks noChangeArrowheads="1"/>
          </p:cNvSpPr>
          <p:nvPr/>
        </p:nvSpPr>
        <p:spPr bwMode="auto">
          <a:xfrm>
            <a:off x="0" y="0"/>
            <a:ext cx="9144000" cy="0"/>
          </a:xfrm>
          <a:prstGeom prst="rect">
            <a:avLst/>
          </a:prstGeom>
          <a:noFill/>
          <a:ln w="9525" algn="ctr">
            <a:noFill/>
            <a:miter lim="800000"/>
            <a:headEnd/>
            <a:tailEnd/>
          </a:ln>
        </p:spPr>
        <p:txBody>
          <a:bodyPr wrap="none" lIns="0" tIns="0" rIns="0" bIns="0" anchor="ctr">
            <a:spAutoFit/>
          </a:bodyPr>
          <a:lstStyle/>
          <a:p>
            <a:pPr algn="ctr">
              <a:spcBef>
                <a:spcPct val="20000"/>
              </a:spcBef>
            </a:pPr>
            <a:endParaRPr lang="en-US">
              <a:solidFill>
                <a:srgbClr val="000000"/>
              </a:solidFill>
            </a:endParaRPr>
          </a:p>
        </p:txBody>
      </p:sp>
      <p:graphicFrame>
        <p:nvGraphicFramePr>
          <p:cNvPr id="8195" name="Object 2"/>
          <p:cNvGraphicFramePr>
            <a:graphicFrameLocks noChangeAspect="1"/>
          </p:cNvGraphicFramePr>
          <p:nvPr>
            <p:extLst>
              <p:ext uri="{D42A27DB-BD31-4B8C-83A1-F6EECF244321}">
                <p14:modId xmlns:p14="http://schemas.microsoft.com/office/powerpoint/2010/main" val="871298299"/>
              </p:ext>
            </p:extLst>
          </p:nvPr>
        </p:nvGraphicFramePr>
        <p:xfrm>
          <a:off x="4086190" y="1317117"/>
          <a:ext cx="2274802" cy="460164"/>
        </p:xfrm>
        <a:graphic>
          <a:graphicData uri="http://schemas.openxmlformats.org/presentationml/2006/ole">
            <mc:AlternateContent xmlns:mc="http://schemas.openxmlformats.org/markup-compatibility/2006">
              <mc:Choice xmlns:v="urn:schemas-microsoft-com:vml" Requires="v">
                <p:oleObj name="Equazione" r:id="rId3" imgW="1193760" imgH="241200" progId="Equation.3">
                  <p:embed/>
                </p:oleObj>
              </mc:Choice>
              <mc:Fallback>
                <p:oleObj name="Equazione" r:id="rId3" imgW="1193760" imgH="241200" progId="Equation.3">
                  <p:embed/>
                  <p:pic>
                    <p:nvPicPr>
                      <p:cNvPr id="8195"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86190" y="1317117"/>
                        <a:ext cx="2274802" cy="46016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207" name="CasellaDiTesto 152"/>
          <p:cNvSpPr txBox="1">
            <a:spLocks noChangeArrowheads="1"/>
          </p:cNvSpPr>
          <p:nvPr/>
        </p:nvSpPr>
        <p:spPr bwMode="auto">
          <a:xfrm>
            <a:off x="409575" y="1341035"/>
            <a:ext cx="8412163" cy="769441"/>
          </a:xfrm>
          <a:prstGeom prst="rect">
            <a:avLst/>
          </a:prstGeom>
          <a:noFill/>
          <a:ln w="9525">
            <a:noFill/>
            <a:miter lim="800000"/>
            <a:headEnd/>
            <a:tailEnd/>
          </a:ln>
        </p:spPr>
        <p:txBody>
          <a:bodyPr>
            <a:spAutoFit/>
          </a:bodyPr>
          <a:lstStyle/>
          <a:p>
            <a:pPr>
              <a:spcBef>
                <a:spcPct val="20000"/>
              </a:spcBef>
              <a:buFont typeface="Arial" pitchFamily="34" charset="0"/>
              <a:buChar char="•"/>
            </a:pPr>
            <a:r>
              <a:rPr lang="en-US" sz="2000" dirty="0">
                <a:solidFill>
                  <a:srgbClr val="000000"/>
                </a:solidFill>
              </a:rPr>
              <a:t>Signal values at current time: </a:t>
            </a:r>
          </a:p>
          <a:p>
            <a:pPr>
              <a:spcBef>
                <a:spcPct val="20000"/>
              </a:spcBef>
              <a:buFont typeface="Arial" pitchFamily="34" charset="0"/>
              <a:buChar char="•"/>
            </a:pPr>
            <a:r>
              <a:rPr lang="en-US" sz="2000" dirty="0">
                <a:solidFill>
                  <a:srgbClr val="000000"/>
                </a:solidFill>
              </a:rPr>
              <a:t>Historical signal measurements in normal plant condition:   </a:t>
            </a:r>
          </a:p>
        </p:txBody>
      </p:sp>
      <p:sp>
        <p:nvSpPr>
          <p:cNvPr id="8208" name="Ovale 153"/>
          <p:cNvSpPr>
            <a:spLocks noChangeArrowheads="1"/>
          </p:cNvSpPr>
          <p:nvPr/>
        </p:nvSpPr>
        <p:spPr bwMode="auto">
          <a:xfrm flipV="1">
            <a:off x="6481430" y="1486330"/>
            <a:ext cx="197008" cy="196926"/>
          </a:xfrm>
          <a:prstGeom prst="ellipse">
            <a:avLst/>
          </a:prstGeom>
          <a:solidFill>
            <a:srgbClr val="FF0000"/>
          </a:solidFill>
          <a:ln w="9525" algn="ctr">
            <a:solidFill>
              <a:srgbClr val="FF0000"/>
            </a:solidFill>
            <a:round/>
            <a:headEnd/>
            <a:tailEnd/>
          </a:ln>
        </p:spPr>
        <p:txBody>
          <a:bodyPr lIns="0" tIns="0" rIns="0" bIns="0"/>
          <a:lstStyle/>
          <a:p>
            <a:pPr algn="ctr">
              <a:spcBef>
                <a:spcPct val="20000"/>
              </a:spcBef>
            </a:pPr>
            <a:endParaRPr lang="en-US">
              <a:solidFill>
                <a:srgbClr val="000000"/>
              </a:solidFill>
            </a:endParaRPr>
          </a:p>
        </p:txBody>
      </p:sp>
      <p:graphicFrame>
        <p:nvGraphicFramePr>
          <p:cNvPr id="8196" name="Object 3"/>
          <p:cNvGraphicFramePr>
            <a:graphicFrameLocks noChangeAspect="1"/>
          </p:cNvGraphicFramePr>
          <p:nvPr>
            <p:extLst>
              <p:ext uri="{D42A27DB-BD31-4B8C-83A1-F6EECF244321}">
                <p14:modId xmlns:p14="http://schemas.microsoft.com/office/powerpoint/2010/main" val="3556612486"/>
              </p:ext>
            </p:extLst>
          </p:nvPr>
        </p:nvGraphicFramePr>
        <p:xfrm>
          <a:off x="6026924" y="3245653"/>
          <a:ext cx="2057322" cy="509353"/>
        </p:xfrm>
        <a:graphic>
          <a:graphicData uri="http://schemas.openxmlformats.org/presentationml/2006/ole">
            <mc:AlternateContent xmlns:mc="http://schemas.openxmlformats.org/markup-compatibility/2006">
              <mc:Choice xmlns:v="urn:schemas-microsoft-com:vml" Requires="v">
                <p:oleObj name="Equazione" r:id="rId5" imgW="1079280" imgH="266400" progId="Equation.3">
                  <p:embed/>
                </p:oleObj>
              </mc:Choice>
              <mc:Fallback>
                <p:oleObj name="Equazione" r:id="rId5" imgW="1079280" imgH="266400" progId="Equation.3">
                  <p:embed/>
                  <p:pic>
                    <p:nvPicPr>
                      <p:cNvPr id="8196"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26924" y="3245653"/>
                        <a:ext cx="2057322" cy="50935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57" name="Stella a 5 punte 156"/>
          <p:cNvSpPr/>
          <p:nvPr/>
        </p:nvSpPr>
        <p:spPr bwMode="auto">
          <a:xfrm>
            <a:off x="5682094" y="3404562"/>
            <a:ext cx="251777" cy="257374"/>
          </a:xfrm>
          <a:prstGeom prst="star5">
            <a:avLst/>
          </a:prstGeom>
          <a:solidFill>
            <a:srgbClr val="FF0000"/>
          </a:solidFill>
          <a:ln w="9525" cap="flat" cmpd="sng" algn="ctr">
            <a:solidFill>
              <a:srgbClr val="FF0000"/>
            </a:solidFill>
            <a:prstDash val="solid"/>
            <a:round/>
            <a:headEnd type="none" w="med" len="med"/>
            <a:tailEnd type="none" w="med" len="med"/>
          </a:ln>
          <a:effectLst/>
        </p:spPr>
        <p:txBody>
          <a:bodyPr lIns="0" tIns="0" rIns="0" bIns="0"/>
          <a:lstStyle/>
          <a:p>
            <a:pPr algn="ctr">
              <a:spcBef>
                <a:spcPct val="20000"/>
              </a:spcBef>
              <a:defRPr/>
            </a:pPr>
            <a:endParaRPr lang="en-US">
              <a:solidFill>
                <a:srgbClr val="000000"/>
              </a:solidFill>
            </a:endParaRPr>
          </a:p>
        </p:txBody>
      </p:sp>
      <p:grpSp>
        <p:nvGrpSpPr>
          <p:cNvPr id="3" name="Group 2">
            <a:extLst>
              <a:ext uri="{FF2B5EF4-FFF2-40B4-BE49-F238E27FC236}">
                <a16:creationId xmlns:a16="http://schemas.microsoft.com/office/drawing/2014/main" id="{E93C6C49-E16A-44D7-B5EF-017B19D7ADA2}"/>
              </a:ext>
            </a:extLst>
          </p:cNvPr>
          <p:cNvGrpSpPr/>
          <p:nvPr/>
        </p:nvGrpSpPr>
        <p:grpSpPr>
          <a:xfrm>
            <a:off x="1152525" y="2822138"/>
            <a:ext cx="3419475" cy="2836863"/>
            <a:chOff x="376238" y="2889250"/>
            <a:chExt cx="3419475" cy="2836863"/>
          </a:xfrm>
        </p:grpSpPr>
        <p:grpSp>
          <p:nvGrpSpPr>
            <p:cNvPr id="2" name="Gruppo 4"/>
            <p:cNvGrpSpPr>
              <a:grpSpLocks/>
            </p:cNvGrpSpPr>
            <p:nvPr/>
          </p:nvGrpSpPr>
          <p:grpSpPr bwMode="auto">
            <a:xfrm>
              <a:off x="938213" y="3159125"/>
              <a:ext cx="2406650" cy="2105025"/>
              <a:chOff x="1935480" y="1211517"/>
              <a:chExt cx="4495800" cy="4117975"/>
            </a:xfrm>
          </p:grpSpPr>
          <p:sp>
            <p:nvSpPr>
              <p:cNvPr id="8211" name="Line 3"/>
              <p:cNvSpPr>
                <a:spLocks noChangeShapeType="1"/>
              </p:cNvSpPr>
              <p:nvPr/>
            </p:nvSpPr>
            <p:spPr bwMode="auto">
              <a:xfrm flipV="1">
                <a:off x="1935480" y="1211517"/>
                <a:ext cx="1588" cy="4117975"/>
              </a:xfrm>
              <a:prstGeom prst="line">
                <a:avLst/>
              </a:prstGeom>
              <a:noFill/>
              <a:ln w="9360">
                <a:solidFill>
                  <a:srgbClr val="000000"/>
                </a:solidFill>
                <a:miter lim="800000"/>
                <a:headEnd/>
                <a:tailEnd type="triangle" w="med" len="med"/>
              </a:ln>
            </p:spPr>
            <p:txBody>
              <a:bodyPr/>
              <a:lstStyle/>
              <a:p>
                <a:endParaRPr lang="en-US">
                  <a:solidFill>
                    <a:srgbClr val="000000"/>
                  </a:solidFill>
                </a:endParaRPr>
              </a:p>
            </p:txBody>
          </p:sp>
          <p:sp>
            <p:nvSpPr>
              <p:cNvPr id="8212" name="Line 4"/>
              <p:cNvSpPr>
                <a:spLocks noChangeShapeType="1"/>
              </p:cNvSpPr>
              <p:nvPr/>
            </p:nvSpPr>
            <p:spPr bwMode="auto">
              <a:xfrm>
                <a:off x="1935480" y="5327904"/>
                <a:ext cx="4495800" cy="1588"/>
              </a:xfrm>
              <a:prstGeom prst="line">
                <a:avLst/>
              </a:prstGeom>
              <a:noFill/>
              <a:ln w="9360">
                <a:solidFill>
                  <a:srgbClr val="000000"/>
                </a:solidFill>
                <a:miter lim="800000"/>
                <a:headEnd/>
                <a:tailEnd type="triangle" w="med" len="med"/>
              </a:ln>
            </p:spPr>
            <p:txBody>
              <a:bodyPr/>
              <a:lstStyle/>
              <a:p>
                <a:endParaRPr lang="en-US">
                  <a:solidFill>
                    <a:srgbClr val="000000"/>
                  </a:solidFill>
                </a:endParaRPr>
              </a:p>
            </p:txBody>
          </p:sp>
          <p:sp>
            <p:nvSpPr>
              <p:cNvPr id="8213" name="Oval 9"/>
              <p:cNvSpPr>
                <a:spLocks noChangeArrowheads="1"/>
              </p:cNvSpPr>
              <p:nvPr/>
            </p:nvSpPr>
            <p:spPr bwMode="auto">
              <a:xfrm>
                <a:off x="2773680" y="2889504"/>
                <a:ext cx="92075" cy="92075"/>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8214" name="Oval 10"/>
              <p:cNvSpPr>
                <a:spLocks noChangeArrowheads="1"/>
              </p:cNvSpPr>
              <p:nvPr/>
            </p:nvSpPr>
            <p:spPr bwMode="auto">
              <a:xfrm>
                <a:off x="2926080" y="3041904"/>
                <a:ext cx="92075" cy="92075"/>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8215" name="Oval 11"/>
              <p:cNvSpPr>
                <a:spLocks noChangeArrowheads="1"/>
              </p:cNvSpPr>
              <p:nvPr/>
            </p:nvSpPr>
            <p:spPr bwMode="auto">
              <a:xfrm>
                <a:off x="2849880" y="2127504"/>
                <a:ext cx="92075" cy="92075"/>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8216" name="Oval 12"/>
              <p:cNvSpPr>
                <a:spLocks noChangeArrowheads="1"/>
              </p:cNvSpPr>
              <p:nvPr/>
            </p:nvSpPr>
            <p:spPr bwMode="auto">
              <a:xfrm>
                <a:off x="3002280" y="2279904"/>
                <a:ext cx="92075" cy="92075"/>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8217" name="Oval 13"/>
              <p:cNvSpPr>
                <a:spLocks noChangeArrowheads="1"/>
              </p:cNvSpPr>
              <p:nvPr/>
            </p:nvSpPr>
            <p:spPr bwMode="auto">
              <a:xfrm>
                <a:off x="3154680" y="2279904"/>
                <a:ext cx="92075" cy="92075"/>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8218" name="Oval 14"/>
              <p:cNvSpPr>
                <a:spLocks noChangeArrowheads="1"/>
              </p:cNvSpPr>
              <p:nvPr/>
            </p:nvSpPr>
            <p:spPr bwMode="auto">
              <a:xfrm>
                <a:off x="2545080" y="3118104"/>
                <a:ext cx="92075" cy="92075"/>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8219" name="Oval 15"/>
              <p:cNvSpPr>
                <a:spLocks noChangeArrowheads="1"/>
              </p:cNvSpPr>
              <p:nvPr/>
            </p:nvSpPr>
            <p:spPr bwMode="auto">
              <a:xfrm>
                <a:off x="2697480" y="3118104"/>
                <a:ext cx="92075" cy="92075"/>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8220" name="Oval 16"/>
              <p:cNvSpPr>
                <a:spLocks noChangeArrowheads="1"/>
              </p:cNvSpPr>
              <p:nvPr/>
            </p:nvSpPr>
            <p:spPr bwMode="auto">
              <a:xfrm>
                <a:off x="2621280" y="2965704"/>
                <a:ext cx="92075" cy="92075"/>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8221" name="Oval 17"/>
              <p:cNvSpPr>
                <a:spLocks noChangeArrowheads="1"/>
              </p:cNvSpPr>
              <p:nvPr/>
            </p:nvSpPr>
            <p:spPr bwMode="auto">
              <a:xfrm>
                <a:off x="2545080" y="2813304"/>
                <a:ext cx="92075" cy="92075"/>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8222" name="Oval 18"/>
              <p:cNvSpPr>
                <a:spLocks noChangeArrowheads="1"/>
              </p:cNvSpPr>
              <p:nvPr/>
            </p:nvSpPr>
            <p:spPr bwMode="auto">
              <a:xfrm>
                <a:off x="2430780" y="2978404"/>
                <a:ext cx="92075" cy="92075"/>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8223" name="Oval 19"/>
              <p:cNvSpPr>
                <a:spLocks noChangeArrowheads="1"/>
              </p:cNvSpPr>
              <p:nvPr/>
            </p:nvSpPr>
            <p:spPr bwMode="auto">
              <a:xfrm>
                <a:off x="2392680" y="3118104"/>
                <a:ext cx="92075" cy="92075"/>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8224" name="Oval 20"/>
              <p:cNvSpPr>
                <a:spLocks noChangeArrowheads="1"/>
              </p:cNvSpPr>
              <p:nvPr/>
            </p:nvSpPr>
            <p:spPr bwMode="auto">
              <a:xfrm>
                <a:off x="2545080" y="3270504"/>
                <a:ext cx="92075" cy="92075"/>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8225" name="Oval 21"/>
              <p:cNvSpPr>
                <a:spLocks noChangeArrowheads="1"/>
              </p:cNvSpPr>
              <p:nvPr/>
            </p:nvSpPr>
            <p:spPr bwMode="auto">
              <a:xfrm>
                <a:off x="2697480" y="3422904"/>
                <a:ext cx="92075" cy="92075"/>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8226" name="Oval 22"/>
              <p:cNvSpPr>
                <a:spLocks noChangeArrowheads="1"/>
              </p:cNvSpPr>
              <p:nvPr/>
            </p:nvSpPr>
            <p:spPr bwMode="auto">
              <a:xfrm>
                <a:off x="2468880" y="3422904"/>
                <a:ext cx="92075" cy="92075"/>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8227" name="Oval 23"/>
              <p:cNvSpPr>
                <a:spLocks noChangeArrowheads="1"/>
              </p:cNvSpPr>
              <p:nvPr/>
            </p:nvSpPr>
            <p:spPr bwMode="auto">
              <a:xfrm>
                <a:off x="3065780" y="2445004"/>
                <a:ext cx="92075" cy="92075"/>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8228" name="Oval 24"/>
              <p:cNvSpPr>
                <a:spLocks noChangeArrowheads="1"/>
              </p:cNvSpPr>
              <p:nvPr/>
            </p:nvSpPr>
            <p:spPr bwMode="auto">
              <a:xfrm>
                <a:off x="2849880" y="2737104"/>
                <a:ext cx="92075" cy="92075"/>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8229" name="Oval 25"/>
              <p:cNvSpPr>
                <a:spLocks noChangeArrowheads="1"/>
              </p:cNvSpPr>
              <p:nvPr/>
            </p:nvSpPr>
            <p:spPr bwMode="auto">
              <a:xfrm>
                <a:off x="3215005" y="2737104"/>
                <a:ext cx="92075" cy="92075"/>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8230" name="Oval 26"/>
              <p:cNvSpPr>
                <a:spLocks noChangeArrowheads="1"/>
              </p:cNvSpPr>
              <p:nvPr/>
            </p:nvSpPr>
            <p:spPr bwMode="auto">
              <a:xfrm>
                <a:off x="3367405" y="2737104"/>
                <a:ext cx="92075" cy="92075"/>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8231" name="Oval 27"/>
              <p:cNvSpPr>
                <a:spLocks noChangeArrowheads="1"/>
              </p:cNvSpPr>
              <p:nvPr/>
            </p:nvSpPr>
            <p:spPr bwMode="auto">
              <a:xfrm>
                <a:off x="3291205" y="2584704"/>
                <a:ext cx="92075" cy="92075"/>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8232" name="Oval 28"/>
              <p:cNvSpPr>
                <a:spLocks noChangeArrowheads="1"/>
              </p:cNvSpPr>
              <p:nvPr/>
            </p:nvSpPr>
            <p:spPr bwMode="auto">
              <a:xfrm>
                <a:off x="3215005" y="2432304"/>
                <a:ext cx="92075" cy="92075"/>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8233" name="Oval 29"/>
              <p:cNvSpPr>
                <a:spLocks noChangeArrowheads="1"/>
              </p:cNvSpPr>
              <p:nvPr/>
            </p:nvSpPr>
            <p:spPr bwMode="auto">
              <a:xfrm>
                <a:off x="3100705" y="2597404"/>
                <a:ext cx="92075" cy="92075"/>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8234" name="Oval 30"/>
              <p:cNvSpPr>
                <a:spLocks noChangeArrowheads="1"/>
              </p:cNvSpPr>
              <p:nvPr/>
            </p:nvSpPr>
            <p:spPr bwMode="auto">
              <a:xfrm>
                <a:off x="3062605" y="2737104"/>
                <a:ext cx="92075" cy="92075"/>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8235" name="Oval 31"/>
              <p:cNvSpPr>
                <a:spLocks noChangeArrowheads="1"/>
              </p:cNvSpPr>
              <p:nvPr/>
            </p:nvSpPr>
            <p:spPr bwMode="auto">
              <a:xfrm>
                <a:off x="3215005" y="2889504"/>
                <a:ext cx="92075" cy="92075"/>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8236" name="Oval 32"/>
              <p:cNvSpPr>
                <a:spLocks noChangeArrowheads="1"/>
              </p:cNvSpPr>
              <p:nvPr/>
            </p:nvSpPr>
            <p:spPr bwMode="auto">
              <a:xfrm>
                <a:off x="3002280" y="2889504"/>
                <a:ext cx="92075" cy="92075"/>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8237" name="Oval 33"/>
              <p:cNvSpPr>
                <a:spLocks noChangeArrowheads="1"/>
              </p:cNvSpPr>
              <p:nvPr/>
            </p:nvSpPr>
            <p:spPr bwMode="auto">
              <a:xfrm>
                <a:off x="3138805" y="3041904"/>
                <a:ext cx="92075" cy="92075"/>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8238" name="Oval 34"/>
              <p:cNvSpPr>
                <a:spLocks noChangeArrowheads="1"/>
              </p:cNvSpPr>
              <p:nvPr/>
            </p:nvSpPr>
            <p:spPr bwMode="auto">
              <a:xfrm>
                <a:off x="3062605" y="3483229"/>
                <a:ext cx="92075" cy="92075"/>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8239" name="Oval 35"/>
              <p:cNvSpPr>
                <a:spLocks noChangeArrowheads="1"/>
              </p:cNvSpPr>
              <p:nvPr/>
            </p:nvSpPr>
            <p:spPr bwMode="auto">
              <a:xfrm>
                <a:off x="3138805" y="3330829"/>
                <a:ext cx="92075" cy="92075"/>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8240" name="Oval 36"/>
              <p:cNvSpPr>
                <a:spLocks noChangeArrowheads="1"/>
              </p:cNvSpPr>
              <p:nvPr/>
            </p:nvSpPr>
            <p:spPr bwMode="auto">
              <a:xfrm>
                <a:off x="3062605" y="3178429"/>
                <a:ext cx="92075" cy="92075"/>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8241" name="Oval 37"/>
              <p:cNvSpPr>
                <a:spLocks noChangeArrowheads="1"/>
              </p:cNvSpPr>
              <p:nvPr/>
            </p:nvSpPr>
            <p:spPr bwMode="auto">
              <a:xfrm>
                <a:off x="2948305" y="3343529"/>
                <a:ext cx="92075" cy="92075"/>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8242" name="Oval 38"/>
              <p:cNvSpPr>
                <a:spLocks noChangeArrowheads="1"/>
              </p:cNvSpPr>
              <p:nvPr/>
            </p:nvSpPr>
            <p:spPr bwMode="auto">
              <a:xfrm>
                <a:off x="2910205" y="3483229"/>
                <a:ext cx="92075" cy="92075"/>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8243" name="Oval 39"/>
              <p:cNvSpPr>
                <a:spLocks noChangeArrowheads="1"/>
              </p:cNvSpPr>
              <p:nvPr/>
            </p:nvSpPr>
            <p:spPr bwMode="auto">
              <a:xfrm>
                <a:off x="3062605" y="3635629"/>
                <a:ext cx="92075" cy="92075"/>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8244" name="Oval 40"/>
              <p:cNvSpPr>
                <a:spLocks noChangeArrowheads="1"/>
              </p:cNvSpPr>
              <p:nvPr/>
            </p:nvSpPr>
            <p:spPr bwMode="auto">
              <a:xfrm>
                <a:off x="2773680" y="3270504"/>
                <a:ext cx="92075" cy="92075"/>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8245" name="Oval 41"/>
              <p:cNvSpPr>
                <a:spLocks noChangeArrowheads="1"/>
              </p:cNvSpPr>
              <p:nvPr/>
            </p:nvSpPr>
            <p:spPr bwMode="auto">
              <a:xfrm>
                <a:off x="4739005" y="4664329"/>
                <a:ext cx="92075" cy="92075"/>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8246" name="Oval 42"/>
              <p:cNvSpPr>
                <a:spLocks noChangeArrowheads="1"/>
              </p:cNvSpPr>
              <p:nvPr/>
            </p:nvSpPr>
            <p:spPr bwMode="auto">
              <a:xfrm>
                <a:off x="4815205" y="4511929"/>
                <a:ext cx="92075" cy="92075"/>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8247" name="Oval 43"/>
              <p:cNvSpPr>
                <a:spLocks noChangeArrowheads="1"/>
              </p:cNvSpPr>
              <p:nvPr/>
            </p:nvSpPr>
            <p:spPr bwMode="auto">
              <a:xfrm>
                <a:off x="4739005" y="4359529"/>
                <a:ext cx="92075" cy="92075"/>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8248" name="Oval 44"/>
              <p:cNvSpPr>
                <a:spLocks noChangeArrowheads="1"/>
              </p:cNvSpPr>
              <p:nvPr/>
            </p:nvSpPr>
            <p:spPr bwMode="auto">
              <a:xfrm>
                <a:off x="4624705" y="4524629"/>
                <a:ext cx="92075" cy="92075"/>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8249" name="Oval 45"/>
              <p:cNvSpPr>
                <a:spLocks noChangeArrowheads="1"/>
              </p:cNvSpPr>
              <p:nvPr/>
            </p:nvSpPr>
            <p:spPr bwMode="auto">
              <a:xfrm>
                <a:off x="4586605" y="4664329"/>
                <a:ext cx="92075" cy="92075"/>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8250" name="Oval 46"/>
              <p:cNvSpPr>
                <a:spLocks noChangeArrowheads="1"/>
              </p:cNvSpPr>
              <p:nvPr/>
            </p:nvSpPr>
            <p:spPr bwMode="auto">
              <a:xfrm>
                <a:off x="4739005" y="4816729"/>
                <a:ext cx="92075" cy="92075"/>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8251" name="Oval 47"/>
              <p:cNvSpPr>
                <a:spLocks noChangeArrowheads="1"/>
              </p:cNvSpPr>
              <p:nvPr/>
            </p:nvSpPr>
            <p:spPr bwMode="auto">
              <a:xfrm>
                <a:off x="4662805" y="4969129"/>
                <a:ext cx="92075" cy="92075"/>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8252" name="Oval 48"/>
              <p:cNvSpPr>
                <a:spLocks noChangeArrowheads="1"/>
              </p:cNvSpPr>
              <p:nvPr/>
            </p:nvSpPr>
            <p:spPr bwMode="auto">
              <a:xfrm>
                <a:off x="2621280" y="3727704"/>
                <a:ext cx="92075" cy="92075"/>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8253" name="Oval 49"/>
              <p:cNvSpPr>
                <a:spLocks noChangeArrowheads="1"/>
              </p:cNvSpPr>
              <p:nvPr/>
            </p:nvSpPr>
            <p:spPr bwMode="auto">
              <a:xfrm>
                <a:off x="2697480" y="3575304"/>
                <a:ext cx="92075" cy="92075"/>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8254" name="Oval 50"/>
              <p:cNvSpPr>
                <a:spLocks noChangeArrowheads="1"/>
              </p:cNvSpPr>
              <p:nvPr/>
            </p:nvSpPr>
            <p:spPr bwMode="auto">
              <a:xfrm>
                <a:off x="2506980" y="3588004"/>
                <a:ext cx="92075" cy="92075"/>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8255" name="Oval 51"/>
              <p:cNvSpPr>
                <a:spLocks noChangeArrowheads="1"/>
              </p:cNvSpPr>
              <p:nvPr/>
            </p:nvSpPr>
            <p:spPr bwMode="auto">
              <a:xfrm>
                <a:off x="2468880" y="3727704"/>
                <a:ext cx="92075" cy="92075"/>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8256" name="Oval 52"/>
              <p:cNvSpPr>
                <a:spLocks noChangeArrowheads="1"/>
              </p:cNvSpPr>
              <p:nvPr/>
            </p:nvSpPr>
            <p:spPr bwMode="auto">
              <a:xfrm>
                <a:off x="2621280" y="3880104"/>
                <a:ext cx="92075" cy="92075"/>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8257" name="Oval 53"/>
              <p:cNvSpPr>
                <a:spLocks noChangeArrowheads="1"/>
              </p:cNvSpPr>
              <p:nvPr/>
            </p:nvSpPr>
            <p:spPr bwMode="auto">
              <a:xfrm>
                <a:off x="2786380" y="2508504"/>
                <a:ext cx="92075" cy="92075"/>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8258" name="Oval 54"/>
              <p:cNvSpPr>
                <a:spLocks noChangeArrowheads="1"/>
              </p:cNvSpPr>
              <p:nvPr/>
            </p:nvSpPr>
            <p:spPr bwMode="auto">
              <a:xfrm>
                <a:off x="2862580" y="2356104"/>
                <a:ext cx="92075" cy="92075"/>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8259" name="Oval 55"/>
              <p:cNvSpPr>
                <a:spLocks noChangeArrowheads="1"/>
              </p:cNvSpPr>
              <p:nvPr/>
            </p:nvSpPr>
            <p:spPr bwMode="auto">
              <a:xfrm>
                <a:off x="2672080" y="2368804"/>
                <a:ext cx="92075" cy="92075"/>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8260" name="Oval 56"/>
              <p:cNvSpPr>
                <a:spLocks noChangeArrowheads="1"/>
              </p:cNvSpPr>
              <p:nvPr/>
            </p:nvSpPr>
            <p:spPr bwMode="auto">
              <a:xfrm>
                <a:off x="2633980" y="2508504"/>
                <a:ext cx="92075" cy="92075"/>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8261" name="Oval 57"/>
              <p:cNvSpPr>
                <a:spLocks noChangeArrowheads="1"/>
              </p:cNvSpPr>
              <p:nvPr/>
            </p:nvSpPr>
            <p:spPr bwMode="auto">
              <a:xfrm>
                <a:off x="2621280" y="2660904"/>
                <a:ext cx="92075" cy="92075"/>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8262" name="Oval 58"/>
              <p:cNvSpPr>
                <a:spLocks noChangeArrowheads="1"/>
              </p:cNvSpPr>
              <p:nvPr/>
            </p:nvSpPr>
            <p:spPr bwMode="auto">
              <a:xfrm>
                <a:off x="4259580" y="4705604"/>
                <a:ext cx="92075" cy="92075"/>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8263" name="Oval 59"/>
              <p:cNvSpPr>
                <a:spLocks noChangeArrowheads="1"/>
              </p:cNvSpPr>
              <p:nvPr/>
            </p:nvSpPr>
            <p:spPr bwMode="auto">
              <a:xfrm>
                <a:off x="4335780" y="4553204"/>
                <a:ext cx="92075" cy="92075"/>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8264" name="Oval 60"/>
              <p:cNvSpPr>
                <a:spLocks noChangeArrowheads="1"/>
              </p:cNvSpPr>
              <p:nvPr/>
            </p:nvSpPr>
            <p:spPr bwMode="auto">
              <a:xfrm>
                <a:off x="4145280" y="4565904"/>
                <a:ext cx="92075" cy="92075"/>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8265" name="Oval 61"/>
              <p:cNvSpPr>
                <a:spLocks noChangeArrowheads="1"/>
              </p:cNvSpPr>
              <p:nvPr/>
            </p:nvSpPr>
            <p:spPr bwMode="auto">
              <a:xfrm>
                <a:off x="4107180" y="4705604"/>
                <a:ext cx="92075" cy="92075"/>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8266" name="Oval 62"/>
              <p:cNvSpPr>
                <a:spLocks noChangeArrowheads="1"/>
              </p:cNvSpPr>
              <p:nvPr/>
            </p:nvSpPr>
            <p:spPr bwMode="auto">
              <a:xfrm>
                <a:off x="2926080" y="2584704"/>
                <a:ext cx="92075" cy="92075"/>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8267" name="Oval 63"/>
              <p:cNvSpPr>
                <a:spLocks noChangeArrowheads="1"/>
              </p:cNvSpPr>
              <p:nvPr/>
            </p:nvSpPr>
            <p:spPr bwMode="auto">
              <a:xfrm>
                <a:off x="2862580" y="3816604"/>
                <a:ext cx="92075" cy="92075"/>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8268" name="Oval 64"/>
              <p:cNvSpPr>
                <a:spLocks noChangeArrowheads="1"/>
              </p:cNvSpPr>
              <p:nvPr/>
            </p:nvSpPr>
            <p:spPr bwMode="auto">
              <a:xfrm>
                <a:off x="2938780" y="3664204"/>
                <a:ext cx="92075" cy="92075"/>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8269" name="Oval 65"/>
              <p:cNvSpPr>
                <a:spLocks noChangeArrowheads="1"/>
              </p:cNvSpPr>
              <p:nvPr/>
            </p:nvSpPr>
            <p:spPr bwMode="auto">
              <a:xfrm>
                <a:off x="2748280" y="3676904"/>
                <a:ext cx="92075" cy="92075"/>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8270" name="Oval 66"/>
              <p:cNvSpPr>
                <a:spLocks noChangeArrowheads="1"/>
              </p:cNvSpPr>
              <p:nvPr/>
            </p:nvSpPr>
            <p:spPr bwMode="auto">
              <a:xfrm>
                <a:off x="2710180" y="3816604"/>
                <a:ext cx="92075" cy="92075"/>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8271" name="Oval 67"/>
              <p:cNvSpPr>
                <a:spLocks noChangeArrowheads="1"/>
              </p:cNvSpPr>
              <p:nvPr/>
            </p:nvSpPr>
            <p:spPr bwMode="auto">
              <a:xfrm>
                <a:off x="4411980" y="4858004"/>
                <a:ext cx="92075" cy="92075"/>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8272" name="Oval 68"/>
              <p:cNvSpPr>
                <a:spLocks noChangeArrowheads="1"/>
              </p:cNvSpPr>
              <p:nvPr/>
            </p:nvSpPr>
            <p:spPr bwMode="auto">
              <a:xfrm>
                <a:off x="4488180" y="4705604"/>
                <a:ext cx="92075" cy="92075"/>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8273" name="Oval 69"/>
              <p:cNvSpPr>
                <a:spLocks noChangeArrowheads="1"/>
              </p:cNvSpPr>
              <p:nvPr/>
            </p:nvSpPr>
            <p:spPr bwMode="auto">
              <a:xfrm>
                <a:off x="4602480" y="4854829"/>
                <a:ext cx="92075" cy="92075"/>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8274" name="Oval 70"/>
              <p:cNvSpPr>
                <a:spLocks noChangeArrowheads="1"/>
              </p:cNvSpPr>
              <p:nvPr/>
            </p:nvSpPr>
            <p:spPr bwMode="auto">
              <a:xfrm>
                <a:off x="4259580" y="4858004"/>
                <a:ext cx="92075" cy="92075"/>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8275" name="Oval 71"/>
              <p:cNvSpPr>
                <a:spLocks noChangeArrowheads="1"/>
              </p:cNvSpPr>
              <p:nvPr/>
            </p:nvSpPr>
            <p:spPr bwMode="auto">
              <a:xfrm>
                <a:off x="5059680" y="4642104"/>
                <a:ext cx="92075" cy="92075"/>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8276" name="Oval 72"/>
              <p:cNvSpPr>
                <a:spLocks noChangeArrowheads="1"/>
              </p:cNvSpPr>
              <p:nvPr/>
            </p:nvSpPr>
            <p:spPr bwMode="auto">
              <a:xfrm>
                <a:off x="5135880" y="4489704"/>
                <a:ext cx="92075" cy="92075"/>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8277" name="Oval 73"/>
              <p:cNvSpPr>
                <a:spLocks noChangeArrowheads="1"/>
              </p:cNvSpPr>
              <p:nvPr/>
            </p:nvSpPr>
            <p:spPr bwMode="auto">
              <a:xfrm>
                <a:off x="4945380" y="4502404"/>
                <a:ext cx="92075" cy="92075"/>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8278" name="Oval 74"/>
              <p:cNvSpPr>
                <a:spLocks noChangeArrowheads="1"/>
              </p:cNvSpPr>
              <p:nvPr/>
            </p:nvSpPr>
            <p:spPr bwMode="auto">
              <a:xfrm>
                <a:off x="4907280" y="4642104"/>
                <a:ext cx="92075" cy="92075"/>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8279" name="Oval 75"/>
              <p:cNvSpPr>
                <a:spLocks noChangeArrowheads="1"/>
              </p:cNvSpPr>
              <p:nvPr/>
            </p:nvSpPr>
            <p:spPr bwMode="auto">
              <a:xfrm>
                <a:off x="2392680" y="3270504"/>
                <a:ext cx="92075" cy="92075"/>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8280" name="Oval 76"/>
              <p:cNvSpPr>
                <a:spLocks noChangeArrowheads="1"/>
              </p:cNvSpPr>
              <p:nvPr/>
            </p:nvSpPr>
            <p:spPr bwMode="auto">
              <a:xfrm>
                <a:off x="2849880" y="3178429"/>
                <a:ext cx="92075" cy="92075"/>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8281" name="Oval 77"/>
              <p:cNvSpPr>
                <a:spLocks noChangeArrowheads="1"/>
              </p:cNvSpPr>
              <p:nvPr/>
            </p:nvSpPr>
            <p:spPr bwMode="auto">
              <a:xfrm>
                <a:off x="5043805" y="4664329"/>
                <a:ext cx="92075" cy="92075"/>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8282" name="Oval 78"/>
              <p:cNvSpPr>
                <a:spLocks noChangeArrowheads="1"/>
              </p:cNvSpPr>
              <p:nvPr/>
            </p:nvSpPr>
            <p:spPr bwMode="auto">
              <a:xfrm>
                <a:off x="5196205" y="4816729"/>
                <a:ext cx="92075" cy="92075"/>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8283" name="Oval 79"/>
              <p:cNvSpPr>
                <a:spLocks noChangeArrowheads="1"/>
              </p:cNvSpPr>
              <p:nvPr/>
            </p:nvSpPr>
            <p:spPr bwMode="auto">
              <a:xfrm>
                <a:off x="2748280" y="2622804"/>
                <a:ext cx="92075" cy="92075"/>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8284" name="Oval 80"/>
              <p:cNvSpPr>
                <a:spLocks noChangeArrowheads="1"/>
              </p:cNvSpPr>
              <p:nvPr/>
            </p:nvSpPr>
            <p:spPr bwMode="auto">
              <a:xfrm>
                <a:off x="3078480" y="2127504"/>
                <a:ext cx="92075" cy="92075"/>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8285" name="Oval 81"/>
              <p:cNvSpPr>
                <a:spLocks noChangeArrowheads="1"/>
              </p:cNvSpPr>
              <p:nvPr/>
            </p:nvSpPr>
            <p:spPr bwMode="auto">
              <a:xfrm>
                <a:off x="3307080" y="2279904"/>
                <a:ext cx="92075" cy="92075"/>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8286" name="Oval 82"/>
              <p:cNvSpPr>
                <a:spLocks noChangeArrowheads="1"/>
              </p:cNvSpPr>
              <p:nvPr/>
            </p:nvSpPr>
            <p:spPr bwMode="auto">
              <a:xfrm>
                <a:off x="3383280" y="2432304"/>
                <a:ext cx="92075" cy="92075"/>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8287" name="Oval 83"/>
              <p:cNvSpPr>
                <a:spLocks noChangeArrowheads="1"/>
              </p:cNvSpPr>
              <p:nvPr/>
            </p:nvSpPr>
            <p:spPr bwMode="auto">
              <a:xfrm>
                <a:off x="2468880" y="3880104"/>
                <a:ext cx="92075" cy="92075"/>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8288" name="Oval 84"/>
              <p:cNvSpPr>
                <a:spLocks noChangeArrowheads="1"/>
              </p:cNvSpPr>
              <p:nvPr/>
            </p:nvSpPr>
            <p:spPr bwMode="auto">
              <a:xfrm>
                <a:off x="2316480" y="3575304"/>
                <a:ext cx="92075" cy="92075"/>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8289" name="Oval 85"/>
              <p:cNvSpPr>
                <a:spLocks noChangeArrowheads="1"/>
              </p:cNvSpPr>
              <p:nvPr/>
            </p:nvSpPr>
            <p:spPr bwMode="auto">
              <a:xfrm>
                <a:off x="5364480" y="4626229"/>
                <a:ext cx="92075" cy="92075"/>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8290" name="Oval 86"/>
              <p:cNvSpPr>
                <a:spLocks noChangeArrowheads="1"/>
              </p:cNvSpPr>
              <p:nvPr/>
            </p:nvSpPr>
            <p:spPr bwMode="auto">
              <a:xfrm>
                <a:off x="5212080" y="4626229"/>
                <a:ext cx="92075" cy="92075"/>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8291" name="Oval 87"/>
              <p:cNvSpPr>
                <a:spLocks noChangeArrowheads="1"/>
              </p:cNvSpPr>
              <p:nvPr/>
            </p:nvSpPr>
            <p:spPr bwMode="auto">
              <a:xfrm>
                <a:off x="5516880" y="4778629"/>
                <a:ext cx="92075" cy="92075"/>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8292" name="Oval 88"/>
              <p:cNvSpPr>
                <a:spLocks noChangeArrowheads="1"/>
              </p:cNvSpPr>
              <p:nvPr/>
            </p:nvSpPr>
            <p:spPr bwMode="auto">
              <a:xfrm>
                <a:off x="5593080" y="4626229"/>
                <a:ext cx="92075" cy="92075"/>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8293" name="Oval 89"/>
              <p:cNvSpPr>
                <a:spLocks noChangeArrowheads="1"/>
              </p:cNvSpPr>
              <p:nvPr/>
            </p:nvSpPr>
            <p:spPr bwMode="auto">
              <a:xfrm>
                <a:off x="5364480" y="4778629"/>
                <a:ext cx="92075" cy="92075"/>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8294" name="Oval 90"/>
              <p:cNvSpPr>
                <a:spLocks noChangeArrowheads="1"/>
              </p:cNvSpPr>
              <p:nvPr/>
            </p:nvSpPr>
            <p:spPr bwMode="auto">
              <a:xfrm>
                <a:off x="4069080" y="4858004"/>
                <a:ext cx="92075" cy="92075"/>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8295" name="Oval 91"/>
              <p:cNvSpPr>
                <a:spLocks noChangeArrowheads="1"/>
              </p:cNvSpPr>
              <p:nvPr/>
            </p:nvSpPr>
            <p:spPr bwMode="auto">
              <a:xfrm>
                <a:off x="3954780" y="4718304"/>
                <a:ext cx="92075" cy="92075"/>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8296" name="Oval 92"/>
              <p:cNvSpPr>
                <a:spLocks noChangeArrowheads="1"/>
              </p:cNvSpPr>
              <p:nvPr/>
            </p:nvSpPr>
            <p:spPr bwMode="auto">
              <a:xfrm>
                <a:off x="3916680" y="4858004"/>
                <a:ext cx="92075" cy="92075"/>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8297" name="Oval 93"/>
              <p:cNvSpPr>
                <a:spLocks noChangeArrowheads="1"/>
              </p:cNvSpPr>
              <p:nvPr/>
            </p:nvSpPr>
            <p:spPr bwMode="auto">
              <a:xfrm>
                <a:off x="3764280" y="4858004"/>
                <a:ext cx="92075" cy="92075"/>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8298" name="Oval 94"/>
              <p:cNvSpPr>
                <a:spLocks noChangeArrowheads="1"/>
              </p:cNvSpPr>
              <p:nvPr/>
            </p:nvSpPr>
            <p:spPr bwMode="auto">
              <a:xfrm>
                <a:off x="3675380" y="4642104"/>
                <a:ext cx="92075" cy="92075"/>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8299" name="Oval 95"/>
              <p:cNvSpPr>
                <a:spLocks noChangeArrowheads="1"/>
              </p:cNvSpPr>
              <p:nvPr/>
            </p:nvSpPr>
            <p:spPr bwMode="auto">
              <a:xfrm>
                <a:off x="3637280" y="4807204"/>
                <a:ext cx="92075" cy="92075"/>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8300" name="Oval 96"/>
              <p:cNvSpPr>
                <a:spLocks noChangeArrowheads="1"/>
              </p:cNvSpPr>
              <p:nvPr/>
            </p:nvSpPr>
            <p:spPr bwMode="auto">
              <a:xfrm>
                <a:off x="3977005" y="4702429"/>
                <a:ext cx="92075" cy="92075"/>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8301" name="Oval 97"/>
              <p:cNvSpPr>
                <a:spLocks noChangeArrowheads="1"/>
              </p:cNvSpPr>
              <p:nvPr/>
            </p:nvSpPr>
            <p:spPr bwMode="auto">
              <a:xfrm>
                <a:off x="3862705" y="4562729"/>
                <a:ext cx="92075" cy="92075"/>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8302" name="Oval 98"/>
              <p:cNvSpPr>
                <a:spLocks noChangeArrowheads="1"/>
              </p:cNvSpPr>
              <p:nvPr/>
            </p:nvSpPr>
            <p:spPr bwMode="auto">
              <a:xfrm>
                <a:off x="3824605" y="4702429"/>
                <a:ext cx="92075" cy="92075"/>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8303" name="Oval 99"/>
              <p:cNvSpPr>
                <a:spLocks noChangeArrowheads="1"/>
              </p:cNvSpPr>
              <p:nvPr/>
            </p:nvSpPr>
            <p:spPr bwMode="auto">
              <a:xfrm>
                <a:off x="5059680" y="4934204"/>
                <a:ext cx="92075" cy="92075"/>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8304" name="Oval 100"/>
              <p:cNvSpPr>
                <a:spLocks noChangeArrowheads="1"/>
              </p:cNvSpPr>
              <p:nvPr/>
            </p:nvSpPr>
            <p:spPr bwMode="auto">
              <a:xfrm>
                <a:off x="4945380" y="4794504"/>
                <a:ext cx="92075" cy="92075"/>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8305" name="Oval 101"/>
              <p:cNvSpPr>
                <a:spLocks noChangeArrowheads="1"/>
              </p:cNvSpPr>
              <p:nvPr/>
            </p:nvSpPr>
            <p:spPr bwMode="auto">
              <a:xfrm>
                <a:off x="4907280" y="4934204"/>
                <a:ext cx="92075" cy="92075"/>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8306" name="Oval 102"/>
              <p:cNvSpPr>
                <a:spLocks noChangeArrowheads="1"/>
              </p:cNvSpPr>
              <p:nvPr/>
            </p:nvSpPr>
            <p:spPr bwMode="auto">
              <a:xfrm>
                <a:off x="5491480" y="4515104"/>
                <a:ext cx="92075" cy="92075"/>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8307" name="Oval 103"/>
              <p:cNvSpPr>
                <a:spLocks noChangeArrowheads="1"/>
              </p:cNvSpPr>
              <p:nvPr/>
            </p:nvSpPr>
            <p:spPr bwMode="auto">
              <a:xfrm>
                <a:off x="5377180" y="4375404"/>
                <a:ext cx="92075" cy="92075"/>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8308" name="Oval 104"/>
              <p:cNvSpPr>
                <a:spLocks noChangeArrowheads="1"/>
              </p:cNvSpPr>
              <p:nvPr/>
            </p:nvSpPr>
            <p:spPr bwMode="auto">
              <a:xfrm>
                <a:off x="5339080" y="4515104"/>
                <a:ext cx="92075" cy="92075"/>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8309" name="Oval 105"/>
              <p:cNvSpPr>
                <a:spLocks noChangeArrowheads="1"/>
              </p:cNvSpPr>
              <p:nvPr/>
            </p:nvSpPr>
            <p:spPr bwMode="auto">
              <a:xfrm>
                <a:off x="4586605" y="4413504"/>
                <a:ext cx="92075" cy="92075"/>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8310" name="Oval 106"/>
              <p:cNvSpPr>
                <a:spLocks noChangeArrowheads="1"/>
              </p:cNvSpPr>
              <p:nvPr/>
            </p:nvSpPr>
            <p:spPr bwMode="auto">
              <a:xfrm>
                <a:off x="4472305" y="4464304"/>
                <a:ext cx="92075" cy="92075"/>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8311" name="Oval 107"/>
              <p:cNvSpPr>
                <a:spLocks noChangeArrowheads="1"/>
              </p:cNvSpPr>
              <p:nvPr/>
            </p:nvSpPr>
            <p:spPr bwMode="auto">
              <a:xfrm>
                <a:off x="4434205" y="4604004"/>
                <a:ext cx="92075" cy="92075"/>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8312" name="Oval 108"/>
              <p:cNvSpPr>
                <a:spLocks noChangeArrowheads="1"/>
              </p:cNvSpPr>
              <p:nvPr/>
            </p:nvSpPr>
            <p:spPr bwMode="auto">
              <a:xfrm>
                <a:off x="4739005" y="4473829"/>
                <a:ext cx="92075" cy="92075"/>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8313" name="Oval 109"/>
              <p:cNvSpPr>
                <a:spLocks noChangeArrowheads="1"/>
              </p:cNvSpPr>
              <p:nvPr/>
            </p:nvSpPr>
            <p:spPr bwMode="auto">
              <a:xfrm>
                <a:off x="4015105" y="4565904"/>
                <a:ext cx="92075" cy="92075"/>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8314" name="Oval 110"/>
              <p:cNvSpPr>
                <a:spLocks noChangeArrowheads="1"/>
              </p:cNvSpPr>
              <p:nvPr/>
            </p:nvSpPr>
            <p:spPr bwMode="auto">
              <a:xfrm>
                <a:off x="4218305" y="4448429"/>
                <a:ext cx="92075" cy="92075"/>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8315" name="Oval 111"/>
              <p:cNvSpPr>
                <a:spLocks noChangeArrowheads="1"/>
              </p:cNvSpPr>
              <p:nvPr/>
            </p:nvSpPr>
            <p:spPr bwMode="auto">
              <a:xfrm>
                <a:off x="4373880" y="4753229"/>
                <a:ext cx="92075" cy="92075"/>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8316" name="Oval 112"/>
              <p:cNvSpPr>
                <a:spLocks noChangeArrowheads="1"/>
              </p:cNvSpPr>
              <p:nvPr/>
            </p:nvSpPr>
            <p:spPr bwMode="auto">
              <a:xfrm>
                <a:off x="4145280" y="4946904"/>
                <a:ext cx="92075" cy="92075"/>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8317" name="Oval 113"/>
              <p:cNvSpPr>
                <a:spLocks noChangeArrowheads="1"/>
              </p:cNvSpPr>
              <p:nvPr/>
            </p:nvSpPr>
            <p:spPr bwMode="auto">
              <a:xfrm>
                <a:off x="4323080" y="4969129"/>
                <a:ext cx="92075" cy="92075"/>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8318" name="Oval 114"/>
              <p:cNvSpPr>
                <a:spLocks noChangeArrowheads="1"/>
              </p:cNvSpPr>
              <p:nvPr/>
            </p:nvSpPr>
            <p:spPr bwMode="auto">
              <a:xfrm>
                <a:off x="4510405" y="4969129"/>
                <a:ext cx="92075" cy="92075"/>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8319" name="Oval 115"/>
              <p:cNvSpPr>
                <a:spLocks noChangeArrowheads="1"/>
              </p:cNvSpPr>
              <p:nvPr/>
            </p:nvSpPr>
            <p:spPr bwMode="auto">
              <a:xfrm>
                <a:off x="4907280" y="4397629"/>
                <a:ext cx="92075" cy="92075"/>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8320" name="Oval 116"/>
              <p:cNvSpPr>
                <a:spLocks noChangeArrowheads="1"/>
              </p:cNvSpPr>
              <p:nvPr/>
            </p:nvSpPr>
            <p:spPr bwMode="auto">
              <a:xfrm>
                <a:off x="5107305" y="4375404"/>
                <a:ext cx="92075" cy="92075"/>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8321" name="Oval 117"/>
              <p:cNvSpPr>
                <a:spLocks noChangeArrowheads="1"/>
              </p:cNvSpPr>
              <p:nvPr/>
            </p:nvSpPr>
            <p:spPr bwMode="auto">
              <a:xfrm>
                <a:off x="5221605" y="4931029"/>
                <a:ext cx="92075" cy="92075"/>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8322" name="Oval 118"/>
              <p:cNvSpPr>
                <a:spLocks noChangeArrowheads="1"/>
              </p:cNvSpPr>
              <p:nvPr/>
            </p:nvSpPr>
            <p:spPr bwMode="auto">
              <a:xfrm>
                <a:off x="5542280" y="4892929"/>
                <a:ext cx="92075" cy="92075"/>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8323" name="Oval 119"/>
              <p:cNvSpPr>
                <a:spLocks noChangeArrowheads="1"/>
              </p:cNvSpPr>
              <p:nvPr/>
            </p:nvSpPr>
            <p:spPr bwMode="auto">
              <a:xfrm>
                <a:off x="5389880" y="4892929"/>
                <a:ext cx="92075" cy="92075"/>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8324" name="Oval 120"/>
              <p:cNvSpPr>
                <a:spLocks noChangeArrowheads="1"/>
              </p:cNvSpPr>
              <p:nvPr/>
            </p:nvSpPr>
            <p:spPr bwMode="auto">
              <a:xfrm>
                <a:off x="5805805" y="4794504"/>
                <a:ext cx="92075" cy="92075"/>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8325" name="Oval 121"/>
              <p:cNvSpPr>
                <a:spLocks noChangeArrowheads="1"/>
              </p:cNvSpPr>
              <p:nvPr/>
            </p:nvSpPr>
            <p:spPr bwMode="auto">
              <a:xfrm>
                <a:off x="5653405" y="4794504"/>
                <a:ext cx="92075" cy="92075"/>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8326" name="Oval 122"/>
              <p:cNvSpPr>
                <a:spLocks noChangeArrowheads="1"/>
              </p:cNvSpPr>
              <p:nvPr/>
            </p:nvSpPr>
            <p:spPr bwMode="auto">
              <a:xfrm>
                <a:off x="5694680" y="4397629"/>
                <a:ext cx="92075" cy="92075"/>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8327" name="Oval 123"/>
              <p:cNvSpPr>
                <a:spLocks noChangeArrowheads="1"/>
              </p:cNvSpPr>
              <p:nvPr/>
            </p:nvSpPr>
            <p:spPr bwMode="auto">
              <a:xfrm>
                <a:off x="5542280" y="4397629"/>
                <a:ext cx="92075" cy="92075"/>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8328" name="Oval 124"/>
              <p:cNvSpPr>
                <a:spLocks noChangeArrowheads="1"/>
              </p:cNvSpPr>
              <p:nvPr/>
            </p:nvSpPr>
            <p:spPr bwMode="auto">
              <a:xfrm>
                <a:off x="5805805" y="4524629"/>
                <a:ext cx="92075" cy="92075"/>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8329" name="Oval 125"/>
              <p:cNvSpPr>
                <a:spLocks noChangeArrowheads="1"/>
              </p:cNvSpPr>
              <p:nvPr/>
            </p:nvSpPr>
            <p:spPr bwMode="auto">
              <a:xfrm>
                <a:off x="5653405" y="4524629"/>
                <a:ext cx="92075" cy="92075"/>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8330" name="Oval 126"/>
              <p:cNvSpPr>
                <a:spLocks noChangeArrowheads="1"/>
              </p:cNvSpPr>
              <p:nvPr/>
            </p:nvSpPr>
            <p:spPr bwMode="auto">
              <a:xfrm>
                <a:off x="5882005" y="4667504"/>
                <a:ext cx="92075" cy="92075"/>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8331" name="Oval 127"/>
              <p:cNvSpPr>
                <a:spLocks noChangeArrowheads="1"/>
              </p:cNvSpPr>
              <p:nvPr/>
            </p:nvSpPr>
            <p:spPr bwMode="auto">
              <a:xfrm>
                <a:off x="5729605" y="4667504"/>
                <a:ext cx="92075" cy="92075"/>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8332" name="Oval 128"/>
              <p:cNvSpPr>
                <a:spLocks noChangeArrowheads="1"/>
              </p:cNvSpPr>
              <p:nvPr/>
            </p:nvSpPr>
            <p:spPr bwMode="auto">
              <a:xfrm>
                <a:off x="6012180" y="4604004"/>
                <a:ext cx="92075" cy="92075"/>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8333" name="Oval 129"/>
              <p:cNvSpPr>
                <a:spLocks noChangeArrowheads="1"/>
              </p:cNvSpPr>
              <p:nvPr/>
            </p:nvSpPr>
            <p:spPr bwMode="auto">
              <a:xfrm>
                <a:off x="5958205" y="4473829"/>
                <a:ext cx="92075" cy="92075"/>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8334" name="Oval 130"/>
              <p:cNvSpPr>
                <a:spLocks noChangeArrowheads="1"/>
              </p:cNvSpPr>
              <p:nvPr/>
            </p:nvSpPr>
            <p:spPr bwMode="auto">
              <a:xfrm>
                <a:off x="3230880" y="3194304"/>
                <a:ext cx="92075" cy="92075"/>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8335" name="Oval 131"/>
              <p:cNvSpPr>
                <a:spLocks noChangeArrowheads="1"/>
              </p:cNvSpPr>
              <p:nvPr/>
            </p:nvSpPr>
            <p:spPr bwMode="auto">
              <a:xfrm>
                <a:off x="3268980" y="3003804"/>
                <a:ext cx="92075" cy="92075"/>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grpSp>
        <p:sp>
          <p:nvSpPr>
            <p:cNvPr id="8201" name="Ovale 154"/>
            <p:cNvSpPr>
              <a:spLocks noChangeArrowheads="1"/>
            </p:cNvSpPr>
            <p:nvPr/>
          </p:nvSpPr>
          <p:spPr bwMode="auto">
            <a:xfrm flipV="1">
              <a:off x="1908175" y="4932363"/>
              <a:ext cx="107950" cy="107950"/>
            </a:xfrm>
            <a:prstGeom prst="ellipse">
              <a:avLst/>
            </a:prstGeom>
            <a:solidFill>
              <a:srgbClr val="FF0000"/>
            </a:solidFill>
            <a:ln w="9525" algn="ctr">
              <a:solidFill>
                <a:srgbClr val="FF0000"/>
              </a:solidFill>
              <a:round/>
              <a:headEnd/>
              <a:tailEnd/>
            </a:ln>
          </p:spPr>
          <p:txBody>
            <a:bodyPr lIns="0" tIns="0" rIns="0" bIns="0"/>
            <a:lstStyle/>
            <a:p>
              <a:pPr algn="ctr">
                <a:spcBef>
                  <a:spcPct val="20000"/>
                </a:spcBef>
              </a:pPr>
              <a:endParaRPr lang="en-US">
                <a:solidFill>
                  <a:srgbClr val="000000"/>
                </a:solidFill>
              </a:endParaRPr>
            </a:p>
          </p:txBody>
        </p:sp>
        <p:sp>
          <p:nvSpPr>
            <p:cNvPr id="8205" name="Rettangolo 142"/>
            <p:cNvSpPr>
              <a:spLocks noChangeArrowheads="1"/>
            </p:cNvSpPr>
            <p:nvPr/>
          </p:nvSpPr>
          <p:spPr bwMode="auto">
            <a:xfrm>
              <a:off x="3343275" y="5264150"/>
              <a:ext cx="452438" cy="461963"/>
            </a:xfrm>
            <a:prstGeom prst="rect">
              <a:avLst/>
            </a:prstGeom>
            <a:noFill/>
            <a:ln w="9525">
              <a:noFill/>
              <a:miter lim="800000"/>
              <a:headEnd/>
              <a:tailEnd/>
            </a:ln>
          </p:spPr>
          <p:txBody>
            <a:bodyPr wrap="none">
              <a:spAutoFit/>
            </a:bodyPr>
            <a:lstStyle/>
            <a:p>
              <a:pPr algn="ctr">
                <a:spcBef>
                  <a:spcPct val="20000"/>
                </a:spcBef>
              </a:pPr>
              <a:r>
                <a:rPr lang="en-US" i="1">
                  <a:solidFill>
                    <a:srgbClr val="000000"/>
                  </a:solidFill>
                </a:rPr>
                <a:t>x</a:t>
              </a:r>
              <a:r>
                <a:rPr lang="en-US" baseline="-25000">
                  <a:solidFill>
                    <a:srgbClr val="000000"/>
                  </a:solidFill>
                </a:rPr>
                <a:t>1</a:t>
              </a:r>
            </a:p>
          </p:txBody>
        </p:sp>
        <p:sp>
          <p:nvSpPr>
            <p:cNvPr id="8206" name="Rettangolo 143"/>
            <p:cNvSpPr>
              <a:spLocks noChangeArrowheads="1"/>
            </p:cNvSpPr>
            <p:nvPr/>
          </p:nvSpPr>
          <p:spPr bwMode="auto">
            <a:xfrm>
              <a:off x="376238" y="2889250"/>
              <a:ext cx="452437" cy="460375"/>
            </a:xfrm>
            <a:prstGeom prst="rect">
              <a:avLst/>
            </a:prstGeom>
            <a:noFill/>
            <a:ln w="9525">
              <a:noFill/>
              <a:miter lim="800000"/>
              <a:headEnd/>
              <a:tailEnd/>
            </a:ln>
          </p:spPr>
          <p:txBody>
            <a:bodyPr wrap="none">
              <a:spAutoFit/>
            </a:bodyPr>
            <a:lstStyle/>
            <a:p>
              <a:pPr algn="ctr">
                <a:spcBef>
                  <a:spcPct val="20000"/>
                </a:spcBef>
              </a:pPr>
              <a:r>
                <a:rPr lang="en-US" i="1">
                  <a:solidFill>
                    <a:srgbClr val="000000"/>
                  </a:solidFill>
                </a:rPr>
                <a:t>x</a:t>
              </a:r>
              <a:r>
                <a:rPr lang="en-US" i="1" baseline="-25000">
                  <a:solidFill>
                    <a:srgbClr val="000000"/>
                  </a:solidFill>
                </a:rPr>
                <a:t>2</a:t>
              </a:r>
              <a:endParaRPr lang="en-US" baseline="-25000">
                <a:solidFill>
                  <a:srgbClr val="000000"/>
                </a:solidFill>
              </a:endParaRPr>
            </a:p>
          </p:txBody>
        </p:sp>
      </p:grpSp>
      <p:sp>
        <p:nvSpPr>
          <p:cNvPr id="4" name="CasellaDiTesto 3">
            <a:extLst>
              <a:ext uri="{FF2B5EF4-FFF2-40B4-BE49-F238E27FC236}">
                <a16:creationId xmlns:a16="http://schemas.microsoft.com/office/drawing/2014/main" id="{C8195D9B-6221-4B30-A733-EB4E1B090643}"/>
              </a:ext>
            </a:extLst>
          </p:cNvPr>
          <p:cNvSpPr txBox="1"/>
          <p:nvPr/>
        </p:nvSpPr>
        <p:spPr>
          <a:xfrm>
            <a:off x="3350376" y="3066165"/>
            <a:ext cx="5470513" cy="1200329"/>
          </a:xfrm>
          <a:prstGeom prst="rect">
            <a:avLst/>
          </a:prstGeom>
          <a:noFill/>
        </p:spPr>
        <p:txBody>
          <a:bodyPr wrap="square" rtlCol="0">
            <a:spAutoFit/>
          </a:bodyPr>
          <a:lstStyle/>
          <a:p>
            <a:r>
              <a:rPr lang="it-IT" dirty="0" err="1"/>
              <a:t>Question</a:t>
            </a:r>
            <a:r>
              <a:rPr lang="it-IT" dirty="0"/>
              <a:t> 1) </a:t>
            </a:r>
            <a:r>
              <a:rPr lang="en-US" dirty="0">
                <a:solidFill>
                  <a:srgbClr val="000000"/>
                </a:solidFill>
              </a:rPr>
              <a:t>Where do you expect to be the</a:t>
            </a:r>
          </a:p>
          <a:p>
            <a:r>
              <a:rPr lang="en-US" dirty="0">
                <a:solidFill>
                  <a:srgbClr val="000000"/>
                </a:solidFill>
              </a:rPr>
              <a:t>Signal reconstruction                                        ?</a:t>
            </a:r>
          </a:p>
          <a:p>
            <a:r>
              <a:rPr lang="en-US" dirty="0">
                <a:solidFill>
                  <a:srgbClr val="000000"/>
                </a:solidFill>
              </a:rPr>
              <a:t>Question 2) Is the plant in normal or abnormal conditions? </a:t>
            </a:r>
            <a:endParaRPr lang="it-IT" dirty="0"/>
          </a:p>
        </p:txBody>
      </p:sp>
      <p:sp>
        <p:nvSpPr>
          <p:cNvPr id="148" name="Oval 28">
            <a:extLst>
              <a:ext uri="{FF2B5EF4-FFF2-40B4-BE49-F238E27FC236}">
                <a16:creationId xmlns:a16="http://schemas.microsoft.com/office/drawing/2014/main" id="{4363D4DF-AF01-4E5D-9D28-84949C123412}"/>
              </a:ext>
            </a:extLst>
          </p:cNvPr>
          <p:cNvSpPr>
            <a:spLocks noChangeArrowheads="1"/>
          </p:cNvSpPr>
          <p:nvPr/>
        </p:nvSpPr>
        <p:spPr bwMode="auto">
          <a:xfrm>
            <a:off x="7096149" y="1902884"/>
            <a:ext cx="49289" cy="47067"/>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Tree>
    <p:extLst>
      <p:ext uri="{BB962C8B-B14F-4D97-AF65-F5344CB8AC3E}">
        <p14:creationId xmlns:p14="http://schemas.microsoft.com/office/powerpoint/2010/main" val="39326748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7" name="Titolo 1"/>
          <p:cNvSpPr>
            <a:spLocks noGrp="1"/>
          </p:cNvSpPr>
          <p:nvPr>
            <p:ph type="title"/>
          </p:nvPr>
        </p:nvSpPr>
        <p:spPr/>
        <p:txBody>
          <a:bodyPr/>
          <a:lstStyle/>
          <a:p>
            <a:r>
              <a:rPr lang="en-US" dirty="0"/>
              <a:t>Exercise 1: Solution</a:t>
            </a:r>
          </a:p>
        </p:txBody>
      </p:sp>
      <p:grpSp>
        <p:nvGrpSpPr>
          <p:cNvPr id="2" name="Gruppo 4"/>
          <p:cNvGrpSpPr>
            <a:grpSpLocks/>
          </p:cNvGrpSpPr>
          <p:nvPr/>
        </p:nvGrpSpPr>
        <p:grpSpPr bwMode="auto">
          <a:xfrm>
            <a:off x="938213" y="3159125"/>
            <a:ext cx="2406650" cy="2105025"/>
            <a:chOff x="1935480" y="1211517"/>
            <a:chExt cx="4495800" cy="4117975"/>
          </a:xfrm>
        </p:grpSpPr>
        <p:sp>
          <p:nvSpPr>
            <p:cNvPr id="8211" name="Line 3"/>
            <p:cNvSpPr>
              <a:spLocks noChangeShapeType="1"/>
            </p:cNvSpPr>
            <p:nvPr/>
          </p:nvSpPr>
          <p:spPr bwMode="auto">
            <a:xfrm flipV="1">
              <a:off x="1935480" y="1211517"/>
              <a:ext cx="1588" cy="4117975"/>
            </a:xfrm>
            <a:prstGeom prst="line">
              <a:avLst/>
            </a:prstGeom>
            <a:noFill/>
            <a:ln w="9360">
              <a:solidFill>
                <a:srgbClr val="000000"/>
              </a:solidFill>
              <a:miter lim="800000"/>
              <a:headEnd/>
              <a:tailEnd type="triangle" w="med" len="me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8212" name="Line 4"/>
            <p:cNvSpPr>
              <a:spLocks noChangeShapeType="1"/>
            </p:cNvSpPr>
            <p:nvPr/>
          </p:nvSpPr>
          <p:spPr bwMode="auto">
            <a:xfrm>
              <a:off x="1935480" y="5327904"/>
              <a:ext cx="4495800" cy="1588"/>
            </a:xfrm>
            <a:prstGeom prst="line">
              <a:avLst/>
            </a:prstGeom>
            <a:noFill/>
            <a:ln w="9360">
              <a:solidFill>
                <a:srgbClr val="000000"/>
              </a:solidFill>
              <a:miter lim="800000"/>
              <a:headEnd/>
              <a:tailEnd type="triangle" w="med" len="me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8213" name="Oval 9"/>
            <p:cNvSpPr>
              <a:spLocks noChangeArrowheads="1"/>
            </p:cNvSpPr>
            <p:nvPr/>
          </p:nvSpPr>
          <p:spPr bwMode="auto">
            <a:xfrm>
              <a:off x="2773680" y="2889504"/>
              <a:ext cx="92075" cy="92075"/>
            </a:xfrm>
            <a:prstGeom prst="ellipse">
              <a:avLst/>
            </a:prstGeom>
            <a:solidFill>
              <a:srgbClr val="000000"/>
            </a:solidFill>
            <a:ln w="9360">
              <a:solidFill>
                <a:srgbClr val="000000"/>
              </a:solidFill>
              <a:miter lim="800000"/>
              <a:headEnd/>
              <a:tailEnd/>
            </a:ln>
          </p:spPr>
          <p:txBody>
            <a:bodyPr wrap="none" anchor="ctr"/>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8214" name="Oval 10"/>
            <p:cNvSpPr>
              <a:spLocks noChangeArrowheads="1"/>
            </p:cNvSpPr>
            <p:nvPr/>
          </p:nvSpPr>
          <p:spPr bwMode="auto">
            <a:xfrm>
              <a:off x="2926080" y="3041904"/>
              <a:ext cx="92075" cy="92075"/>
            </a:xfrm>
            <a:prstGeom prst="ellipse">
              <a:avLst/>
            </a:prstGeom>
            <a:solidFill>
              <a:srgbClr val="000000"/>
            </a:solidFill>
            <a:ln w="9360">
              <a:solidFill>
                <a:srgbClr val="000000"/>
              </a:solidFill>
              <a:miter lim="800000"/>
              <a:headEnd/>
              <a:tailEnd/>
            </a:ln>
          </p:spPr>
          <p:txBody>
            <a:bodyPr wrap="none" anchor="ctr"/>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8215" name="Oval 11"/>
            <p:cNvSpPr>
              <a:spLocks noChangeArrowheads="1"/>
            </p:cNvSpPr>
            <p:nvPr/>
          </p:nvSpPr>
          <p:spPr bwMode="auto">
            <a:xfrm>
              <a:off x="2849880" y="2127504"/>
              <a:ext cx="92075" cy="92075"/>
            </a:xfrm>
            <a:prstGeom prst="ellipse">
              <a:avLst/>
            </a:prstGeom>
            <a:solidFill>
              <a:srgbClr val="000000"/>
            </a:solidFill>
            <a:ln w="9360">
              <a:solidFill>
                <a:srgbClr val="000000"/>
              </a:solidFill>
              <a:miter lim="800000"/>
              <a:headEnd/>
              <a:tailEnd/>
            </a:ln>
          </p:spPr>
          <p:txBody>
            <a:bodyPr wrap="none" anchor="ctr"/>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8216" name="Oval 12"/>
            <p:cNvSpPr>
              <a:spLocks noChangeArrowheads="1"/>
            </p:cNvSpPr>
            <p:nvPr/>
          </p:nvSpPr>
          <p:spPr bwMode="auto">
            <a:xfrm>
              <a:off x="3002280" y="2279904"/>
              <a:ext cx="92075" cy="92075"/>
            </a:xfrm>
            <a:prstGeom prst="ellipse">
              <a:avLst/>
            </a:prstGeom>
            <a:solidFill>
              <a:srgbClr val="000000"/>
            </a:solidFill>
            <a:ln w="9360">
              <a:solidFill>
                <a:srgbClr val="000000"/>
              </a:solidFill>
              <a:miter lim="800000"/>
              <a:headEnd/>
              <a:tailEnd/>
            </a:ln>
          </p:spPr>
          <p:txBody>
            <a:bodyPr wrap="none" anchor="ctr"/>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8217" name="Oval 13"/>
            <p:cNvSpPr>
              <a:spLocks noChangeArrowheads="1"/>
            </p:cNvSpPr>
            <p:nvPr/>
          </p:nvSpPr>
          <p:spPr bwMode="auto">
            <a:xfrm>
              <a:off x="3154680" y="2279904"/>
              <a:ext cx="92075" cy="92075"/>
            </a:xfrm>
            <a:prstGeom prst="ellipse">
              <a:avLst/>
            </a:prstGeom>
            <a:solidFill>
              <a:srgbClr val="000000"/>
            </a:solidFill>
            <a:ln w="9360">
              <a:solidFill>
                <a:srgbClr val="000000"/>
              </a:solidFill>
              <a:miter lim="800000"/>
              <a:headEnd/>
              <a:tailEnd/>
            </a:ln>
          </p:spPr>
          <p:txBody>
            <a:bodyPr wrap="none" anchor="ctr"/>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8218" name="Oval 14"/>
            <p:cNvSpPr>
              <a:spLocks noChangeArrowheads="1"/>
            </p:cNvSpPr>
            <p:nvPr/>
          </p:nvSpPr>
          <p:spPr bwMode="auto">
            <a:xfrm>
              <a:off x="2545080" y="3118104"/>
              <a:ext cx="92075" cy="92075"/>
            </a:xfrm>
            <a:prstGeom prst="ellipse">
              <a:avLst/>
            </a:prstGeom>
            <a:solidFill>
              <a:srgbClr val="000000"/>
            </a:solidFill>
            <a:ln w="9360">
              <a:solidFill>
                <a:srgbClr val="000000"/>
              </a:solidFill>
              <a:miter lim="800000"/>
              <a:headEnd/>
              <a:tailEnd/>
            </a:ln>
          </p:spPr>
          <p:txBody>
            <a:bodyPr wrap="none" anchor="ctr"/>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8219" name="Oval 15"/>
            <p:cNvSpPr>
              <a:spLocks noChangeArrowheads="1"/>
            </p:cNvSpPr>
            <p:nvPr/>
          </p:nvSpPr>
          <p:spPr bwMode="auto">
            <a:xfrm>
              <a:off x="2697480" y="3118104"/>
              <a:ext cx="92075" cy="92075"/>
            </a:xfrm>
            <a:prstGeom prst="ellipse">
              <a:avLst/>
            </a:prstGeom>
            <a:solidFill>
              <a:srgbClr val="000000"/>
            </a:solidFill>
            <a:ln w="9360">
              <a:solidFill>
                <a:srgbClr val="000000"/>
              </a:solidFill>
              <a:miter lim="800000"/>
              <a:headEnd/>
              <a:tailEnd/>
            </a:ln>
          </p:spPr>
          <p:txBody>
            <a:bodyPr wrap="none" anchor="ctr"/>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8220" name="Oval 16"/>
            <p:cNvSpPr>
              <a:spLocks noChangeArrowheads="1"/>
            </p:cNvSpPr>
            <p:nvPr/>
          </p:nvSpPr>
          <p:spPr bwMode="auto">
            <a:xfrm>
              <a:off x="2621280" y="2965704"/>
              <a:ext cx="92075" cy="92075"/>
            </a:xfrm>
            <a:prstGeom prst="ellipse">
              <a:avLst/>
            </a:prstGeom>
            <a:solidFill>
              <a:srgbClr val="000000"/>
            </a:solidFill>
            <a:ln w="9360">
              <a:solidFill>
                <a:srgbClr val="000000"/>
              </a:solidFill>
              <a:miter lim="800000"/>
              <a:headEnd/>
              <a:tailEnd/>
            </a:ln>
          </p:spPr>
          <p:txBody>
            <a:bodyPr wrap="none" anchor="ctr"/>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8221" name="Oval 17"/>
            <p:cNvSpPr>
              <a:spLocks noChangeArrowheads="1"/>
            </p:cNvSpPr>
            <p:nvPr/>
          </p:nvSpPr>
          <p:spPr bwMode="auto">
            <a:xfrm>
              <a:off x="2545080" y="2813304"/>
              <a:ext cx="92075" cy="92075"/>
            </a:xfrm>
            <a:prstGeom prst="ellipse">
              <a:avLst/>
            </a:prstGeom>
            <a:solidFill>
              <a:srgbClr val="000000"/>
            </a:solidFill>
            <a:ln w="9360">
              <a:solidFill>
                <a:srgbClr val="000000"/>
              </a:solidFill>
              <a:miter lim="800000"/>
              <a:headEnd/>
              <a:tailEnd/>
            </a:ln>
          </p:spPr>
          <p:txBody>
            <a:bodyPr wrap="none" anchor="ctr"/>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8222" name="Oval 18"/>
            <p:cNvSpPr>
              <a:spLocks noChangeArrowheads="1"/>
            </p:cNvSpPr>
            <p:nvPr/>
          </p:nvSpPr>
          <p:spPr bwMode="auto">
            <a:xfrm>
              <a:off x="2430780" y="2978404"/>
              <a:ext cx="92075" cy="92075"/>
            </a:xfrm>
            <a:prstGeom prst="ellipse">
              <a:avLst/>
            </a:prstGeom>
            <a:solidFill>
              <a:srgbClr val="000000"/>
            </a:solidFill>
            <a:ln w="9360">
              <a:solidFill>
                <a:srgbClr val="000000"/>
              </a:solidFill>
              <a:miter lim="800000"/>
              <a:headEnd/>
              <a:tailEnd/>
            </a:ln>
          </p:spPr>
          <p:txBody>
            <a:bodyPr wrap="none" anchor="ctr"/>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8223" name="Oval 19"/>
            <p:cNvSpPr>
              <a:spLocks noChangeArrowheads="1"/>
            </p:cNvSpPr>
            <p:nvPr/>
          </p:nvSpPr>
          <p:spPr bwMode="auto">
            <a:xfrm>
              <a:off x="2392680" y="3118104"/>
              <a:ext cx="92075" cy="92075"/>
            </a:xfrm>
            <a:prstGeom prst="ellipse">
              <a:avLst/>
            </a:prstGeom>
            <a:solidFill>
              <a:srgbClr val="000000"/>
            </a:solidFill>
            <a:ln w="9360">
              <a:solidFill>
                <a:srgbClr val="000000"/>
              </a:solidFill>
              <a:miter lim="800000"/>
              <a:headEnd/>
              <a:tailEnd/>
            </a:ln>
          </p:spPr>
          <p:txBody>
            <a:bodyPr wrap="none" anchor="ctr"/>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8224" name="Oval 20"/>
            <p:cNvSpPr>
              <a:spLocks noChangeArrowheads="1"/>
            </p:cNvSpPr>
            <p:nvPr/>
          </p:nvSpPr>
          <p:spPr bwMode="auto">
            <a:xfrm>
              <a:off x="2545080" y="3270504"/>
              <a:ext cx="92075" cy="92075"/>
            </a:xfrm>
            <a:prstGeom prst="ellipse">
              <a:avLst/>
            </a:prstGeom>
            <a:solidFill>
              <a:srgbClr val="000000"/>
            </a:solidFill>
            <a:ln w="9360">
              <a:solidFill>
                <a:srgbClr val="000000"/>
              </a:solidFill>
              <a:miter lim="800000"/>
              <a:headEnd/>
              <a:tailEnd/>
            </a:ln>
          </p:spPr>
          <p:txBody>
            <a:bodyPr wrap="none" anchor="ctr"/>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8225" name="Oval 21"/>
            <p:cNvSpPr>
              <a:spLocks noChangeArrowheads="1"/>
            </p:cNvSpPr>
            <p:nvPr/>
          </p:nvSpPr>
          <p:spPr bwMode="auto">
            <a:xfrm>
              <a:off x="2697480" y="3422904"/>
              <a:ext cx="92075" cy="92075"/>
            </a:xfrm>
            <a:prstGeom prst="ellipse">
              <a:avLst/>
            </a:prstGeom>
            <a:solidFill>
              <a:srgbClr val="000000"/>
            </a:solidFill>
            <a:ln w="9360">
              <a:solidFill>
                <a:srgbClr val="000000"/>
              </a:solidFill>
              <a:miter lim="800000"/>
              <a:headEnd/>
              <a:tailEnd/>
            </a:ln>
          </p:spPr>
          <p:txBody>
            <a:bodyPr wrap="none" anchor="ctr"/>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8226" name="Oval 22"/>
            <p:cNvSpPr>
              <a:spLocks noChangeArrowheads="1"/>
            </p:cNvSpPr>
            <p:nvPr/>
          </p:nvSpPr>
          <p:spPr bwMode="auto">
            <a:xfrm>
              <a:off x="2468880" y="3422904"/>
              <a:ext cx="92075" cy="92075"/>
            </a:xfrm>
            <a:prstGeom prst="ellipse">
              <a:avLst/>
            </a:prstGeom>
            <a:solidFill>
              <a:srgbClr val="000000"/>
            </a:solidFill>
            <a:ln w="9360">
              <a:solidFill>
                <a:srgbClr val="000000"/>
              </a:solidFill>
              <a:miter lim="800000"/>
              <a:headEnd/>
              <a:tailEnd/>
            </a:ln>
          </p:spPr>
          <p:txBody>
            <a:bodyPr wrap="none" anchor="ctr"/>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8227" name="Oval 23"/>
            <p:cNvSpPr>
              <a:spLocks noChangeArrowheads="1"/>
            </p:cNvSpPr>
            <p:nvPr/>
          </p:nvSpPr>
          <p:spPr bwMode="auto">
            <a:xfrm>
              <a:off x="3065780" y="2445004"/>
              <a:ext cx="92075" cy="92075"/>
            </a:xfrm>
            <a:prstGeom prst="ellipse">
              <a:avLst/>
            </a:prstGeom>
            <a:solidFill>
              <a:srgbClr val="000000"/>
            </a:solidFill>
            <a:ln w="9360">
              <a:solidFill>
                <a:srgbClr val="000000"/>
              </a:solidFill>
              <a:miter lim="800000"/>
              <a:headEnd/>
              <a:tailEnd/>
            </a:ln>
          </p:spPr>
          <p:txBody>
            <a:bodyPr wrap="none" anchor="ctr"/>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8228" name="Oval 24"/>
            <p:cNvSpPr>
              <a:spLocks noChangeArrowheads="1"/>
            </p:cNvSpPr>
            <p:nvPr/>
          </p:nvSpPr>
          <p:spPr bwMode="auto">
            <a:xfrm>
              <a:off x="2849880" y="2737104"/>
              <a:ext cx="92075" cy="92075"/>
            </a:xfrm>
            <a:prstGeom prst="ellipse">
              <a:avLst/>
            </a:prstGeom>
            <a:solidFill>
              <a:srgbClr val="000000"/>
            </a:solidFill>
            <a:ln w="9360">
              <a:solidFill>
                <a:srgbClr val="000000"/>
              </a:solidFill>
              <a:miter lim="800000"/>
              <a:headEnd/>
              <a:tailEnd/>
            </a:ln>
          </p:spPr>
          <p:txBody>
            <a:bodyPr wrap="none" anchor="ctr"/>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8229" name="Oval 25"/>
            <p:cNvSpPr>
              <a:spLocks noChangeArrowheads="1"/>
            </p:cNvSpPr>
            <p:nvPr/>
          </p:nvSpPr>
          <p:spPr bwMode="auto">
            <a:xfrm>
              <a:off x="3215005" y="2737104"/>
              <a:ext cx="92075" cy="92075"/>
            </a:xfrm>
            <a:prstGeom prst="ellipse">
              <a:avLst/>
            </a:prstGeom>
            <a:solidFill>
              <a:srgbClr val="000000"/>
            </a:solidFill>
            <a:ln w="9360">
              <a:solidFill>
                <a:srgbClr val="000000"/>
              </a:solidFill>
              <a:miter lim="800000"/>
              <a:headEnd/>
              <a:tailEnd/>
            </a:ln>
          </p:spPr>
          <p:txBody>
            <a:bodyPr wrap="none" anchor="ctr"/>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8230" name="Oval 26"/>
            <p:cNvSpPr>
              <a:spLocks noChangeArrowheads="1"/>
            </p:cNvSpPr>
            <p:nvPr/>
          </p:nvSpPr>
          <p:spPr bwMode="auto">
            <a:xfrm>
              <a:off x="3367405" y="2737104"/>
              <a:ext cx="92075" cy="92075"/>
            </a:xfrm>
            <a:prstGeom prst="ellipse">
              <a:avLst/>
            </a:prstGeom>
            <a:solidFill>
              <a:srgbClr val="000000"/>
            </a:solidFill>
            <a:ln w="9360">
              <a:solidFill>
                <a:srgbClr val="000000"/>
              </a:solidFill>
              <a:miter lim="800000"/>
              <a:headEnd/>
              <a:tailEnd/>
            </a:ln>
          </p:spPr>
          <p:txBody>
            <a:bodyPr wrap="none" anchor="ctr"/>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8231" name="Oval 27"/>
            <p:cNvSpPr>
              <a:spLocks noChangeArrowheads="1"/>
            </p:cNvSpPr>
            <p:nvPr/>
          </p:nvSpPr>
          <p:spPr bwMode="auto">
            <a:xfrm>
              <a:off x="3291205" y="2584704"/>
              <a:ext cx="92075" cy="92075"/>
            </a:xfrm>
            <a:prstGeom prst="ellipse">
              <a:avLst/>
            </a:prstGeom>
            <a:solidFill>
              <a:srgbClr val="000000"/>
            </a:solidFill>
            <a:ln w="9360">
              <a:solidFill>
                <a:srgbClr val="000000"/>
              </a:solidFill>
              <a:miter lim="800000"/>
              <a:headEnd/>
              <a:tailEnd/>
            </a:ln>
          </p:spPr>
          <p:txBody>
            <a:bodyPr wrap="none" anchor="ctr"/>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8232" name="Oval 28"/>
            <p:cNvSpPr>
              <a:spLocks noChangeArrowheads="1"/>
            </p:cNvSpPr>
            <p:nvPr/>
          </p:nvSpPr>
          <p:spPr bwMode="auto">
            <a:xfrm>
              <a:off x="3215005" y="2432304"/>
              <a:ext cx="92075" cy="92075"/>
            </a:xfrm>
            <a:prstGeom prst="ellipse">
              <a:avLst/>
            </a:prstGeom>
            <a:solidFill>
              <a:srgbClr val="000000"/>
            </a:solidFill>
            <a:ln w="9360">
              <a:solidFill>
                <a:srgbClr val="000000"/>
              </a:solidFill>
              <a:miter lim="800000"/>
              <a:headEnd/>
              <a:tailEnd/>
            </a:ln>
          </p:spPr>
          <p:txBody>
            <a:bodyPr wrap="none" anchor="ctr"/>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8233" name="Oval 29"/>
            <p:cNvSpPr>
              <a:spLocks noChangeArrowheads="1"/>
            </p:cNvSpPr>
            <p:nvPr/>
          </p:nvSpPr>
          <p:spPr bwMode="auto">
            <a:xfrm>
              <a:off x="3100705" y="2597404"/>
              <a:ext cx="92075" cy="92075"/>
            </a:xfrm>
            <a:prstGeom prst="ellipse">
              <a:avLst/>
            </a:prstGeom>
            <a:solidFill>
              <a:srgbClr val="000000"/>
            </a:solidFill>
            <a:ln w="9360">
              <a:solidFill>
                <a:srgbClr val="000000"/>
              </a:solidFill>
              <a:miter lim="800000"/>
              <a:headEnd/>
              <a:tailEnd/>
            </a:ln>
          </p:spPr>
          <p:txBody>
            <a:bodyPr wrap="none" anchor="ctr"/>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8234" name="Oval 30"/>
            <p:cNvSpPr>
              <a:spLocks noChangeArrowheads="1"/>
            </p:cNvSpPr>
            <p:nvPr/>
          </p:nvSpPr>
          <p:spPr bwMode="auto">
            <a:xfrm>
              <a:off x="3062605" y="2737104"/>
              <a:ext cx="92075" cy="92075"/>
            </a:xfrm>
            <a:prstGeom prst="ellipse">
              <a:avLst/>
            </a:prstGeom>
            <a:solidFill>
              <a:srgbClr val="000000"/>
            </a:solidFill>
            <a:ln w="9360">
              <a:solidFill>
                <a:srgbClr val="000000"/>
              </a:solidFill>
              <a:miter lim="800000"/>
              <a:headEnd/>
              <a:tailEnd/>
            </a:ln>
          </p:spPr>
          <p:txBody>
            <a:bodyPr wrap="none" anchor="ctr"/>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8235" name="Oval 31"/>
            <p:cNvSpPr>
              <a:spLocks noChangeArrowheads="1"/>
            </p:cNvSpPr>
            <p:nvPr/>
          </p:nvSpPr>
          <p:spPr bwMode="auto">
            <a:xfrm>
              <a:off x="3215005" y="2889504"/>
              <a:ext cx="92075" cy="92075"/>
            </a:xfrm>
            <a:prstGeom prst="ellipse">
              <a:avLst/>
            </a:prstGeom>
            <a:solidFill>
              <a:srgbClr val="000000"/>
            </a:solidFill>
            <a:ln w="9360">
              <a:solidFill>
                <a:srgbClr val="000000"/>
              </a:solidFill>
              <a:miter lim="800000"/>
              <a:headEnd/>
              <a:tailEnd/>
            </a:ln>
          </p:spPr>
          <p:txBody>
            <a:bodyPr wrap="none" anchor="ctr"/>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8236" name="Oval 32"/>
            <p:cNvSpPr>
              <a:spLocks noChangeArrowheads="1"/>
            </p:cNvSpPr>
            <p:nvPr/>
          </p:nvSpPr>
          <p:spPr bwMode="auto">
            <a:xfrm>
              <a:off x="3002280" y="2889504"/>
              <a:ext cx="92075" cy="92075"/>
            </a:xfrm>
            <a:prstGeom prst="ellipse">
              <a:avLst/>
            </a:prstGeom>
            <a:solidFill>
              <a:srgbClr val="000000"/>
            </a:solidFill>
            <a:ln w="9360">
              <a:solidFill>
                <a:srgbClr val="000000"/>
              </a:solidFill>
              <a:miter lim="800000"/>
              <a:headEnd/>
              <a:tailEnd/>
            </a:ln>
          </p:spPr>
          <p:txBody>
            <a:bodyPr wrap="none" anchor="ctr"/>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8237" name="Oval 33"/>
            <p:cNvSpPr>
              <a:spLocks noChangeArrowheads="1"/>
            </p:cNvSpPr>
            <p:nvPr/>
          </p:nvSpPr>
          <p:spPr bwMode="auto">
            <a:xfrm>
              <a:off x="3138805" y="3041904"/>
              <a:ext cx="92075" cy="92075"/>
            </a:xfrm>
            <a:prstGeom prst="ellipse">
              <a:avLst/>
            </a:prstGeom>
            <a:solidFill>
              <a:srgbClr val="000000"/>
            </a:solidFill>
            <a:ln w="9360">
              <a:solidFill>
                <a:srgbClr val="000000"/>
              </a:solidFill>
              <a:miter lim="800000"/>
              <a:headEnd/>
              <a:tailEnd/>
            </a:ln>
          </p:spPr>
          <p:txBody>
            <a:bodyPr wrap="none" anchor="ctr"/>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8238" name="Oval 34"/>
            <p:cNvSpPr>
              <a:spLocks noChangeArrowheads="1"/>
            </p:cNvSpPr>
            <p:nvPr/>
          </p:nvSpPr>
          <p:spPr bwMode="auto">
            <a:xfrm>
              <a:off x="3062605" y="3483229"/>
              <a:ext cx="92075" cy="92075"/>
            </a:xfrm>
            <a:prstGeom prst="ellipse">
              <a:avLst/>
            </a:prstGeom>
            <a:solidFill>
              <a:srgbClr val="000000"/>
            </a:solidFill>
            <a:ln w="9360">
              <a:solidFill>
                <a:srgbClr val="000000"/>
              </a:solidFill>
              <a:miter lim="800000"/>
              <a:headEnd/>
              <a:tailEnd/>
            </a:ln>
          </p:spPr>
          <p:txBody>
            <a:bodyPr wrap="none" anchor="ctr"/>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8239" name="Oval 35"/>
            <p:cNvSpPr>
              <a:spLocks noChangeArrowheads="1"/>
            </p:cNvSpPr>
            <p:nvPr/>
          </p:nvSpPr>
          <p:spPr bwMode="auto">
            <a:xfrm>
              <a:off x="3138805" y="3330829"/>
              <a:ext cx="92075" cy="92075"/>
            </a:xfrm>
            <a:prstGeom prst="ellipse">
              <a:avLst/>
            </a:prstGeom>
            <a:solidFill>
              <a:srgbClr val="000000"/>
            </a:solidFill>
            <a:ln w="9360">
              <a:solidFill>
                <a:srgbClr val="000000"/>
              </a:solidFill>
              <a:miter lim="800000"/>
              <a:headEnd/>
              <a:tailEnd/>
            </a:ln>
          </p:spPr>
          <p:txBody>
            <a:bodyPr wrap="none" anchor="ctr"/>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8240" name="Oval 36"/>
            <p:cNvSpPr>
              <a:spLocks noChangeArrowheads="1"/>
            </p:cNvSpPr>
            <p:nvPr/>
          </p:nvSpPr>
          <p:spPr bwMode="auto">
            <a:xfrm>
              <a:off x="3062605" y="3178429"/>
              <a:ext cx="92075" cy="92075"/>
            </a:xfrm>
            <a:prstGeom prst="ellipse">
              <a:avLst/>
            </a:prstGeom>
            <a:solidFill>
              <a:srgbClr val="000000"/>
            </a:solidFill>
            <a:ln w="9360">
              <a:solidFill>
                <a:srgbClr val="000000"/>
              </a:solidFill>
              <a:miter lim="800000"/>
              <a:headEnd/>
              <a:tailEnd/>
            </a:ln>
          </p:spPr>
          <p:txBody>
            <a:bodyPr wrap="none" anchor="ctr"/>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8241" name="Oval 37"/>
            <p:cNvSpPr>
              <a:spLocks noChangeArrowheads="1"/>
            </p:cNvSpPr>
            <p:nvPr/>
          </p:nvSpPr>
          <p:spPr bwMode="auto">
            <a:xfrm>
              <a:off x="2948305" y="3343529"/>
              <a:ext cx="92075" cy="92075"/>
            </a:xfrm>
            <a:prstGeom prst="ellipse">
              <a:avLst/>
            </a:prstGeom>
            <a:solidFill>
              <a:srgbClr val="000000"/>
            </a:solidFill>
            <a:ln w="9360">
              <a:solidFill>
                <a:srgbClr val="000000"/>
              </a:solidFill>
              <a:miter lim="800000"/>
              <a:headEnd/>
              <a:tailEnd/>
            </a:ln>
          </p:spPr>
          <p:txBody>
            <a:bodyPr wrap="none" anchor="ctr"/>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8242" name="Oval 38"/>
            <p:cNvSpPr>
              <a:spLocks noChangeArrowheads="1"/>
            </p:cNvSpPr>
            <p:nvPr/>
          </p:nvSpPr>
          <p:spPr bwMode="auto">
            <a:xfrm>
              <a:off x="2910205" y="3483229"/>
              <a:ext cx="92075" cy="92075"/>
            </a:xfrm>
            <a:prstGeom prst="ellipse">
              <a:avLst/>
            </a:prstGeom>
            <a:solidFill>
              <a:srgbClr val="000000"/>
            </a:solidFill>
            <a:ln w="9360">
              <a:solidFill>
                <a:srgbClr val="000000"/>
              </a:solidFill>
              <a:miter lim="800000"/>
              <a:headEnd/>
              <a:tailEnd/>
            </a:ln>
          </p:spPr>
          <p:txBody>
            <a:bodyPr wrap="none" anchor="ctr"/>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8243" name="Oval 39"/>
            <p:cNvSpPr>
              <a:spLocks noChangeArrowheads="1"/>
            </p:cNvSpPr>
            <p:nvPr/>
          </p:nvSpPr>
          <p:spPr bwMode="auto">
            <a:xfrm>
              <a:off x="3062605" y="3635629"/>
              <a:ext cx="92075" cy="92075"/>
            </a:xfrm>
            <a:prstGeom prst="ellipse">
              <a:avLst/>
            </a:prstGeom>
            <a:solidFill>
              <a:srgbClr val="000000"/>
            </a:solidFill>
            <a:ln w="9360">
              <a:solidFill>
                <a:srgbClr val="000000"/>
              </a:solidFill>
              <a:miter lim="800000"/>
              <a:headEnd/>
              <a:tailEnd/>
            </a:ln>
          </p:spPr>
          <p:txBody>
            <a:bodyPr wrap="none" anchor="ctr"/>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8244" name="Oval 40"/>
            <p:cNvSpPr>
              <a:spLocks noChangeArrowheads="1"/>
            </p:cNvSpPr>
            <p:nvPr/>
          </p:nvSpPr>
          <p:spPr bwMode="auto">
            <a:xfrm>
              <a:off x="2773680" y="3270504"/>
              <a:ext cx="92075" cy="92075"/>
            </a:xfrm>
            <a:prstGeom prst="ellipse">
              <a:avLst/>
            </a:prstGeom>
            <a:solidFill>
              <a:srgbClr val="000000"/>
            </a:solidFill>
            <a:ln w="9360">
              <a:solidFill>
                <a:srgbClr val="000000"/>
              </a:solidFill>
              <a:miter lim="800000"/>
              <a:headEnd/>
              <a:tailEnd/>
            </a:ln>
          </p:spPr>
          <p:txBody>
            <a:bodyPr wrap="none" anchor="ctr"/>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8245" name="Oval 41"/>
            <p:cNvSpPr>
              <a:spLocks noChangeArrowheads="1"/>
            </p:cNvSpPr>
            <p:nvPr/>
          </p:nvSpPr>
          <p:spPr bwMode="auto">
            <a:xfrm>
              <a:off x="4739005" y="4664329"/>
              <a:ext cx="92075" cy="92075"/>
            </a:xfrm>
            <a:prstGeom prst="ellipse">
              <a:avLst/>
            </a:prstGeom>
            <a:solidFill>
              <a:srgbClr val="000000"/>
            </a:solidFill>
            <a:ln w="9360">
              <a:solidFill>
                <a:srgbClr val="000000"/>
              </a:solidFill>
              <a:miter lim="800000"/>
              <a:headEnd/>
              <a:tailEnd/>
            </a:ln>
          </p:spPr>
          <p:txBody>
            <a:bodyPr wrap="none" anchor="ctr"/>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8246" name="Oval 42"/>
            <p:cNvSpPr>
              <a:spLocks noChangeArrowheads="1"/>
            </p:cNvSpPr>
            <p:nvPr/>
          </p:nvSpPr>
          <p:spPr bwMode="auto">
            <a:xfrm>
              <a:off x="4815205" y="4511929"/>
              <a:ext cx="92075" cy="92075"/>
            </a:xfrm>
            <a:prstGeom prst="ellipse">
              <a:avLst/>
            </a:prstGeom>
            <a:solidFill>
              <a:srgbClr val="000000"/>
            </a:solidFill>
            <a:ln w="9360">
              <a:solidFill>
                <a:srgbClr val="000000"/>
              </a:solidFill>
              <a:miter lim="800000"/>
              <a:headEnd/>
              <a:tailEnd/>
            </a:ln>
          </p:spPr>
          <p:txBody>
            <a:bodyPr wrap="none" anchor="ctr"/>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8247" name="Oval 43"/>
            <p:cNvSpPr>
              <a:spLocks noChangeArrowheads="1"/>
            </p:cNvSpPr>
            <p:nvPr/>
          </p:nvSpPr>
          <p:spPr bwMode="auto">
            <a:xfrm>
              <a:off x="4739005" y="4359529"/>
              <a:ext cx="92075" cy="92075"/>
            </a:xfrm>
            <a:prstGeom prst="ellipse">
              <a:avLst/>
            </a:prstGeom>
            <a:solidFill>
              <a:srgbClr val="000000"/>
            </a:solidFill>
            <a:ln w="9360">
              <a:solidFill>
                <a:srgbClr val="000000"/>
              </a:solidFill>
              <a:miter lim="800000"/>
              <a:headEnd/>
              <a:tailEnd/>
            </a:ln>
          </p:spPr>
          <p:txBody>
            <a:bodyPr wrap="none" anchor="ctr"/>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8248" name="Oval 44"/>
            <p:cNvSpPr>
              <a:spLocks noChangeArrowheads="1"/>
            </p:cNvSpPr>
            <p:nvPr/>
          </p:nvSpPr>
          <p:spPr bwMode="auto">
            <a:xfrm>
              <a:off x="4624705" y="4524629"/>
              <a:ext cx="92075" cy="92075"/>
            </a:xfrm>
            <a:prstGeom prst="ellipse">
              <a:avLst/>
            </a:prstGeom>
            <a:solidFill>
              <a:srgbClr val="000000"/>
            </a:solidFill>
            <a:ln w="9360">
              <a:solidFill>
                <a:srgbClr val="000000"/>
              </a:solidFill>
              <a:miter lim="800000"/>
              <a:headEnd/>
              <a:tailEnd/>
            </a:ln>
          </p:spPr>
          <p:txBody>
            <a:bodyPr wrap="none" anchor="ctr"/>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8249" name="Oval 45"/>
            <p:cNvSpPr>
              <a:spLocks noChangeArrowheads="1"/>
            </p:cNvSpPr>
            <p:nvPr/>
          </p:nvSpPr>
          <p:spPr bwMode="auto">
            <a:xfrm>
              <a:off x="4586605" y="4664329"/>
              <a:ext cx="92075" cy="92075"/>
            </a:xfrm>
            <a:prstGeom prst="ellipse">
              <a:avLst/>
            </a:prstGeom>
            <a:solidFill>
              <a:srgbClr val="000000"/>
            </a:solidFill>
            <a:ln w="9360">
              <a:solidFill>
                <a:srgbClr val="000000"/>
              </a:solidFill>
              <a:miter lim="800000"/>
              <a:headEnd/>
              <a:tailEnd/>
            </a:ln>
          </p:spPr>
          <p:txBody>
            <a:bodyPr wrap="none" anchor="ctr"/>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8250" name="Oval 46"/>
            <p:cNvSpPr>
              <a:spLocks noChangeArrowheads="1"/>
            </p:cNvSpPr>
            <p:nvPr/>
          </p:nvSpPr>
          <p:spPr bwMode="auto">
            <a:xfrm>
              <a:off x="4739005" y="4816729"/>
              <a:ext cx="92075" cy="92075"/>
            </a:xfrm>
            <a:prstGeom prst="ellipse">
              <a:avLst/>
            </a:prstGeom>
            <a:solidFill>
              <a:srgbClr val="000000"/>
            </a:solidFill>
            <a:ln w="9360">
              <a:solidFill>
                <a:srgbClr val="000000"/>
              </a:solidFill>
              <a:miter lim="800000"/>
              <a:headEnd/>
              <a:tailEnd/>
            </a:ln>
          </p:spPr>
          <p:txBody>
            <a:bodyPr wrap="none" anchor="ctr"/>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8251" name="Oval 47"/>
            <p:cNvSpPr>
              <a:spLocks noChangeArrowheads="1"/>
            </p:cNvSpPr>
            <p:nvPr/>
          </p:nvSpPr>
          <p:spPr bwMode="auto">
            <a:xfrm>
              <a:off x="4662805" y="4969129"/>
              <a:ext cx="92075" cy="92075"/>
            </a:xfrm>
            <a:prstGeom prst="ellipse">
              <a:avLst/>
            </a:prstGeom>
            <a:solidFill>
              <a:srgbClr val="000000"/>
            </a:solidFill>
            <a:ln w="9360">
              <a:solidFill>
                <a:srgbClr val="000000"/>
              </a:solidFill>
              <a:miter lim="800000"/>
              <a:headEnd/>
              <a:tailEnd/>
            </a:ln>
          </p:spPr>
          <p:txBody>
            <a:bodyPr wrap="none" anchor="ctr"/>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8252" name="Oval 48"/>
            <p:cNvSpPr>
              <a:spLocks noChangeArrowheads="1"/>
            </p:cNvSpPr>
            <p:nvPr/>
          </p:nvSpPr>
          <p:spPr bwMode="auto">
            <a:xfrm>
              <a:off x="2621280" y="3727704"/>
              <a:ext cx="92075" cy="92075"/>
            </a:xfrm>
            <a:prstGeom prst="ellipse">
              <a:avLst/>
            </a:prstGeom>
            <a:solidFill>
              <a:srgbClr val="000000"/>
            </a:solidFill>
            <a:ln w="9360">
              <a:solidFill>
                <a:srgbClr val="000000"/>
              </a:solidFill>
              <a:miter lim="800000"/>
              <a:headEnd/>
              <a:tailEnd/>
            </a:ln>
          </p:spPr>
          <p:txBody>
            <a:bodyPr wrap="none" anchor="ctr"/>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8253" name="Oval 49"/>
            <p:cNvSpPr>
              <a:spLocks noChangeArrowheads="1"/>
            </p:cNvSpPr>
            <p:nvPr/>
          </p:nvSpPr>
          <p:spPr bwMode="auto">
            <a:xfrm>
              <a:off x="2697480" y="3575304"/>
              <a:ext cx="92075" cy="92075"/>
            </a:xfrm>
            <a:prstGeom prst="ellipse">
              <a:avLst/>
            </a:prstGeom>
            <a:solidFill>
              <a:srgbClr val="000000"/>
            </a:solidFill>
            <a:ln w="9360">
              <a:solidFill>
                <a:srgbClr val="000000"/>
              </a:solidFill>
              <a:miter lim="800000"/>
              <a:headEnd/>
              <a:tailEnd/>
            </a:ln>
          </p:spPr>
          <p:txBody>
            <a:bodyPr wrap="none" anchor="ctr"/>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8254" name="Oval 50"/>
            <p:cNvSpPr>
              <a:spLocks noChangeArrowheads="1"/>
            </p:cNvSpPr>
            <p:nvPr/>
          </p:nvSpPr>
          <p:spPr bwMode="auto">
            <a:xfrm>
              <a:off x="2506980" y="3588004"/>
              <a:ext cx="92075" cy="92075"/>
            </a:xfrm>
            <a:prstGeom prst="ellipse">
              <a:avLst/>
            </a:prstGeom>
            <a:solidFill>
              <a:srgbClr val="000000"/>
            </a:solidFill>
            <a:ln w="9360">
              <a:solidFill>
                <a:srgbClr val="000000"/>
              </a:solidFill>
              <a:miter lim="800000"/>
              <a:headEnd/>
              <a:tailEnd/>
            </a:ln>
          </p:spPr>
          <p:txBody>
            <a:bodyPr wrap="none" anchor="ctr"/>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8255" name="Oval 51"/>
            <p:cNvSpPr>
              <a:spLocks noChangeArrowheads="1"/>
            </p:cNvSpPr>
            <p:nvPr/>
          </p:nvSpPr>
          <p:spPr bwMode="auto">
            <a:xfrm>
              <a:off x="2468880" y="3727704"/>
              <a:ext cx="92075" cy="92075"/>
            </a:xfrm>
            <a:prstGeom prst="ellipse">
              <a:avLst/>
            </a:prstGeom>
            <a:solidFill>
              <a:srgbClr val="000000"/>
            </a:solidFill>
            <a:ln w="9360">
              <a:solidFill>
                <a:srgbClr val="000000"/>
              </a:solidFill>
              <a:miter lim="800000"/>
              <a:headEnd/>
              <a:tailEnd/>
            </a:ln>
          </p:spPr>
          <p:txBody>
            <a:bodyPr wrap="none" anchor="ctr"/>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8256" name="Oval 52"/>
            <p:cNvSpPr>
              <a:spLocks noChangeArrowheads="1"/>
            </p:cNvSpPr>
            <p:nvPr/>
          </p:nvSpPr>
          <p:spPr bwMode="auto">
            <a:xfrm>
              <a:off x="2621280" y="3880104"/>
              <a:ext cx="92075" cy="92075"/>
            </a:xfrm>
            <a:prstGeom prst="ellipse">
              <a:avLst/>
            </a:prstGeom>
            <a:solidFill>
              <a:srgbClr val="000000"/>
            </a:solidFill>
            <a:ln w="9360">
              <a:solidFill>
                <a:srgbClr val="000000"/>
              </a:solidFill>
              <a:miter lim="800000"/>
              <a:headEnd/>
              <a:tailEnd/>
            </a:ln>
          </p:spPr>
          <p:txBody>
            <a:bodyPr wrap="none" anchor="ctr"/>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8257" name="Oval 53"/>
            <p:cNvSpPr>
              <a:spLocks noChangeArrowheads="1"/>
            </p:cNvSpPr>
            <p:nvPr/>
          </p:nvSpPr>
          <p:spPr bwMode="auto">
            <a:xfrm>
              <a:off x="2786380" y="2508504"/>
              <a:ext cx="92075" cy="92075"/>
            </a:xfrm>
            <a:prstGeom prst="ellipse">
              <a:avLst/>
            </a:prstGeom>
            <a:solidFill>
              <a:srgbClr val="000000"/>
            </a:solidFill>
            <a:ln w="9360">
              <a:solidFill>
                <a:srgbClr val="000000"/>
              </a:solidFill>
              <a:miter lim="800000"/>
              <a:headEnd/>
              <a:tailEnd/>
            </a:ln>
          </p:spPr>
          <p:txBody>
            <a:bodyPr wrap="none" anchor="ctr"/>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8258" name="Oval 54"/>
            <p:cNvSpPr>
              <a:spLocks noChangeArrowheads="1"/>
            </p:cNvSpPr>
            <p:nvPr/>
          </p:nvSpPr>
          <p:spPr bwMode="auto">
            <a:xfrm>
              <a:off x="2862580" y="2356104"/>
              <a:ext cx="92075" cy="92075"/>
            </a:xfrm>
            <a:prstGeom prst="ellipse">
              <a:avLst/>
            </a:prstGeom>
            <a:solidFill>
              <a:srgbClr val="000000"/>
            </a:solidFill>
            <a:ln w="9360">
              <a:solidFill>
                <a:srgbClr val="000000"/>
              </a:solidFill>
              <a:miter lim="800000"/>
              <a:headEnd/>
              <a:tailEnd/>
            </a:ln>
          </p:spPr>
          <p:txBody>
            <a:bodyPr wrap="none" anchor="ctr"/>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8259" name="Oval 55"/>
            <p:cNvSpPr>
              <a:spLocks noChangeArrowheads="1"/>
            </p:cNvSpPr>
            <p:nvPr/>
          </p:nvSpPr>
          <p:spPr bwMode="auto">
            <a:xfrm>
              <a:off x="2672080" y="2368804"/>
              <a:ext cx="92075" cy="92075"/>
            </a:xfrm>
            <a:prstGeom prst="ellipse">
              <a:avLst/>
            </a:prstGeom>
            <a:solidFill>
              <a:srgbClr val="000000"/>
            </a:solidFill>
            <a:ln w="9360">
              <a:solidFill>
                <a:srgbClr val="000000"/>
              </a:solidFill>
              <a:miter lim="800000"/>
              <a:headEnd/>
              <a:tailEnd/>
            </a:ln>
          </p:spPr>
          <p:txBody>
            <a:bodyPr wrap="none" anchor="ctr"/>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8260" name="Oval 56"/>
            <p:cNvSpPr>
              <a:spLocks noChangeArrowheads="1"/>
            </p:cNvSpPr>
            <p:nvPr/>
          </p:nvSpPr>
          <p:spPr bwMode="auto">
            <a:xfrm>
              <a:off x="2633980" y="2508504"/>
              <a:ext cx="92075" cy="92075"/>
            </a:xfrm>
            <a:prstGeom prst="ellipse">
              <a:avLst/>
            </a:prstGeom>
            <a:solidFill>
              <a:srgbClr val="000000"/>
            </a:solidFill>
            <a:ln w="9360">
              <a:solidFill>
                <a:srgbClr val="000000"/>
              </a:solidFill>
              <a:miter lim="800000"/>
              <a:headEnd/>
              <a:tailEnd/>
            </a:ln>
          </p:spPr>
          <p:txBody>
            <a:bodyPr wrap="none" anchor="ctr"/>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8261" name="Oval 57"/>
            <p:cNvSpPr>
              <a:spLocks noChangeArrowheads="1"/>
            </p:cNvSpPr>
            <p:nvPr/>
          </p:nvSpPr>
          <p:spPr bwMode="auto">
            <a:xfrm>
              <a:off x="2621280" y="2660904"/>
              <a:ext cx="92075" cy="92075"/>
            </a:xfrm>
            <a:prstGeom prst="ellipse">
              <a:avLst/>
            </a:prstGeom>
            <a:solidFill>
              <a:srgbClr val="000000"/>
            </a:solidFill>
            <a:ln w="9360">
              <a:solidFill>
                <a:srgbClr val="000000"/>
              </a:solidFill>
              <a:miter lim="800000"/>
              <a:headEnd/>
              <a:tailEnd/>
            </a:ln>
          </p:spPr>
          <p:txBody>
            <a:bodyPr wrap="none" anchor="ctr"/>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8262" name="Oval 58"/>
            <p:cNvSpPr>
              <a:spLocks noChangeArrowheads="1"/>
            </p:cNvSpPr>
            <p:nvPr/>
          </p:nvSpPr>
          <p:spPr bwMode="auto">
            <a:xfrm>
              <a:off x="4259580" y="4705604"/>
              <a:ext cx="92075" cy="92075"/>
            </a:xfrm>
            <a:prstGeom prst="ellipse">
              <a:avLst/>
            </a:prstGeom>
            <a:solidFill>
              <a:srgbClr val="000000"/>
            </a:solidFill>
            <a:ln w="9360">
              <a:solidFill>
                <a:srgbClr val="000000"/>
              </a:solidFill>
              <a:miter lim="800000"/>
              <a:headEnd/>
              <a:tailEnd/>
            </a:ln>
          </p:spPr>
          <p:txBody>
            <a:bodyPr wrap="none" anchor="ctr"/>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8263" name="Oval 59"/>
            <p:cNvSpPr>
              <a:spLocks noChangeArrowheads="1"/>
            </p:cNvSpPr>
            <p:nvPr/>
          </p:nvSpPr>
          <p:spPr bwMode="auto">
            <a:xfrm>
              <a:off x="4335780" y="4553204"/>
              <a:ext cx="92075" cy="92075"/>
            </a:xfrm>
            <a:prstGeom prst="ellipse">
              <a:avLst/>
            </a:prstGeom>
            <a:solidFill>
              <a:srgbClr val="000000"/>
            </a:solidFill>
            <a:ln w="9360">
              <a:solidFill>
                <a:srgbClr val="000000"/>
              </a:solidFill>
              <a:miter lim="800000"/>
              <a:headEnd/>
              <a:tailEnd/>
            </a:ln>
          </p:spPr>
          <p:txBody>
            <a:bodyPr wrap="none" anchor="ctr"/>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8264" name="Oval 60"/>
            <p:cNvSpPr>
              <a:spLocks noChangeArrowheads="1"/>
            </p:cNvSpPr>
            <p:nvPr/>
          </p:nvSpPr>
          <p:spPr bwMode="auto">
            <a:xfrm>
              <a:off x="4145280" y="4565904"/>
              <a:ext cx="92075" cy="92075"/>
            </a:xfrm>
            <a:prstGeom prst="ellipse">
              <a:avLst/>
            </a:prstGeom>
            <a:solidFill>
              <a:srgbClr val="000000"/>
            </a:solidFill>
            <a:ln w="9360">
              <a:solidFill>
                <a:srgbClr val="000000"/>
              </a:solidFill>
              <a:miter lim="800000"/>
              <a:headEnd/>
              <a:tailEnd/>
            </a:ln>
          </p:spPr>
          <p:txBody>
            <a:bodyPr wrap="none" anchor="ctr"/>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8265" name="Oval 61"/>
            <p:cNvSpPr>
              <a:spLocks noChangeArrowheads="1"/>
            </p:cNvSpPr>
            <p:nvPr/>
          </p:nvSpPr>
          <p:spPr bwMode="auto">
            <a:xfrm>
              <a:off x="4107180" y="4705604"/>
              <a:ext cx="92075" cy="92075"/>
            </a:xfrm>
            <a:prstGeom prst="ellipse">
              <a:avLst/>
            </a:prstGeom>
            <a:solidFill>
              <a:srgbClr val="000000"/>
            </a:solidFill>
            <a:ln w="9360">
              <a:solidFill>
                <a:srgbClr val="000000"/>
              </a:solidFill>
              <a:miter lim="800000"/>
              <a:headEnd/>
              <a:tailEnd/>
            </a:ln>
          </p:spPr>
          <p:txBody>
            <a:bodyPr wrap="none" anchor="ctr"/>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8266" name="Oval 62"/>
            <p:cNvSpPr>
              <a:spLocks noChangeArrowheads="1"/>
            </p:cNvSpPr>
            <p:nvPr/>
          </p:nvSpPr>
          <p:spPr bwMode="auto">
            <a:xfrm>
              <a:off x="2926080" y="2584704"/>
              <a:ext cx="92075" cy="92075"/>
            </a:xfrm>
            <a:prstGeom prst="ellipse">
              <a:avLst/>
            </a:prstGeom>
            <a:solidFill>
              <a:srgbClr val="000000"/>
            </a:solidFill>
            <a:ln w="9360">
              <a:solidFill>
                <a:srgbClr val="000000"/>
              </a:solidFill>
              <a:miter lim="800000"/>
              <a:headEnd/>
              <a:tailEnd/>
            </a:ln>
          </p:spPr>
          <p:txBody>
            <a:bodyPr wrap="none" anchor="ctr"/>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8267" name="Oval 63"/>
            <p:cNvSpPr>
              <a:spLocks noChangeArrowheads="1"/>
            </p:cNvSpPr>
            <p:nvPr/>
          </p:nvSpPr>
          <p:spPr bwMode="auto">
            <a:xfrm>
              <a:off x="2862580" y="3816604"/>
              <a:ext cx="92075" cy="92075"/>
            </a:xfrm>
            <a:prstGeom prst="ellipse">
              <a:avLst/>
            </a:prstGeom>
            <a:solidFill>
              <a:srgbClr val="000000"/>
            </a:solidFill>
            <a:ln w="9360">
              <a:solidFill>
                <a:srgbClr val="000000"/>
              </a:solidFill>
              <a:miter lim="800000"/>
              <a:headEnd/>
              <a:tailEnd/>
            </a:ln>
          </p:spPr>
          <p:txBody>
            <a:bodyPr wrap="none" anchor="ctr"/>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8268" name="Oval 64"/>
            <p:cNvSpPr>
              <a:spLocks noChangeArrowheads="1"/>
            </p:cNvSpPr>
            <p:nvPr/>
          </p:nvSpPr>
          <p:spPr bwMode="auto">
            <a:xfrm>
              <a:off x="2938780" y="3664204"/>
              <a:ext cx="92075" cy="92075"/>
            </a:xfrm>
            <a:prstGeom prst="ellipse">
              <a:avLst/>
            </a:prstGeom>
            <a:solidFill>
              <a:srgbClr val="000000"/>
            </a:solidFill>
            <a:ln w="9360">
              <a:solidFill>
                <a:srgbClr val="000000"/>
              </a:solidFill>
              <a:miter lim="800000"/>
              <a:headEnd/>
              <a:tailEnd/>
            </a:ln>
          </p:spPr>
          <p:txBody>
            <a:bodyPr wrap="none" anchor="ctr"/>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8269" name="Oval 65"/>
            <p:cNvSpPr>
              <a:spLocks noChangeArrowheads="1"/>
            </p:cNvSpPr>
            <p:nvPr/>
          </p:nvSpPr>
          <p:spPr bwMode="auto">
            <a:xfrm>
              <a:off x="2748280" y="3676904"/>
              <a:ext cx="92075" cy="92075"/>
            </a:xfrm>
            <a:prstGeom prst="ellipse">
              <a:avLst/>
            </a:prstGeom>
            <a:solidFill>
              <a:srgbClr val="000000"/>
            </a:solidFill>
            <a:ln w="9360">
              <a:solidFill>
                <a:srgbClr val="000000"/>
              </a:solidFill>
              <a:miter lim="800000"/>
              <a:headEnd/>
              <a:tailEnd/>
            </a:ln>
          </p:spPr>
          <p:txBody>
            <a:bodyPr wrap="none" anchor="ctr"/>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8270" name="Oval 66"/>
            <p:cNvSpPr>
              <a:spLocks noChangeArrowheads="1"/>
            </p:cNvSpPr>
            <p:nvPr/>
          </p:nvSpPr>
          <p:spPr bwMode="auto">
            <a:xfrm>
              <a:off x="2710180" y="3816604"/>
              <a:ext cx="92075" cy="92075"/>
            </a:xfrm>
            <a:prstGeom prst="ellipse">
              <a:avLst/>
            </a:prstGeom>
            <a:solidFill>
              <a:srgbClr val="000000"/>
            </a:solidFill>
            <a:ln w="9360">
              <a:solidFill>
                <a:srgbClr val="000000"/>
              </a:solidFill>
              <a:miter lim="800000"/>
              <a:headEnd/>
              <a:tailEnd/>
            </a:ln>
          </p:spPr>
          <p:txBody>
            <a:bodyPr wrap="none" anchor="ctr"/>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8271" name="Oval 67"/>
            <p:cNvSpPr>
              <a:spLocks noChangeArrowheads="1"/>
            </p:cNvSpPr>
            <p:nvPr/>
          </p:nvSpPr>
          <p:spPr bwMode="auto">
            <a:xfrm>
              <a:off x="4411980" y="4858004"/>
              <a:ext cx="92075" cy="92075"/>
            </a:xfrm>
            <a:prstGeom prst="ellipse">
              <a:avLst/>
            </a:prstGeom>
            <a:solidFill>
              <a:srgbClr val="000000"/>
            </a:solidFill>
            <a:ln w="9360">
              <a:solidFill>
                <a:srgbClr val="000000"/>
              </a:solidFill>
              <a:miter lim="800000"/>
              <a:headEnd/>
              <a:tailEnd/>
            </a:ln>
          </p:spPr>
          <p:txBody>
            <a:bodyPr wrap="none" anchor="ctr"/>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8272" name="Oval 68"/>
            <p:cNvSpPr>
              <a:spLocks noChangeArrowheads="1"/>
            </p:cNvSpPr>
            <p:nvPr/>
          </p:nvSpPr>
          <p:spPr bwMode="auto">
            <a:xfrm>
              <a:off x="4488180" y="4705604"/>
              <a:ext cx="92075" cy="92075"/>
            </a:xfrm>
            <a:prstGeom prst="ellipse">
              <a:avLst/>
            </a:prstGeom>
            <a:solidFill>
              <a:srgbClr val="000000"/>
            </a:solidFill>
            <a:ln w="9360">
              <a:solidFill>
                <a:srgbClr val="000000"/>
              </a:solidFill>
              <a:miter lim="800000"/>
              <a:headEnd/>
              <a:tailEnd/>
            </a:ln>
          </p:spPr>
          <p:txBody>
            <a:bodyPr wrap="none" anchor="ctr"/>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8273" name="Oval 69"/>
            <p:cNvSpPr>
              <a:spLocks noChangeArrowheads="1"/>
            </p:cNvSpPr>
            <p:nvPr/>
          </p:nvSpPr>
          <p:spPr bwMode="auto">
            <a:xfrm>
              <a:off x="4602480" y="4854829"/>
              <a:ext cx="92075" cy="92075"/>
            </a:xfrm>
            <a:prstGeom prst="ellipse">
              <a:avLst/>
            </a:prstGeom>
            <a:solidFill>
              <a:srgbClr val="000000"/>
            </a:solidFill>
            <a:ln w="9360">
              <a:solidFill>
                <a:srgbClr val="000000"/>
              </a:solidFill>
              <a:miter lim="800000"/>
              <a:headEnd/>
              <a:tailEnd/>
            </a:ln>
          </p:spPr>
          <p:txBody>
            <a:bodyPr wrap="none" anchor="ctr"/>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8274" name="Oval 70"/>
            <p:cNvSpPr>
              <a:spLocks noChangeArrowheads="1"/>
            </p:cNvSpPr>
            <p:nvPr/>
          </p:nvSpPr>
          <p:spPr bwMode="auto">
            <a:xfrm>
              <a:off x="4259580" y="4858004"/>
              <a:ext cx="92075" cy="92075"/>
            </a:xfrm>
            <a:prstGeom prst="ellipse">
              <a:avLst/>
            </a:prstGeom>
            <a:solidFill>
              <a:srgbClr val="000000"/>
            </a:solidFill>
            <a:ln w="9360">
              <a:solidFill>
                <a:srgbClr val="000000"/>
              </a:solidFill>
              <a:miter lim="800000"/>
              <a:headEnd/>
              <a:tailEnd/>
            </a:ln>
          </p:spPr>
          <p:txBody>
            <a:bodyPr wrap="none" anchor="ctr"/>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8275" name="Oval 71"/>
            <p:cNvSpPr>
              <a:spLocks noChangeArrowheads="1"/>
            </p:cNvSpPr>
            <p:nvPr/>
          </p:nvSpPr>
          <p:spPr bwMode="auto">
            <a:xfrm>
              <a:off x="5059680" y="4642104"/>
              <a:ext cx="92075" cy="92075"/>
            </a:xfrm>
            <a:prstGeom prst="ellipse">
              <a:avLst/>
            </a:prstGeom>
            <a:solidFill>
              <a:srgbClr val="000000"/>
            </a:solidFill>
            <a:ln w="9360">
              <a:solidFill>
                <a:srgbClr val="000000"/>
              </a:solidFill>
              <a:miter lim="800000"/>
              <a:headEnd/>
              <a:tailEnd/>
            </a:ln>
          </p:spPr>
          <p:txBody>
            <a:bodyPr wrap="none" anchor="ctr"/>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8276" name="Oval 72"/>
            <p:cNvSpPr>
              <a:spLocks noChangeArrowheads="1"/>
            </p:cNvSpPr>
            <p:nvPr/>
          </p:nvSpPr>
          <p:spPr bwMode="auto">
            <a:xfrm>
              <a:off x="5135880" y="4489704"/>
              <a:ext cx="92075" cy="92075"/>
            </a:xfrm>
            <a:prstGeom prst="ellipse">
              <a:avLst/>
            </a:prstGeom>
            <a:solidFill>
              <a:srgbClr val="000000"/>
            </a:solidFill>
            <a:ln w="9360">
              <a:solidFill>
                <a:srgbClr val="000000"/>
              </a:solidFill>
              <a:miter lim="800000"/>
              <a:headEnd/>
              <a:tailEnd/>
            </a:ln>
          </p:spPr>
          <p:txBody>
            <a:bodyPr wrap="none" anchor="ctr"/>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8277" name="Oval 73"/>
            <p:cNvSpPr>
              <a:spLocks noChangeArrowheads="1"/>
            </p:cNvSpPr>
            <p:nvPr/>
          </p:nvSpPr>
          <p:spPr bwMode="auto">
            <a:xfrm>
              <a:off x="4945380" y="4502404"/>
              <a:ext cx="92075" cy="92075"/>
            </a:xfrm>
            <a:prstGeom prst="ellipse">
              <a:avLst/>
            </a:prstGeom>
            <a:solidFill>
              <a:srgbClr val="000000"/>
            </a:solidFill>
            <a:ln w="9360">
              <a:solidFill>
                <a:srgbClr val="000000"/>
              </a:solidFill>
              <a:miter lim="800000"/>
              <a:headEnd/>
              <a:tailEnd/>
            </a:ln>
          </p:spPr>
          <p:txBody>
            <a:bodyPr wrap="none" anchor="ctr"/>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8278" name="Oval 74"/>
            <p:cNvSpPr>
              <a:spLocks noChangeArrowheads="1"/>
            </p:cNvSpPr>
            <p:nvPr/>
          </p:nvSpPr>
          <p:spPr bwMode="auto">
            <a:xfrm>
              <a:off x="4907280" y="4642104"/>
              <a:ext cx="92075" cy="92075"/>
            </a:xfrm>
            <a:prstGeom prst="ellipse">
              <a:avLst/>
            </a:prstGeom>
            <a:solidFill>
              <a:srgbClr val="000000"/>
            </a:solidFill>
            <a:ln w="9360">
              <a:solidFill>
                <a:srgbClr val="000000"/>
              </a:solidFill>
              <a:miter lim="800000"/>
              <a:headEnd/>
              <a:tailEnd/>
            </a:ln>
          </p:spPr>
          <p:txBody>
            <a:bodyPr wrap="none" anchor="ctr"/>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8279" name="Oval 75"/>
            <p:cNvSpPr>
              <a:spLocks noChangeArrowheads="1"/>
            </p:cNvSpPr>
            <p:nvPr/>
          </p:nvSpPr>
          <p:spPr bwMode="auto">
            <a:xfrm>
              <a:off x="2392680" y="3270504"/>
              <a:ext cx="92075" cy="92075"/>
            </a:xfrm>
            <a:prstGeom prst="ellipse">
              <a:avLst/>
            </a:prstGeom>
            <a:solidFill>
              <a:srgbClr val="000000"/>
            </a:solidFill>
            <a:ln w="9360">
              <a:solidFill>
                <a:srgbClr val="000000"/>
              </a:solidFill>
              <a:miter lim="800000"/>
              <a:headEnd/>
              <a:tailEnd/>
            </a:ln>
          </p:spPr>
          <p:txBody>
            <a:bodyPr wrap="none" anchor="ctr"/>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8280" name="Oval 76"/>
            <p:cNvSpPr>
              <a:spLocks noChangeArrowheads="1"/>
            </p:cNvSpPr>
            <p:nvPr/>
          </p:nvSpPr>
          <p:spPr bwMode="auto">
            <a:xfrm>
              <a:off x="2849880" y="3178429"/>
              <a:ext cx="92075" cy="92075"/>
            </a:xfrm>
            <a:prstGeom prst="ellipse">
              <a:avLst/>
            </a:prstGeom>
            <a:solidFill>
              <a:srgbClr val="000000"/>
            </a:solidFill>
            <a:ln w="9360">
              <a:solidFill>
                <a:srgbClr val="000000"/>
              </a:solidFill>
              <a:miter lim="800000"/>
              <a:headEnd/>
              <a:tailEnd/>
            </a:ln>
          </p:spPr>
          <p:txBody>
            <a:bodyPr wrap="none" anchor="ctr"/>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8281" name="Oval 77"/>
            <p:cNvSpPr>
              <a:spLocks noChangeArrowheads="1"/>
            </p:cNvSpPr>
            <p:nvPr/>
          </p:nvSpPr>
          <p:spPr bwMode="auto">
            <a:xfrm>
              <a:off x="5043805" y="4664329"/>
              <a:ext cx="92075" cy="92075"/>
            </a:xfrm>
            <a:prstGeom prst="ellipse">
              <a:avLst/>
            </a:prstGeom>
            <a:solidFill>
              <a:srgbClr val="000000"/>
            </a:solidFill>
            <a:ln w="9360">
              <a:solidFill>
                <a:srgbClr val="000000"/>
              </a:solidFill>
              <a:miter lim="800000"/>
              <a:headEnd/>
              <a:tailEnd/>
            </a:ln>
          </p:spPr>
          <p:txBody>
            <a:bodyPr wrap="none" anchor="ctr"/>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8282" name="Oval 78"/>
            <p:cNvSpPr>
              <a:spLocks noChangeArrowheads="1"/>
            </p:cNvSpPr>
            <p:nvPr/>
          </p:nvSpPr>
          <p:spPr bwMode="auto">
            <a:xfrm>
              <a:off x="5196205" y="4816729"/>
              <a:ext cx="92075" cy="92075"/>
            </a:xfrm>
            <a:prstGeom prst="ellipse">
              <a:avLst/>
            </a:prstGeom>
            <a:solidFill>
              <a:srgbClr val="000000"/>
            </a:solidFill>
            <a:ln w="9360">
              <a:solidFill>
                <a:srgbClr val="000000"/>
              </a:solidFill>
              <a:miter lim="800000"/>
              <a:headEnd/>
              <a:tailEnd/>
            </a:ln>
          </p:spPr>
          <p:txBody>
            <a:bodyPr wrap="none" anchor="ctr"/>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8283" name="Oval 79"/>
            <p:cNvSpPr>
              <a:spLocks noChangeArrowheads="1"/>
            </p:cNvSpPr>
            <p:nvPr/>
          </p:nvSpPr>
          <p:spPr bwMode="auto">
            <a:xfrm>
              <a:off x="2748280" y="2622804"/>
              <a:ext cx="92075" cy="92075"/>
            </a:xfrm>
            <a:prstGeom prst="ellipse">
              <a:avLst/>
            </a:prstGeom>
            <a:solidFill>
              <a:srgbClr val="000000"/>
            </a:solidFill>
            <a:ln w="9360">
              <a:solidFill>
                <a:srgbClr val="000000"/>
              </a:solidFill>
              <a:miter lim="800000"/>
              <a:headEnd/>
              <a:tailEnd/>
            </a:ln>
          </p:spPr>
          <p:txBody>
            <a:bodyPr wrap="none" anchor="ctr"/>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8284" name="Oval 80"/>
            <p:cNvSpPr>
              <a:spLocks noChangeArrowheads="1"/>
            </p:cNvSpPr>
            <p:nvPr/>
          </p:nvSpPr>
          <p:spPr bwMode="auto">
            <a:xfrm>
              <a:off x="3078480" y="2127504"/>
              <a:ext cx="92075" cy="92075"/>
            </a:xfrm>
            <a:prstGeom prst="ellipse">
              <a:avLst/>
            </a:prstGeom>
            <a:solidFill>
              <a:srgbClr val="000000"/>
            </a:solidFill>
            <a:ln w="9360">
              <a:solidFill>
                <a:srgbClr val="000000"/>
              </a:solidFill>
              <a:miter lim="800000"/>
              <a:headEnd/>
              <a:tailEnd/>
            </a:ln>
          </p:spPr>
          <p:txBody>
            <a:bodyPr wrap="none" anchor="ctr"/>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8285" name="Oval 81"/>
            <p:cNvSpPr>
              <a:spLocks noChangeArrowheads="1"/>
            </p:cNvSpPr>
            <p:nvPr/>
          </p:nvSpPr>
          <p:spPr bwMode="auto">
            <a:xfrm>
              <a:off x="3307080" y="2279904"/>
              <a:ext cx="92075" cy="92075"/>
            </a:xfrm>
            <a:prstGeom prst="ellipse">
              <a:avLst/>
            </a:prstGeom>
            <a:solidFill>
              <a:srgbClr val="000000"/>
            </a:solidFill>
            <a:ln w="9360">
              <a:solidFill>
                <a:srgbClr val="000000"/>
              </a:solidFill>
              <a:miter lim="800000"/>
              <a:headEnd/>
              <a:tailEnd/>
            </a:ln>
          </p:spPr>
          <p:txBody>
            <a:bodyPr wrap="none" anchor="ctr"/>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8286" name="Oval 82"/>
            <p:cNvSpPr>
              <a:spLocks noChangeArrowheads="1"/>
            </p:cNvSpPr>
            <p:nvPr/>
          </p:nvSpPr>
          <p:spPr bwMode="auto">
            <a:xfrm>
              <a:off x="3383280" y="2432304"/>
              <a:ext cx="92075" cy="92075"/>
            </a:xfrm>
            <a:prstGeom prst="ellipse">
              <a:avLst/>
            </a:prstGeom>
            <a:solidFill>
              <a:srgbClr val="000000"/>
            </a:solidFill>
            <a:ln w="9360">
              <a:solidFill>
                <a:srgbClr val="000000"/>
              </a:solidFill>
              <a:miter lim="800000"/>
              <a:headEnd/>
              <a:tailEnd/>
            </a:ln>
          </p:spPr>
          <p:txBody>
            <a:bodyPr wrap="none" anchor="ctr"/>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8287" name="Oval 83"/>
            <p:cNvSpPr>
              <a:spLocks noChangeArrowheads="1"/>
            </p:cNvSpPr>
            <p:nvPr/>
          </p:nvSpPr>
          <p:spPr bwMode="auto">
            <a:xfrm>
              <a:off x="2468880" y="3880104"/>
              <a:ext cx="92075" cy="92075"/>
            </a:xfrm>
            <a:prstGeom prst="ellipse">
              <a:avLst/>
            </a:prstGeom>
            <a:solidFill>
              <a:srgbClr val="000000"/>
            </a:solidFill>
            <a:ln w="9360">
              <a:solidFill>
                <a:srgbClr val="000000"/>
              </a:solidFill>
              <a:miter lim="800000"/>
              <a:headEnd/>
              <a:tailEnd/>
            </a:ln>
          </p:spPr>
          <p:txBody>
            <a:bodyPr wrap="none" anchor="ctr"/>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8288" name="Oval 84"/>
            <p:cNvSpPr>
              <a:spLocks noChangeArrowheads="1"/>
            </p:cNvSpPr>
            <p:nvPr/>
          </p:nvSpPr>
          <p:spPr bwMode="auto">
            <a:xfrm>
              <a:off x="2316480" y="3575304"/>
              <a:ext cx="92075" cy="92075"/>
            </a:xfrm>
            <a:prstGeom prst="ellipse">
              <a:avLst/>
            </a:prstGeom>
            <a:solidFill>
              <a:srgbClr val="000000"/>
            </a:solidFill>
            <a:ln w="9360">
              <a:solidFill>
                <a:srgbClr val="000000"/>
              </a:solidFill>
              <a:miter lim="800000"/>
              <a:headEnd/>
              <a:tailEnd/>
            </a:ln>
          </p:spPr>
          <p:txBody>
            <a:bodyPr wrap="none" anchor="ctr"/>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8289" name="Oval 85"/>
            <p:cNvSpPr>
              <a:spLocks noChangeArrowheads="1"/>
            </p:cNvSpPr>
            <p:nvPr/>
          </p:nvSpPr>
          <p:spPr bwMode="auto">
            <a:xfrm>
              <a:off x="5364480" y="4626229"/>
              <a:ext cx="92075" cy="92075"/>
            </a:xfrm>
            <a:prstGeom prst="ellipse">
              <a:avLst/>
            </a:prstGeom>
            <a:solidFill>
              <a:srgbClr val="000000"/>
            </a:solidFill>
            <a:ln w="9360">
              <a:solidFill>
                <a:srgbClr val="000000"/>
              </a:solidFill>
              <a:miter lim="800000"/>
              <a:headEnd/>
              <a:tailEnd/>
            </a:ln>
          </p:spPr>
          <p:txBody>
            <a:bodyPr wrap="none" anchor="ctr"/>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8290" name="Oval 86"/>
            <p:cNvSpPr>
              <a:spLocks noChangeArrowheads="1"/>
            </p:cNvSpPr>
            <p:nvPr/>
          </p:nvSpPr>
          <p:spPr bwMode="auto">
            <a:xfrm>
              <a:off x="5212080" y="4626229"/>
              <a:ext cx="92075" cy="92075"/>
            </a:xfrm>
            <a:prstGeom prst="ellipse">
              <a:avLst/>
            </a:prstGeom>
            <a:solidFill>
              <a:srgbClr val="000000"/>
            </a:solidFill>
            <a:ln w="9360">
              <a:solidFill>
                <a:srgbClr val="000000"/>
              </a:solidFill>
              <a:miter lim="800000"/>
              <a:headEnd/>
              <a:tailEnd/>
            </a:ln>
          </p:spPr>
          <p:txBody>
            <a:bodyPr wrap="none" anchor="ctr"/>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8291" name="Oval 87"/>
            <p:cNvSpPr>
              <a:spLocks noChangeArrowheads="1"/>
            </p:cNvSpPr>
            <p:nvPr/>
          </p:nvSpPr>
          <p:spPr bwMode="auto">
            <a:xfrm>
              <a:off x="5516880" y="4778629"/>
              <a:ext cx="92075" cy="92075"/>
            </a:xfrm>
            <a:prstGeom prst="ellipse">
              <a:avLst/>
            </a:prstGeom>
            <a:solidFill>
              <a:srgbClr val="000000"/>
            </a:solidFill>
            <a:ln w="9360">
              <a:solidFill>
                <a:srgbClr val="000000"/>
              </a:solidFill>
              <a:miter lim="800000"/>
              <a:headEnd/>
              <a:tailEnd/>
            </a:ln>
          </p:spPr>
          <p:txBody>
            <a:bodyPr wrap="none" anchor="ctr"/>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8292" name="Oval 88"/>
            <p:cNvSpPr>
              <a:spLocks noChangeArrowheads="1"/>
            </p:cNvSpPr>
            <p:nvPr/>
          </p:nvSpPr>
          <p:spPr bwMode="auto">
            <a:xfrm>
              <a:off x="5593080" y="4626229"/>
              <a:ext cx="92075" cy="92075"/>
            </a:xfrm>
            <a:prstGeom prst="ellipse">
              <a:avLst/>
            </a:prstGeom>
            <a:solidFill>
              <a:srgbClr val="000000"/>
            </a:solidFill>
            <a:ln w="9360">
              <a:solidFill>
                <a:srgbClr val="000000"/>
              </a:solidFill>
              <a:miter lim="800000"/>
              <a:headEnd/>
              <a:tailEnd/>
            </a:ln>
          </p:spPr>
          <p:txBody>
            <a:bodyPr wrap="none" anchor="ctr"/>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8293" name="Oval 89"/>
            <p:cNvSpPr>
              <a:spLocks noChangeArrowheads="1"/>
            </p:cNvSpPr>
            <p:nvPr/>
          </p:nvSpPr>
          <p:spPr bwMode="auto">
            <a:xfrm>
              <a:off x="5364480" y="4778629"/>
              <a:ext cx="92075" cy="92075"/>
            </a:xfrm>
            <a:prstGeom prst="ellipse">
              <a:avLst/>
            </a:prstGeom>
            <a:solidFill>
              <a:srgbClr val="000000"/>
            </a:solidFill>
            <a:ln w="9360">
              <a:solidFill>
                <a:srgbClr val="000000"/>
              </a:solidFill>
              <a:miter lim="800000"/>
              <a:headEnd/>
              <a:tailEnd/>
            </a:ln>
          </p:spPr>
          <p:txBody>
            <a:bodyPr wrap="none" anchor="ctr"/>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8294" name="Oval 90"/>
            <p:cNvSpPr>
              <a:spLocks noChangeArrowheads="1"/>
            </p:cNvSpPr>
            <p:nvPr/>
          </p:nvSpPr>
          <p:spPr bwMode="auto">
            <a:xfrm>
              <a:off x="4069080" y="4858004"/>
              <a:ext cx="92075" cy="92075"/>
            </a:xfrm>
            <a:prstGeom prst="ellipse">
              <a:avLst/>
            </a:prstGeom>
            <a:solidFill>
              <a:srgbClr val="000000"/>
            </a:solidFill>
            <a:ln w="9360">
              <a:solidFill>
                <a:srgbClr val="000000"/>
              </a:solidFill>
              <a:miter lim="800000"/>
              <a:headEnd/>
              <a:tailEnd/>
            </a:ln>
          </p:spPr>
          <p:txBody>
            <a:bodyPr wrap="none" anchor="ctr"/>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8295" name="Oval 91"/>
            <p:cNvSpPr>
              <a:spLocks noChangeArrowheads="1"/>
            </p:cNvSpPr>
            <p:nvPr/>
          </p:nvSpPr>
          <p:spPr bwMode="auto">
            <a:xfrm>
              <a:off x="3954780" y="4718304"/>
              <a:ext cx="92075" cy="92075"/>
            </a:xfrm>
            <a:prstGeom prst="ellipse">
              <a:avLst/>
            </a:prstGeom>
            <a:solidFill>
              <a:srgbClr val="000000"/>
            </a:solidFill>
            <a:ln w="9360">
              <a:solidFill>
                <a:srgbClr val="000000"/>
              </a:solidFill>
              <a:miter lim="800000"/>
              <a:headEnd/>
              <a:tailEnd/>
            </a:ln>
          </p:spPr>
          <p:txBody>
            <a:bodyPr wrap="none" anchor="ctr"/>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8296" name="Oval 92"/>
            <p:cNvSpPr>
              <a:spLocks noChangeArrowheads="1"/>
            </p:cNvSpPr>
            <p:nvPr/>
          </p:nvSpPr>
          <p:spPr bwMode="auto">
            <a:xfrm>
              <a:off x="3916680" y="4858004"/>
              <a:ext cx="92075" cy="92075"/>
            </a:xfrm>
            <a:prstGeom prst="ellipse">
              <a:avLst/>
            </a:prstGeom>
            <a:solidFill>
              <a:srgbClr val="000000"/>
            </a:solidFill>
            <a:ln w="9360">
              <a:solidFill>
                <a:srgbClr val="000000"/>
              </a:solidFill>
              <a:miter lim="800000"/>
              <a:headEnd/>
              <a:tailEnd/>
            </a:ln>
          </p:spPr>
          <p:txBody>
            <a:bodyPr wrap="none" anchor="ctr"/>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8297" name="Oval 93"/>
            <p:cNvSpPr>
              <a:spLocks noChangeArrowheads="1"/>
            </p:cNvSpPr>
            <p:nvPr/>
          </p:nvSpPr>
          <p:spPr bwMode="auto">
            <a:xfrm>
              <a:off x="3764280" y="4858004"/>
              <a:ext cx="92075" cy="92075"/>
            </a:xfrm>
            <a:prstGeom prst="ellipse">
              <a:avLst/>
            </a:prstGeom>
            <a:solidFill>
              <a:srgbClr val="000000"/>
            </a:solidFill>
            <a:ln w="9360">
              <a:solidFill>
                <a:srgbClr val="000000"/>
              </a:solidFill>
              <a:miter lim="800000"/>
              <a:headEnd/>
              <a:tailEnd/>
            </a:ln>
          </p:spPr>
          <p:txBody>
            <a:bodyPr wrap="none" anchor="ctr"/>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8298" name="Oval 94"/>
            <p:cNvSpPr>
              <a:spLocks noChangeArrowheads="1"/>
            </p:cNvSpPr>
            <p:nvPr/>
          </p:nvSpPr>
          <p:spPr bwMode="auto">
            <a:xfrm>
              <a:off x="3675380" y="4642104"/>
              <a:ext cx="92075" cy="92075"/>
            </a:xfrm>
            <a:prstGeom prst="ellipse">
              <a:avLst/>
            </a:prstGeom>
            <a:solidFill>
              <a:srgbClr val="000000"/>
            </a:solidFill>
            <a:ln w="9360">
              <a:solidFill>
                <a:srgbClr val="000000"/>
              </a:solidFill>
              <a:miter lim="800000"/>
              <a:headEnd/>
              <a:tailEnd/>
            </a:ln>
          </p:spPr>
          <p:txBody>
            <a:bodyPr wrap="none" anchor="ctr"/>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8299" name="Oval 95"/>
            <p:cNvSpPr>
              <a:spLocks noChangeArrowheads="1"/>
            </p:cNvSpPr>
            <p:nvPr/>
          </p:nvSpPr>
          <p:spPr bwMode="auto">
            <a:xfrm>
              <a:off x="3637280" y="4807204"/>
              <a:ext cx="92075" cy="92075"/>
            </a:xfrm>
            <a:prstGeom prst="ellipse">
              <a:avLst/>
            </a:prstGeom>
            <a:solidFill>
              <a:srgbClr val="000000"/>
            </a:solidFill>
            <a:ln w="9360">
              <a:solidFill>
                <a:srgbClr val="000000"/>
              </a:solidFill>
              <a:miter lim="800000"/>
              <a:headEnd/>
              <a:tailEnd/>
            </a:ln>
          </p:spPr>
          <p:txBody>
            <a:bodyPr wrap="none" anchor="ctr"/>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8300" name="Oval 96"/>
            <p:cNvSpPr>
              <a:spLocks noChangeArrowheads="1"/>
            </p:cNvSpPr>
            <p:nvPr/>
          </p:nvSpPr>
          <p:spPr bwMode="auto">
            <a:xfrm>
              <a:off x="3977005" y="4702429"/>
              <a:ext cx="92075" cy="92075"/>
            </a:xfrm>
            <a:prstGeom prst="ellipse">
              <a:avLst/>
            </a:prstGeom>
            <a:solidFill>
              <a:srgbClr val="000000"/>
            </a:solidFill>
            <a:ln w="9360">
              <a:solidFill>
                <a:srgbClr val="000000"/>
              </a:solidFill>
              <a:miter lim="800000"/>
              <a:headEnd/>
              <a:tailEnd/>
            </a:ln>
          </p:spPr>
          <p:txBody>
            <a:bodyPr wrap="none" anchor="ctr"/>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8301" name="Oval 97"/>
            <p:cNvSpPr>
              <a:spLocks noChangeArrowheads="1"/>
            </p:cNvSpPr>
            <p:nvPr/>
          </p:nvSpPr>
          <p:spPr bwMode="auto">
            <a:xfrm>
              <a:off x="3862705" y="4562729"/>
              <a:ext cx="92075" cy="92075"/>
            </a:xfrm>
            <a:prstGeom prst="ellipse">
              <a:avLst/>
            </a:prstGeom>
            <a:solidFill>
              <a:srgbClr val="000000"/>
            </a:solidFill>
            <a:ln w="9360">
              <a:solidFill>
                <a:srgbClr val="000000"/>
              </a:solidFill>
              <a:miter lim="800000"/>
              <a:headEnd/>
              <a:tailEnd/>
            </a:ln>
          </p:spPr>
          <p:txBody>
            <a:bodyPr wrap="none" anchor="ctr"/>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8302" name="Oval 98"/>
            <p:cNvSpPr>
              <a:spLocks noChangeArrowheads="1"/>
            </p:cNvSpPr>
            <p:nvPr/>
          </p:nvSpPr>
          <p:spPr bwMode="auto">
            <a:xfrm>
              <a:off x="3824605" y="4702429"/>
              <a:ext cx="92075" cy="92075"/>
            </a:xfrm>
            <a:prstGeom prst="ellipse">
              <a:avLst/>
            </a:prstGeom>
            <a:solidFill>
              <a:srgbClr val="000000"/>
            </a:solidFill>
            <a:ln w="9360">
              <a:solidFill>
                <a:srgbClr val="000000"/>
              </a:solidFill>
              <a:miter lim="800000"/>
              <a:headEnd/>
              <a:tailEnd/>
            </a:ln>
          </p:spPr>
          <p:txBody>
            <a:bodyPr wrap="none" anchor="ctr"/>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8303" name="Oval 99"/>
            <p:cNvSpPr>
              <a:spLocks noChangeArrowheads="1"/>
            </p:cNvSpPr>
            <p:nvPr/>
          </p:nvSpPr>
          <p:spPr bwMode="auto">
            <a:xfrm>
              <a:off x="5059680" y="4934204"/>
              <a:ext cx="92075" cy="92075"/>
            </a:xfrm>
            <a:prstGeom prst="ellipse">
              <a:avLst/>
            </a:prstGeom>
            <a:solidFill>
              <a:srgbClr val="000000"/>
            </a:solidFill>
            <a:ln w="9360">
              <a:solidFill>
                <a:srgbClr val="000000"/>
              </a:solidFill>
              <a:miter lim="800000"/>
              <a:headEnd/>
              <a:tailEnd/>
            </a:ln>
          </p:spPr>
          <p:txBody>
            <a:bodyPr wrap="none" anchor="ctr"/>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8304" name="Oval 100"/>
            <p:cNvSpPr>
              <a:spLocks noChangeArrowheads="1"/>
            </p:cNvSpPr>
            <p:nvPr/>
          </p:nvSpPr>
          <p:spPr bwMode="auto">
            <a:xfrm>
              <a:off x="4945380" y="4794504"/>
              <a:ext cx="92075" cy="92075"/>
            </a:xfrm>
            <a:prstGeom prst="ellipse">
              <a:avLst/>
            </a:prstGeom>
            <a:solidFill>
              <a:srgbClr val="000000"/>
            </a:solidFill>
            <a:ln w="9360">
              <a:solidFill>
                <a:srgbClr val="000000"/>
              </a:solidFill>
              <a:miter lim="800000"/>
              <a:headEnd/>
              <a:tailEnd/>
            </a:ln>
          </p:spPr>
          <p:txBody>
            <a:bodyPr wrap="none" anchor="ctr"/>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8305" name="Oval 101"/>
            <p:cNvSpPr>
              <a:spLocks noChangeArrowheads="1"/>
            </p:cNvSpPr>
            <p:nvPr/>
          </p:nvSpPr>
          <p:spPr bwMode="auto">
            <a:xfrm>
              <a:off x="4907280" y="4934204"/>
              <a:ext cx="92075" cy="92075"/>
            </a:xfrm>
            <a:prstGeom prst="ellipse">
              <a:avLst/>
            </a:prstGeom>
            <a:solidFill>
              <a:srgbClr val="000000"/>
            </a:solidFill>
            <a:ln w="9360">
              <a:solidFill>
                <a:srgbClr val="000000"/>
              </a:solidFill>
              <a:miter lim="800000"/>
              <a:headEnd/>
              <a:tailEnd/>
            </a:ln>
          </p:spPr>
          <p:txBody>
            <a:bodyPr wrap="none" anchor="ctr"/>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8306" name="Oval 102"/>
            <p:cNvSpPr>
              <a:spLocks noChangeArrowheads="1"/>
            </p:cNvSpPr>
            <p:nvPr/>
          </p:nvSpPr>
          <p:spPr bwMode="auto">
            <a:xfrm>
              <a:off x="5491480" y="4515104"/>
              <a:ext cx="92075" cy="92075"/>
            </a:xfrm>
            <a:prstGeom prst="ellipse">
              <a:avLst/>
            </a:prstGeom>
            <a:solidFill>
              <a:srgbClr val="000000"/>
            </a:solidFill>
            <a:ln w="9360">
              <a:solidFill>
                <a:srgbClr val="000000"/>
              </a:solidFill>
              <a:miter lim="800000"/>
              <a:headEnd/>
              <a:tailEnd/>
            </a:ln>
          </p:spPr>
          <p:txBody>
            <a:bodyPr wrap="none" anchor="ctr"/>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8307" name="Oval 103"/>
            <p:cNvSpPr>
              <a:spLocks noChangeArrowheads="1"/>
            </p:cNvSpPr>
            <p:nvPr/>
          </p:nvSpPr>
          <p:spPr bwMode="auto">
            <a:xfrm>
              <a:off x="5377180" y="4375404"/>
              <a:ext cx="92075" cy="92075"/>
            </a:xfrm>
            <a:prstGeom prst="ellipse">
              <a:avLst/>
            </a:prstGeom>
            <a:solidFill>
              <a:srgbClr val="000000"/>
            </a:solidFill>
            <a:ln w="9360">
              <a:solidFill>
                <a:srgbClr val="000000"/>
              </a:solidFill>
              <a:miter lim="800000"/>
              <a:headEnd/>
              <a:tailEnd/>
            </a:ln>
          </p:spPr>
          <p:txBody>
            <a:bodyPr wrap="none" anchor="ctr"/>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8308" name="Oval 104"/>
            <p:cNvSpPr>
              <a:spLocks noChangeArrowheads="1"/>
            </p:cNvSpPr>
            <p:nvPr/>
          </p:nvSpPr>
          <p:spPr bwMode="auto">
            <a:xfrm>
              <a:off x="5339080" y="4515104"/>
              <a:ext cx="92075" cy="92075"/>
            </a:xfrm>
            <a:prstGeom prst="ellipse">
              <a:avLst/>
            </a:prstGeom>
            <a:solidFill>
              <a:srgbClr val="000000"/>
            </a:solidFill>
            <a:ln w="9360">
              <a:solidFill>
                <a:srgbClr val="000000"/>
              </a:solidFill>
              <a:miter lim="800000"/>
              <a:headEnd/>
              <a:tailEnd/>
            </a:ln>
          </p:spPr>
          <p:txBody>
            <a:bodyPr wrap="none" anchor="ctr"/>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8309" name="Oval 105"/>
            <p:cNvSpPr>
              <a:spLocks noChangeArrowheads="1"/>
            </p:cNvSpPr>
            <p:nvPr/>
          </p:nvSpPr>
          <p:spPr bwMode="auto">
            <a:xfrm>
              <a:off x="4586605" y="4413504"/>
              <a:ext cx="92075" cy="92075"/>
            </a:xfrm>
            <a:prstGeom prst="ellipse">
              <a:avLst/>
            </a:prstGeom>
            <a:solidFill>
              <a:srgbClr val="000000"/>
            </a:solidFill>
            <a:ln w="9360">
              <a:solidFill>
                <a:srgbClr val="000000"/>
              </a:solidFill>
              <a:miter lim="800000"/>
              <a:headEnd/>
              <a:tailEnd/>
            </a:ln>
          </p:spPr>
          <p:txBody>
            <a:bodyPr wrap="none" anchor="ctr"/>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8310" name="Oval 106"/>
            <p:cNvSpPr>
              <a:spLocks noChangeArrowheads="1"/>
            </p:cNvSpPr>
            <p:nvPr/>
          </p:nvSpPr>
          <p:spPr bwMode="auto">
            <a:xfrm>
              <a:off x="4472305" y="4464304"/>
              <a:ext cx="92075" cy="92075"/>
            </a:xfrm>
            <a:prstGeom prst="ellipse">
              <a:avLst/>
            </a:prstGeom>
            <a:solidFill>
              <a:srgbClr val="000000"/>
            </a:solidFill>
            <a:ln w="9360">
              <a:solidFill>
                <a:srgbClr val="000000"/>
              </a:solidFill>
              <a:miter lim="800000"/>
              <a:headEnd/>
              <a:tailEnd/>
            </a:ln>
          </p:spPr>
          <p:txBody>
            <a:bodyPr wrap="none" anchor="ctr"/>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8311" name="Oval 107"/>
            <p:cNvSpPr>
              <a:spLocks noChangeArrowheads="1"/>
            </p:cNvSpPr>
            <p:nvPr/>
          </p:nvSpPr>
          <p:spPr bwMode="auto">
            <a:xfrm>
              <a:off x="4434205" y="4604004"/>
              <a:ext cx="92075" cy="92075"/>
            </a:xfrm>
            <a:prstGeom prst="ellipse">
              <a:avLst/>
            </a:prstGeom>
            <a:solidFill>
              <a:srgbClr val="000000"/>
            </a:solidFill>
            <a:ln w="9360">
              <a:solidFill>
                <a:srgbClr val="000000"/>
              </a:solidFill>
              <a:miter lim="800000"/>
              <a:headEnd/>
              <a:tailEnd/>
            </a:ln>
          </p:spPr>
          <p:txBody>
            <a:bodyPr wrap="none" anchor="ctr"/>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8312" name="Oval 108"/>
            <p:cNvSpPr>
              <a:spLocks noChangeArrowheads="1"/>
            </p:cNvSpPr>
            <p:nvPr/>
          </p:nvSpPr>
          <p:spPr bwMode="auto">
            <a:xfrm>
              <a:off x="4739005" y="4473829"/>
              <a:ext cx="92075" cy="92075"/>
            </a:xfrm>
            <a:prstGeom prst="ellipse">
              <a:avLst/>
            </a:prstGeom>
            <a:solidFill>
              <a:srgbClr val="000000"/>
            </a:solidFill>
            <a:ln w="9360">
              <a:solidFill>
                <a:srgbClr val="000000"/>
              </a:solidFill>
              <a:miter lim="800000"/>
              <a:headEnd/>
              <a:tailEnd/>
            </a:ln>
          </p:spPr>
          <p:txBody>
            <a:bodyPr wrap="none" anchor="ctr"/>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8313" name="Oval 109"/>
            <p:cNvSpPr>
              <a:spLocks noChangeArrowheads="1"/>
            </p:cNvSpPr>
            <p:nvPr/>
          </p:nvSpPr>
          <p:spPr bwMode="auto">
            <a:xfrm>
              <a:off x="4015105" y="4565904"/>
              <a:ext cx="92075" cy="92075"/>
            </a:xfrm>
            <a:prstGeom prst="ellipse">
              <a:avLst/>
            </a:prstGeom>
            <a:solidFill>
              <a:srgbClr val="000000"/>
            </a:solidFill>
            <a:ln w="9360">
              <a:solidFill>
                <a:srgbClr val="000000"/>
              </a:solidFill>
              <a:miter lim="800000"/>
              <a:headEnd/>
              <a:tailEnd/>
            </a:ln>
          </p:spPr>
          <p:txBody>
            <a:bodyPr wrap="none" anchor="ctr"/>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8314" name="Oval 110"/>
            <p:cNvSpPr>
              <a:spLocks noChangeArrowheads="1"/>
            </p:cNvSpPr>
            <p:nvPr/>
          </p:nvSpPr>
          <p:spPr bwMode="auto">
            <a:xfrm>
              <a:off x="4218305" y="4448429"/>
              <a:ext cx="92075" cy="92075"/>
            </a:xfrm>
            <a:prstGeom prst="ellipse">
              <a:avLst/>
            </a:prstGeom>
            <a:solidFill>
              <a:srgbClr val="000000"/>
            </a:solidFill>
            <a:ln w="9360">
              <a:solidFill>
                <a:srgbClr val="000000"/>
              </a:solidFill>
              <a:miter lim="800000"/>
              <a:headEnd/>
              <a:tailEnd/>
            </a:ln>
          </p:spPr>
          <p:txBody>
            <a:bodyPr wrap="none" anchor="ctr"/>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8315" name="Oval 111"/>
            <p:cNvSpPr>
              <a:spLocks noChangeArrowheads="1"/>
            </p:cNvSpPr>
            <p:nvPr/>
          </p:nvSpPr>
          <p:spPr bwMode="auto">
            <a:xfrm>
              <a:off x="4373880" y="4753229"/>
              <a:ext cx="92075" cy="92075"/>
            </a:xfrm>
            <a:prstGeom prst="ellipse">
              <a:avLst/>
            </a:prstGeom>
            <a:solidFill>
              <a:srgbClr val="000000"/>
            </a:solidFill>
            <a:ln w="9360">
              <a:solidFill>
                <a:srgbClr val="000000"/>
              </a:solidFill>
              <a:miter lim="800000"/>
              <a:headEnd/>
              <a:tailEnd/>
            </a:ln>
          </p:spPr>
          <p:txBody>
            <a:bodyPr wrap="none" anchor="ctr"/>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8316" name="Oval 112"/>
            <p:cNvSpPr>
              <a:spLocks noChangeArrowheads="1"/>
            </p:cNvSpPr>
            <p:nvPr/>
          </p:nvSpPr>
          <p:spPr bwMode="auto">
            <a:xfrm>
              <a:off x="4145280" y="4946904"/>
              <a:ext cx="92075" cy="92075"/>
            </a:xfrm>
            <a:prstGeom prst="ellipse">
              <a:avLst/>
            </a:prstGeom>
            <a:solidFill>
              <a:srgbClr val="000000"/>
            </a:solidFill>
            <a:ln w="9360">
              <a:solidFill>
                <a:srgbClr val="000000"/>
              </a:solidFill>
              <a:miter lim="800000"/>
              <a:headEnd/>
              <a:tailEnd/>
            </a:ln>
          </p:spPr>
          <p:txBody>
            <a:bodyPr wrap="none" anchor="ctr"/>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8317" name="Oval 113"/>
            <p:cNvSpPr>
              <a:spLocks noChangeArrowheads="1"/>
            </p:cNvSpPr>
            <p:nvPr/>
          </p:nvSpPr>
          <p:spPr bwMode="auto">
            <a:xfrm>
              <a:off x="4323080" y="4969129"/>
              <a:ext cx="92075" cy="92075"/>
            </a:xfrm>
            <a:prstGeom prst="ellipse">
              <a:avLst/>
            </a:prstGeom>
            <a:solidFill>
              <a:srgbClr val="000000"/>
            </a:solidFill>
            <a:ln w="9360">
              <a:solidFill>
                <a:srgbClr val="000000"/>
              </a:solidFill>
              <a:miter lim="800000"/>
              <a:headEnd/>
              <a:tailEnd/>
            </a:ln>
          </p:spPr>
          <p:txBody>
            <a:bodyPr wrap="none" anchor="ctr"/>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8318" name="Oval 114"/>
            <p:cNvSpPr>
              <a:spLocks noChangeArrowheads="1"/>
            </p:cNvSpPr>
            <p:nvPr/>
          </p:nvSpPr>
          <p:spPr bwMode="auto">
            <a:xfrm>
              <a:off x="4510405" y="4969129"/>
              <a:ext cx="92075" cy="92075"/>
            </a:xfrm>
            <a:prstGeom prst="ellipse">
              <a:avLst/>
            </a:prstGeom>
            <a:solidFill>
              <a:srgbClr val="000000"/>
            </a:solidFill>
            <a:ln w="9360">
              <a:solidFill>
                <a:srgbClr val="000000"/>
              </a:solidFill>
              <a:miter lim="800000"/>
              <a:headEnd/>
              <a:tailEnd/>
            </a:ln>
          </p:spPr>
          <p:txBody>
            <a:bodyPr wrap="none" anchor="ctr"/>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8319" name="Oval 115"/>
            <p:cNvSpPr>
              <a:spLocks noChangeArrowheads="1"/>
            </p:cNvSpPr>
            <p:nvPr/>
          </p:nvSpPr>
          <p:spPr bwMode="auto">
            <a:xfrm>
              <a:off x="4907280" y="4397629"/>
              <a:ext cx="92075" cy="92075"/>
            </a:xfrm>
            <a:prstGeom prst="ellipse">
              <a:avLst/>
            </a:prstGeom>
            <a:solidFill>
              <a:srgbClr val="000000"/>
            </a:solidFill>
            <a:ln w="9360">
              <a:solidFill>
                <a:srgbClr val="000000"/>
              </a:solidFill>
              <a:miter lim="800000"/>
              <a:headEnd/>
              <a:tailEnd/>
            </a:ln>
          </p:spPr>
          <p:txBody>
            <a:bodyPr wrap="none" anchor="ctr"/>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8320" name="Oval 116"/>
            <p:cNvSpPr>
              <a:spLocks noChangeArrowheads="1"/>
            </p:cNvSpPr>
            <p:nvPr/>
          </p:nvSpPr>
          <p:spPr bwMode="auto">
            <a:xfrm>
              <a:off x="5107305" y="4375404"/>
              <a:ext cx="92075" cy="92075"/>
            </a:xfrm>
            <a:prstGeom prst="ellipse">
              <a:avLst/>
            </a:prstGeom>
            <a:solidFill>
              <a:srgbClr val="000000"/>
            </a:solidFill>
            <a:ln w="9360">
              <a:solidFill>
                <a:srgbClr val="000000"/>
              </a:solidFill>
              <a:miter lim="800000"/>
              <a:headEnd/>
              <a:tailEnd/>
            </a:ln>
          </p:spPr>
          <p:txBody>
            <a:bodyPr wrap="none" anchor="ctr"/>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8321" name="Oval 117"/>
            <p:cNvSpPr>
              <a:spLocks noChangeArrowheads="1"/>
            </p:cNvSpPr>
            <p:nvPr/>
          </p:nvSpPr>
          <p:spPr bwMode="auto">
            <a:xfrm>
              <a:off x="5221605" y="4931029"/>
              <a:ext cx="92075" cy="92075"/>
            </a:xfrm>
            <a:prstGeom prst="ellipse">
              <a:avLst/>
            </a:prstGeom>
            <a:solidFill>
              <a:srgbClr val="000000"/>
            </a:solidFill>
            <a:ln w="9360">
              <a:solidFill>
                <a:srgbClr val="000000"/>
              </a:solidFill>
              <a:miter lim="800000"/>
              <a:headEnd/>
              <a:tailEnd/>
            </a:ln>
          </p:spPr>
          <p:txBody>
            <a:bodyPr wrap="none" anchor="ctr"/>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8322" name="Oval 118"/>
            <p:cNvSpPr>
              <a:spLocks noChangeArrowheads="1"/>
            </p:cNvSpPr>
            <p:nvPr/>
          </p:nvSpPr>
          <p:spPr bwMode="auto">
            <a:xfrm>
              <a:off x="5542280" y="4892929"/>
              <a:ext cx="92075" cy="92075"/>
            </a:xfrm>
            <a:prstGeom prst="ellipse">
              <a:avLst/>
            </a:prstGeom>
            <a:solidFill>
              <a:srgbClr val="000000"/>
            </a:solidFill>
            <a:ln w="9360">
              <a:solidFill>
                <a:srgbClr val="000000"/>
              </a:solidFill>
              <a:miter lim="800000"/>
              <a:headEnd/>
              <a:tailEnd/>
            </a:ln>
          </p:spPr>
          <p:txBody>
            <a:bodyPr wrap="none" anchor="ctr"/>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8323" name="Oval 119"/>
            <p:cNvSpPr>
              <a:spLocks noChangeArrowheads="1"/>
            </p:cNvSpPr>
            <p:nvPr/>
          </p:nvSpPr>
          <p:spPr bwMode="auto">
            <a:xfrm>
              <a:off x="5389880" y="4892929"/>
              <a:ext cx="92075" cy="92075"/>
            </a:xfrm>
            <a:prstGeom prst="ellipse">
              <a:avLst/>
            </a:prstGeom>
            <a:solidFill>
              <a:srgbClr val="000000"/>
            </a:solidFill>
            <a:ln w="9360">
              <a:solidFill>
                <a:srgbClr val="000000"/>
              </a:solidFill>
              <a:miter lim="800000"/>
              <a:headEnd/>
              <a:tailEnd/>
            </a:ln>
          </p:spPr>
          <p:txBody>
            <a:bodyPr wrap="none" anchor="ctr"/>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8324" name="Oval 120"/>
            <p:cNvSpPr>
              <a:spLocks noChangeArrowheads="1"/>
            </p:cNvSpPr>
            <p:nvPr/>
          </p:nvSpPr>
          <p:spPr bwMode="auto">
            <a:xfrm>
              <a:off x="5805805" y="4794504"/>
              <a:ext cx="92075" cy="92075"/>
            </a:xfrm>
            <a:prstGeom prst="ellipse">
              <a:avLst/>
            </a:prstGeom>
            <a:solidFill>
              <a:srgbClr val="000000"/>
            </a:solidFill>
            <a:ln w="9360">
              <a:solidFill>
                <a:srgbClr val="000000"/>
              </a:solidFill>
              <a:miter lim="800000"/>
              <a:headEnd/>
              <a:tailEnd/>
            </a:ln>
          </p:spPr>
          <p:txBody>
            <a:bodyPr wrap="none" anchor="ctr"/>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8325" name="Oval 121"/>
            <p:cNvSpPr>
              <a:spLocks noChangeArrowheads="1"/>
            </p:cNvSpPr>
            <p:nvPr/>
          </p:nvSpPr>
          <p:spPr bwMode="auto">
            <a:xfrm>
              <a:off x="5653405" y="4794504"/>
              <a:ext cx="92075" cy="92075"/>
            </a:xfrm>
            <a:prstGeom prst="ellipse">
              <a:avLst/>
            </a:prstGeom>
            <a:solidFill>
              <a:srgbClr val="000000"/>
            </a:solidFill>
            <a:ln w="9360">
              <a:solidFill>
                <a:srgbClr val="000000"/>
              </a:solidFill>
              <a:miter lim="800000"/>
              <a:headEnd/>
              <a:tailEnd/>
            </a:ln>
          </p:spPr>
          <p:txBody>
            <a:bodyPr wrap="none" anchor="ctr"/>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8326" name="Oval 122"/>
            <p:cNvSpPr>
              <a:spLocks noChangeArrowheads="1"/>
            </p:cNvSpPr>
            <p:nvPr/>
          </p:nvSpPr>
          <p:spPr bwMode="auto">
            <a:xfrm>
              <a:off x="5694680" y="4397629"/>
              <a:ext cx="92075" cy="92075"/>
            </a:xfrm>
            <a:prstGeom prst="ellipse">
              <a:avLst/>
            </a:prstGeom>
            <a:solidFill>
              <a:srgbClr val="000000"/>
            </a:solidFill>
            <a:ln w="9360">
              <a:solidFill>
                <a:srgbClr val="000000"/>
              </a:solidFill>
              <a:miter lim="800000"/>
              <a:headEnd/>
              <a:tailEnd/>
            </a:ln>
          </p:spPr>
          <p:txBody>
            <a:bodyPr wrap="none" anchor="ctr"/>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8327" name="Oval 123"/>
            <p:cNvSpPr>
              <a:spLocks noChangeArrowheads="1"/>
            </p:cNvSpPr>
            <p:nvPr/>
          </p:nvSpPr>
          <p:spPr bwMode="auto">
            <a:xfrm>
              <a:off x="5542280" y="4397629"/>
              <a:ext cx="92075" cy="92075"/>
            </a:xfrm>
            <a:prstGeom prst="ellipse">
              <a:avLst/>
            </a:prstGeom>
            <a:solidFill>
              <a:srgbClr val="000000"/>
            </a:solidFill>
            <a:ln w="9360">
              <a:solidFill>
                <a:srgbClr val="000000"/>
              </a:solidFill>
              <a:miter lim="800000"/>
              <a:headEnd/>
              <a:tailEnd/>
            </a:ln>
          </p:spPr>
          <p:txBody>
            <a:bodyPr wrap="none" anchor="ctr"/>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8328" name="Oval 124"/>
            <p:cNvSpPr>
              <a:spLocks noChangeArrowheads="1"/>
            </p:cNvSpPr>
            <p:nvPr/>
          </p:nvSpPr>
          <p:spPr bwMode="auto">
            <a:xfrm>
              <a:off x="5805805" y="4524629"/>
              <a:ext cx="92075" cy="92075"/>
            </a:xfrm>
            <a:prstGeom prst="ellipse">
              <a:avLst/>
            </a:prstGeom>
            <a:solidFill>
              <a:srgbClr val="000000"/>
            </a:solidFill>
            <a:ln w="9360">
              <a:solidFill>
                <a:srgbClr val="000000"/>
              </a:solidFill>
              <a:miter lim="800000"/>
              <a:headEnd/>
              <a:tailEnd/>
            </a:ln>
          </p:spPr>
          <p:txBody>
            <a:bodyPr wrap="none" anchor="ctr"/>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8329" name="Oval 125"/>
            <p:cNvSpPr>
              <a:spLocks noChangeArrowheads="1"/>
            </p:cNvSpPr>
            <p:nvPr/>
          </p:nvSpPr>
          <p:spPr bwMode="auto">
            <a:xfrm>
              <a:off x="5653405" y="4524629"/>
              <a:ext cx="92075" cy="92075"/>
            </a:xfrm>
            <a:prstGeom prst="ellipse">
              <a:avLst/>
            </a:prstGeom>
            <a:solidFill>
              <a:srgbClr val="000000"/>
            </a:solidFill>
            <a:ln w="9360">
              <a:solidFill>
                <a:srgbClr val="000000"/>
              </a:solidFill>
              <a:miter lim="800000"/>
              <a:headEnd/>
              <a:tailEnd/>
            </a:ln>
          </p:spPr>
          <p:txBody>
            <a:bodyPr wrap="none" anchor="ctr"/>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8330" name="Oval 126"/>
            <p:cNvSpPr>
              <a:spLocks noChangeArrowheads="1"/>
            </p:cNvSpPr>
            <p:nvPr/>
          </p:nvSpPr>
          <p:spPr bwMode="auto">
            <a:xfrm>
              <a:off x="5882005" y="4667504"/>
              <a:ext cx="92075" cy="92075"/>
            </a:xfrm>
            <a:prstGeom prst="ellipse">
              <a:avLst/>
            </a:prstGeom>
            <a:solidFill>
              <a:srgbClr val="000000"/>
            </a:solidFill>
            <a:ln w="9360">
              <a:solidFill>
                <a:srgbClr val="000000"/>
              </a:solidFill>
              <a:miter lim="800000"/>
              <a:headEnd/>
              <a:tailEnd/>
            </a:ln>
          </p:spPr>
          <p:txBody>
            <a:bodyPr wrap="none" anchor="ctr"/>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8331" name="Oval 127"/>
            <p:cNvSpPr>
              <a:spLocks noChangeArrowheads="1"/>
            </p:cNvSpPr>
            <p:nvPr/>
          </p:nvSpPr>
          <p:spPr bwMode="auto">
            <a:xfrm>
              <a:off x="5729605" y="4667504"/>
              <a:ext cx="92075" cy="92075"/>
            </a:xfrm>
            <a:prstGeom prst="ellipse">
              <a:avLst/>
            </a:prstGeom>
            <a:solidFill>
              <a:srgbClr val="000000"/>
            </a:solidFill>
            <a:ln w="9360">
              <a:solidFill>
                <a:srgbClr val="000000"/>
              </a:solidFill>
              <a:miter lim="800000"/>
              <a:headEnd/>
              <a:tailEnd/>
            </a:ln>
          </p:spPr>
          <p:txBody>
            <a:bodyPr wrap="none" anchor="ctr"/>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8332" name="Oval 128"/>
            <p:cNvSpPr>
              <a:spLocks noChangeArrowheads="1"/>
            </p:cNvSpPr>
            <p:nvPr/>
          </p:nvSpPr>
          <p:spPr bwMode="auto">
            <a:xfrm>
              <a:off x="6012180" y="4604004"/>
              <a:ext cx="92075" cy="92075"/>
            </a:xfrm>
            <a:prstGeom prst="ellipse">
              <a:avLst/>
            </a:prstGeom>
            <a:solidFill>
              <a:srgbClr val="000000"/>
            </a:solidFill>
            <a:ln w="9360">
              <a:solidFill>
                <a:srgbClr val="000000"/>
              </a:solidFill>
              <a:miter lim="800000"/>
              <a:headEnd/>
              <a:tailEnd/>
            </a:ln>
          </p:spPr>
          <p:txBody>
            <a:bodyPr wrap="none" anchor="ctr"/>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8333" name="Oval 129"/>
            <p:cNvSpPr>
              <a:spLocks noChangeArrowheads="1"/>
            </p:cNvSpPr>
            <p:nvPr/>
          </p:nvSpPr>
          <p:spPr bwMode="auto">
            <a:xfrm>
              <a:off x="5958205" y="4473829"/>
              <a:ext cx="92075" cy="92075"/>
            </a:xfrm>
            <a:prstGeom prst="ellipse">
              <a:avLst/>
            </a:prstGeom>
            <a:solidFill>
              <a:srgbClr val="000000"/>
            </a:solidFill>
            <a:ln w="9360">
              <a:solidFill>
                <a:srgbClr val="000000"/>
              </a:solidFill>
              <a:miter lim="800000"/>
              <a:headEnd/>
              <a:tailEnd/>
            </a:ln>
          </p:spPr>
          <p:txBody>
            <a:bodyPr wrap="none" anchor="ctr"/>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8334" name="Oval 130"/>
            <p:cNvSpPr>
              <a:spLocks noChangeArrowheads="1"/>
            </p:cNvSpPr>
            <p:nvPr/>
          </p:nvSpPr>
          <p:spPr bwMode="auto">
            <a:xfrm>
              <a:off x="3230880" y="3194304"/>
              <a:ext cx="92075" cy="92075"/>
            </a:xfrm>
            <a:prstGeom prst="ellipse">
              <a:avLst/>
            </a:prstGeom>
            <a:solidFill>
              <a:srgbClr val="000000"/>
            </a:solidFill>
            <a:ln w="9360">
              <a:solidFill>
                <a:srgbClr val="000000"/>
              </a:solidFill>
              <a:miter lim="800000"/>
              <a:headEnd/>
              <a:tailEnd/>
            </a:ln>
          </p:spPr>
          <p:txBody>
            <a:bodyPr wrap="none" anchor="ctr"/>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8335" name="Oval 131"/>
            <p:cNvSpPr>
              <a:spLocks noChangeArrowheads="1"/>
            </p:cNvSpPr>
            <p:nvPr/>
          </p:nvSpPr>
          <p:spPr bwMode="auto">
            <a:xfrm>
              <a:off x="3268980" y="3003804"/>
              <a:ext cx="92075" cy="92075"/>
            </a:xfrm>
            <a:prstGeom prst="ellipse">
              <a:avLst/>
            </a:prstGeom>
            <a:solidFill>
              <a:srgbClr val="000000"/>
            </a:solidFill>
            <a:ln w="9360">
              <a:solidFill>
                <a:srgbClr val="000000"/>
              </a:solidFill>
              <a:miter lim="800000"/>
              <a:headEnd/>
              <a:tailEnd/>
            </a:ln>
          </p:spPr>
          <p:txBody>
            <a:bodyPr wrap="none" anchor="ctr"/>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8200" name="Rectangle 2"/>
          <p:cNvSpPr>
            <a:spLocks noChangeArrowheads="1"/>
          </p:cNvSpPr>
          <p:nvPr/>
        </p:nvSpPr>
        <p:spPr bwMode="auto">
          <a:xfrm>
            <a:off x="0" y="0"/>
            <a:ext cx="9144000" cy="0"/>
          </a:xfrm>
          <a:prstGeom prst="rect">
            <a:avLst/>
          </a:prstGeom>
          <a:noFill/>
          <a:ln w="9525" algn="ctr">
            <a:noFill/>
            <a:miter lim="800000"/>
            <a:headEnd/>
            <a:tailEnd/>
          </a:ln>
        </p:spPr>
        <p:txBody>
          <a:bodyPr wrap="none" lIns="0" tIns="0" rIns="0" bIns="0" anchor="ctr">
            <a:spAutoFit/>
          </a:bodyPr>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8201" name="Ovale 154"/>
          <p:cNvSpPr>
            <a:spLocks noChangeArrowheads="1"/>
          </p:cNvSpPr>
          <p:nvPr/>
        </p:nvSpPr>
        <p:spPr bwMode="auto">
          <a:xfrm flipV="1">
            <a:off x="1908175" y="4932363"/>
            <a:ext cx="107950" cy="107950"/>
          </a:xfrm>
          <a:prstGeom prst="ellipse">
            <a:avLst/>
          </a:prstGeom>
          <a:solidFill>
            <a:srgbClr val="FF0000"/>
          </a:solidFill>
          <a:ln w="9525" algn="ctr">
            <a:solidFill>
              <a:srgbClr val="FF0000"/>
            </a:solidFill>
            <a:round/>
            <a:headEnd/>
            <a:tailEnd/>
          </a:ln>
        </p:spPr>
        <p:txBody>
          <a:bodyPr lIns="0" tIns="0" rIns="0" bIns="0"/>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mn-ea"/>
              <a:cs typeface="+mn-cs"/>
            </a:endParaRPr>
          </a:p>
        </p:txBody>
      </p:sp>
      <p:graphicFrame>
        <p:nvGraphicFramePr>
          <p:cNvPr id="8195" name="Object 2"/>
          <p:cNvGraphicFramePr>
            <a:graphicFrameLocks noChangeAspect="1"/>
          </p:cNvGraphicFramePr>
          <p:nvPr/>
        </p:nvGraphicFramePr>
        <p:xfrm>
          <a:off x="4086190" y="1317117"/>
          <a:ext cx="2274802" cy="460164"/>
        </p:xfrm>
        <a:graphic>
          <a:graphicData uri="http://schemas.openxmlformats.org/presentationml/2006/ole">
            <mc:AlternateContent xmlns:mc="http://schemas.openxmlformats.org/markup-compatibility/2006">
              <mc:Choice xmlns:v="urn:schemas-microsoft-com:vml" Requires="v">
                <p:oleObj name="Equazione" r:id="rId3" imgW="1193760" imgH="241200" progId="Equation.3">
                  <p:embed/>
                </p:oleObj>
              </mc:Choice>
              <mc:Fallback>
                <p:oleObj name="Equazione" r:id="rId3" imgW="1193760" imgH="241200" progId="Equation.3">
                  <p:embed/>
                  <p:pic>
                    <p:nvPicPr>
                      <p:cNvPr id="8195"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86190" y="1317117"/>
                        <a:ext cx="2274802" cy="46016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207" name="CasellaDiTesto 152"/>
          <p:cNvSpPr txBox="1">
            <a:spLocks noChangeArrowheads="1"/>
          </p:cNvSpPr>
          <p:nvPr/>
        </p:nvSpPr>
        <p:spPr bwMode="auto">
          <a:xfrm>
            <a:off x="409575" y="1341035"/>
            <a:ext cx="8412163" cy="1077218"/>
          </a:xfrm>
          <a:prstGeom prst="rect">
            <a:avLst/>
          </a:prstGeom>
          <a:noFill/>
          <a:ln w="9525">
            <a:noFill/>
            <a:miter lim="800000"/>
            <a:headEnd/>
            <a:tailEnd/>
          </a:ln>
        </p:spPr>
        <p:txBody>
          <a:bodyPr>
            <a:spAutoFit/>
          </a:bodyPr>
          <a:lstStyle/>
          <a:p>
            <a:pPr marL="0" marR="0" lvl="0" indent="0" algn="l" defTabSz="914400" rtl="0" eaLnBrk="0" fontAlgn="base" latinLnBrk="0" hangingPunct="0">
              <a:lnSpc>
                <a:spcPct val="100000"/>
              </a:lnSpc>
              <a:spcBef>
                <a:spcPct val="20000"/>
              </a:spcBef>
              <a:spcAft>
                <a:spcPct val="0"/>
              </a:spcAft>
              <a:buClrTx/>
              <a:buSzTx/>
              <a:buFont typeface="Arial" pitchFamily="34" charset="0"/>
              <a:buChar char="•"/>
              <a:tabLst/>
              <a:defRPr/>
            </a:pPr>
            <a:r>
              <a:rPr kumimoji="0" lang="en-US" sz="2000" b="0" i="0" u="none" strike="noStrike" kern="1200" cap="none" spc="0" normalizeH="0" baseline="0" noProof="0" dirty="0">
                <a:ln>
                  <a:noFill/>
                </a:ln>
                <a:solidFill>
                  <a:srgbClr val="000000"/>
                </a:solidFill>
                <a:effectLst/>
                <a:uLnTx/>
                <a:uFillTx/>
                <a:latin typeface="Arial" charset="0"/>
                <a:ea typeface="+mn-ea"/>
                <a:cs typeface="+mn-cs"/>
              </a:rPr>
              <a:t>Signal values at current time: </a:t>
            </a:r>
          </a:p>
          <a:p>
            <a:pPr marL="0" marR="0" lvl="0" indent="0" algn="l" defTabSz="914400" rtl="0" eaLnBrk="0" fontAlgn="base" latinLnBrk="0" hangingPunct="0">
              <a:lnSpc>
                <a:spcPct val="100000"/>
              </a:lnSpc>
              <a:spcBef>
                <a:spcPct val="20000"/>
              </a:spcBef>
              <a:spcAft>
                <a:spcPct val="0"/>
              </a:spcAft>
              <a:buClrTx/>
              <a:buSzTx/>
              <a:buFont typeface="Arial" pitchFamily="34" charset="0"/>
              <a:buChar char="•"/>
              <a:tabLst/>
              <a:defRPr/>
            </a:pPr>
            <a:r>
              <a:rPr kumimoji="0" lang="en-US" sz="2000" b="0" i="0" u="none" strike="noStrike" kern="1200" cap="none" spc="0" normalizeH="0" baseline="0" noProof="0" dirty="0">
                <a:ln>
                  <a:noFill/>
                </a:ln>
                <a:solidFill>
                  <a:srgbClr val="000000"/>
                </a:solidFill>
                <a:effectLst/>
                <a:uLnTx/>
                <a:uFillTx/>
                <a:latin typeface="Arial" charset="0"/>
                <a:ea typeface="+mn-ea"/>
                <a:cs typeface="+mn-cs"/>
              </a:rPr>
              <a:t>Signal reconstructions:                                         based on the available historical signal measurements in normal plant condition  </a:t>
            </a:r>
          </a:p>
        </p:txBody>
      </p:sp>
      <p:sp>
        <p:nvSpPr>
          <p:cNvPr id="8208" name="Ovale 153"/>
          <p:cNvSpPr>
            <a:spLocks noChangeArrowheads="1"/>
          </p:cNvSpPr>
          <p:nvPr/>
        </p:nvSpPr>
        <p:spPr bwMode="auto">
          <a:xfrm flipV="1">
            <a:off x="6732298" y="1534285"/>
            <a:ext cx="71997" cy="71967"/>
          </a:xfrm>
          <a:prstGeom prst="ellipse">
            <a:avLst/>
          </a:prstGeom>
          <a:solidFill>
            <a:srgbClr val="FF0000"/>
          </a:solidFill>
          <a:ln w="9525" algn="ctr">
            <a:solidFill>
              <a:srgbClr val="FF0000"/>
            </a:solidFill>
            <a:round/>
            <a:headEnd/>
            <a:tailEnd/>
          </a:ln>
        </p:spPr>
        <p:txBody>
          <a:bodyPr lIns="0" tIns="0" rIns="0" bIns="0"/>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mn-ea"/>
              <a:cs typeface="+mn-cs"/>
            </a:endParaRPr>
          </a:p>
        </p:txBody>
      </p:sp>
      <p:graphicFrame>
        <p:nvGraphicFramePr>
          <p:cNvPr id="8196" name="Object 3"/>
          <p:cNvGraphicFramePr>
            <a:graphicFrameLocks noChangeAspect="1"/>
          </p:cNvGraphicFramePr>
          <p:nvPr/>
        </p:nvGraphicFramePr>
        <p:xfrm>
          <a:off x="3292239" y="1606395"/>
          <a:ext cx="2057322" cy="509353"/>
        </p:xfrm>
        <a:graphic>
          <a:graphicData uri="http://schemas.openxmlformats.org/presentationml/2006/ole">
            <mc:AlternateContent xmlns:mc="http://schemas.openxmlformats.org/markup-compatibility/2006">
              <mc:Choice xmlns:v="urn:schemas-microsoft-com:vml" Requires="v">
                <p:oleObj name="Equazione" r:id="rId5" imgW="1079280" imgH="266400" progId="Equation.3">
                  <p:embed/>
                </p:oleObj>
              </mc:Choice>
              <mc:Fallback>
                <p:oleObj name="Equazione" r:id="rId5" imgW="1079280" imgH="266400" progId="Equation.3">
                  <p:embed/>
                  <p:pic>
                    <p:nvPicPr>
                      <p:cNvPr id="8196"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92239" y="1606395"/>
                        <a:ext cx="2057322" cy="50935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57" name="Stella a 5 punte 156"/>
          <p:cNvSpPr/>
          <p:nvPr/>
        </p:nvSpPr>
        <p:spPr bwMode="auto">
          <a:xfrm>
            <a:off x="5596573" y="1852613"/>
            <a:ext cx="71437" cy="73025"/>
          </a:xfrm>
          <a:prstGeom prst="star5">
            <a:avLst/>
          </a:prstGeom>
          <a:solidFill>
            <a:srgbClr val="FF0000"/>
          </a:solidFill>
          <a:ln w="9525" cap="flat" cmpd="sng" algn="ctr">
            <a:solidFill>
              <a:srgbClr val="FF0000"/>
            </a:solidFill>
            <a:prstDash val="solid"/>
            <a:round/>
            <a:headEnd type="none" w="med" len="med"/>
            <a:tailEnd type="none" w="med" len="med"/>
          </a:ln>
          <a:effectLst/>
        </p:spPr>
        <p:txBody>
          <a:bodyPr lIns="0" tIns="0" rIns="0" bIns="0"/>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8210" name="Oval 38"/>
          <p:cNvSpPr>
            <a:spLocks noChangeArrowheads="1"/>
          </p:cNvSpPr>
          <p:nvPr/>
        </p:nvSpPr>
        <p:spPr bwMode="auto">
          <a:xfrm>
            <a:off x="7026620" y="2192579"/>
            <a:ext cx="49292" cy="47030"/>
          </a:xfrm>
          <a:prstGeom prst="ellipse">
            <a:avLst/>
          </a:prstGeom>
          <a:solidFill>
            <a:srgbClr val="000000"/>
          </a:solidFill>
          <a:ln w="9360">
            <a:solidFill>
              <a:srgbClr val="000000"/>
            </a:solidFill>
            <a:miter lim="800000"/>
            <a:headEnd/>
            <a:tailEnd/>
          </a:ln>
        </p:spPr>
        <p:txBody>
          <a:bodyPr wrap="none" anchor="ctr"/>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62" name="Stella a 5 punte 161"/>
          <p:cNvSpPr/>
          <p:nvPr/>
        </p:nvSpPr>
        <p:spPr bwMode="auto">
          <a:xfrm>
            <a:off x="2006600" y="4913313"/>
            <a:ext cx="107950" cy="107950"/>
          </a:xfrm>
          <a:prstGeom prst="star5">
            <a:avLst/>
          </a:prstGeom>
          <a:solidFill>
            <a:srgbClr val="FF0000"/>
          </a:solidFill>
          <a:ln w="9525" cap="flat" cmpd="sng" algn="ctr">
            <a:solidFill>
              <a:srgbClr val="FF0000"/>
            </a:solidFill>
            <a:prstDash val="solid"/>
            <a:round/>
            <a:headEnd type="none" w="med" len="med"/>
            <a:tailEnd type="none" w="med" len="med"/>
          </a:ln>
          <a:effectLst/>
        </p:spPr>
        <p:txBody>
          <a:bodyPr lIns="0" tIns="0" rIns="0" bIns="0"/>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mn-ea"/>
              <a:cs typeface="+mn-cs"/>
            </a:endParaRPr>
          </a:p>
        </p:txBody>
      </p:sp>
      <p:graphicFrame>
        <p:nvGraphicFramePr>
          <p:cNvPr id="8194" name="Object 4"/>
          <p:cNvGraphicFramePr>
            <a:graphicFrameLocks noChangeAspect="1"/>
          </p:cNvGraphicFramePr>
          <p:nvPr/>
        </p:nvGraphicFramePr>
        <p:xfrm>
          <a:off x="5037138" y="3897313"/>
          <a:ext cx="1162050" cy="438150"/>
        </p:xfrm>
        <a:graphic>
          <a:graphicData uri="http://schemas.openxmlformats.org/presentationml/2006/ole">
            <mc:AlternateContent xmlns:mc="http://schemas.openxmlformats.org/markup-compatibility/2006">
              <mc:Choice xmlns:v="urn:schemas-microsoft-com:vml" Requires="v">
                <p:oleObj name="Equazione" r:id="rId7" imgW="609480" imgH="228600" progId="Equation.3">
                  <p:embed/>
                </p:oleObj>
              </mc:Choice>
              <mc:Fallback>
                <p:oleObj name="Equazione" r:id="rId7" imgW="609480" imgH="228600" progId="Equation.3">
                  <p:embed/>
                  <p:pic>
                    <p:nvPicPr>
                      <p:cNvPr id="8194"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037138" y="3897313"/>
                        <a:ext cx="1162050" cy="4381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204" name="Ovale 141"/>
          <p:cNvSpPr>
            <a:spLocks noChangeArrowheads="1"/>
          </p:cNvSpPr>
          <p:nvPr/>
        </p:nvSpPr>
        <p:spPr bwMode="auto">
          <a:xfrm>
            <a:off x="1720850" y="4748213"/>
            <a:ext cx="461963" cy="461962"/>
          </a:xfrm>
          <a:prstGeom prst="ellipse">
            <a:avLst/>
          </a:prstGeom>
          <a:noFill/>
          <a:ln w="9525" algn="ctr">
            <a:solidFill>
              <a:srgbClr val="FF0000"/>
            </a:solidFill>
            <a:round/>
            <a:headEnd/>
            <a:tailEnd/>
          </a:ln>
        </p:spPr>
        <p:txBody>
          <a:bodyPr lIns="0" tIns="0" rIns="0" bIns="0"/>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8205" name="Rettangolo 142"/>
          <p:cNvSpPr>
            <a:spLocks noChangeArrowheads="1"/>
          </p:cNvSpPr>
          <p:nvPr/>
        </p:nvSpPr>
        <p:spPr bwMode="auto">
          <a:xfrm>
            <a:off x="3343275" y="5264150"/>
            <a:ext cx="452438" cy="461963"/>
          </a:xfrm>
          <a:prstGeom prst="rect">
            <a:avLst/>
          </a:prstGeom>
          <a:noFill/>
          <a:ln w="9525">
            <a:noFill/>
            <a:miter lim="800000"/>
            <a:headEnd/>
            <a:tailEnd/>
          </a:ln>
        </p:spPr>
        <p:txBody>
          <a:bodyPr wrap="none">
            <a:spAutoFit/>
          </a:bodyPr>
          <a:lstStyle/>
          <a:p>
            <a:pPr marL="0" marR="0" lvl="0" indent="0" algn="ctr" defTabSz="914400" rtl="0" eaLnBrk="0" fontAlgn="base" latinLnBrk="0" hangingPunct="0">
              <a:lnSpc>
                <a:spcPct val="100000"/>
              </a:lnSpc>
              <a:spcBef>
                <a:spcPct val="20000"/>
              </a:spcBef>
              <a:spcAft>
                <a:spcPct val="0"/>
              </a:spcAft>
              <a:buClrTx/>
              <a:buSzTx/>
              <a:buFontTx/>
              <a:buNone/>
              <a:tabLst/>
              <a:defRPr/>
            </a:pPr>
            <a:r>
              <a:rPr kumimoji="0" lang="en-US" sz="2400" b="0" i="1" u="none" strike="noStrike" kern="1200" cap="none" spc="0" normalizeH="0" baseline="0" noProof="0">
                <a:ln>
                  <a:noFill/>
                </a:ln>
                <a:solidFill>
                  <a:srgbClr val="000000"/>
                </a:solidFill>
                <a:effectLst/>
                <a:uLnTx/>
                <a:uFillTx/>
                <a:latin typeface="Arial" charset="0"/>
                <a:ea typeface="+mn-ea"/>
                <a:cs typeface="+mn-cs"/>
              </a:rPr>
              <a:t>x</a:t>
            </a:r>
            <a:r>
              <a:rPr kumimoji="0" lang="en-US" sz="2400" b="0" i="0" u="none" strike="noStrike" kern="1200" cap="none" spc="0" normalizeH="0" baseline="-25000" noProof="0">
                <a:ln>
                  <a:noFill/>
                </a:ln>
                <a:solidFill>
                  <a:srgbClr val="000000"/>
                </a:solidFill>
                <a:effectLst/>
                <a:uLnTx/>
                <a:uFillTx/>
                <a:latin typeface="Arial" charset="0"/>
                <a:ea typeface="+mn-ea"/>
                <a:cs typeface="+mn-cs"/>
              </a:rPr>
              <a:t>1</a:t>
            </a:r>
          </a:p>
        </p:txBody>
      </p:sp>
      <p:sp>
        <p:nvSpPr>
          <p:cNvPr id="8206" name="Rettangolo 143"/>
          <p:cNvSpPr>
            <a:spLocks noChangeArrowheads="1"/>
          </p:cNvSpPr>
          <p:nvPr/>
        </p:nvSpPr>
        <p:spPr bwMode="auto">
          <a:xfrm>
            <a:off x="376238" y="2889250"/>
            <a:ext cx="452437" cy="460375"/>
          </a:xfrm>
          <a:prstGeom prst="rect">
            <a:avLst/>
          </a:prstGeom>
          <a:noFill/>
          <a:ln w="9525">
            <a:noFill/>
            <a:miter lim="800000"/>
            <a:headEnd/>
            <a:tailEnd/>
          </a:ln>
        </p:spPr>
        <p:txBody>
          <a:bodyPr wrap="none">
            <a:spAutoFit/>
          </a:bodyPr>
          <a:lstStyle/>
          <a:p>
            <a:pPr marL="0" marR="0" lvl="0" indent="0" algn="ctr" defTabSz="914400" rtl="0" eaLnBrk="0" fontAlgn="base" latinLnBrk="0" hangingPunct="0">
              <a:lnSpc>
                <a:spcPct val="100000"/>
              </a:lnSpc>
              <a:spcBef>
                <a:spcPct val="20000"/>
              </a:spcBef>
              <a:spcAft>
                <a:spcPct val="0"/>
              </a:spcAft>
              <a:buClrTx/>
              <a:buSzTx/>
              <a:buFontTx/>
              <a:buNone/>
              <a:tabLst/>
              <a:defRPr/>
            </a:pPr>
            <a:r>
              <a:rPr kumimoji="0" lang="en-US" sz="2400" b="0" i="1" u="none" strike="noStrike" kern="1200" cap="none" spc="0" normalizeH="0" baseline="0" noProof="0">
                <a:ln>
                  <a:noFill/>
                </a:ln>
                <a:solidFill>
                  <a:srgbClr val="000000"/>
                </a:solidFill>
                <a:effectLst/>
                <a:uLnTx/>
                <a:uFillTx/>
                <a:latin typeface="Arial" charset="0"/>
                <a:ea typeface="+mn-ea"/>
                <a:cs typeface="+mn-cs"/>
              </a:rPr>
              <a:t>x</a:t>
            </a:r>
            <a:r>
              <a:rPr kumimoji="0" lang="en-US" sz="2400" b="0" i="1" u="none" strike="noStrike" kern="1200" cap="none" spc="0" normalizeH="0" baseline="-25000" noProof="0">
                <a:ln>
                  <a:noFill/>
                </a:ln>
                <a:solidFill>
                  <a:srgbClr val="000000"/>
                </a:solidFill>
                <a:effectLst/>
                <a:uLnTx/>
                <a:uFillTx/>
                <a:latin typeface="Arial" charset="0"/>
                <a:ea typeface="+mn-ea"/>
                <a:cs typeface="+mn-cs"/>
              </a:rPr>
              <a:t>2</a:t>
            </a:r>
            <a:endParaRPr kumimoji="0" lang="en-US" sz="2400" b="0" i="0" u="none" strike="noStrike" kern="1200" cap="none" spc="0" normalizeH="0" baseline="-25000" noProof="0">
              <a:ln>
                <a:noFill/>
              </a:ln>
              <a:solidFill>
                <a:srgbClr val="000000"/>
              </a:solidFill>
              <a:effectLst/>
              <a:uLnTx/>
              <a:uFillTx/>
              <a:latin typeface="Arial" charset="0"/>
              <a:ea typeface="+mn-ea"/>
              <a:cs typeface="+mn-cs"/>
            </a:endParaRPr>
          </a:p>
        </p:txBody>
      </p:sp>
      <p:sp>
        <p:nvSpPr>
          <p:cNvPr id="143" name="Rettangolo 142"/>
          <p:cNvSpPr/>
          <p:nvPr/>
        </p:nvSpPr>
        <p:spPr>
          <a:xfrm>
            <a:off x="4598706" y="5046018"/>
            <a:ext cx="2066591" cy="40011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charset="0"/>
                <a:ea typeface="+mn-ea"/>
                <a:cs typeface="+mn-cs"/>
              </a:rPr>
              <a:t>normal condition</a:t>
            </a:r>
            <a:endParaRPr kumimoji="0" lang="it-IT" sz="2000"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144" name="Freccia in giù 143"/>
          <p:cNvSpPr/>
          <p:nvPr/>
        </p:nvSpPr>
        <p:spPr bwMode="auto">
          <a:xfrm>
            <a:off x="5372100" y="4438650"/>
            <a:ext cx="476250" cy="552450"/>
          </a:xfrm>
          <a:prstGeom prst="down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it-IT" sz="24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2756765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8194"/>
                                        </p:tgtEl>
                                        <p:attrNameLst>
                                          <p:attrName>style.visibility</p:attrName>
                                        </p:attrNameLst>
                                      </p:cBhvr>
                                      <p:to>
                                        <p:strVal val="visible"/>
                                      </p:to>
                                    </p:set>
                                    <p:animEffect transition="in" filter="blinds(horizontal)">
                                      <p:cBhvr>
                                        <p:cTn id="7" dur="500"/>
                                        <p:tgtEl>
                                          <p:spTgt spid="8194"/>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43"/>
                                        </p:tgtEl>
                                        <p:attrNameLst>
                                          <p:attrName>style.visibility</p:attrName>
                                        </p:attrNameLst>
                                      </p:cBhvr>
                                      <p:to>
                                        <p:strVal val="visible"/>
                                      </p:to>
                                    </p:set>
                                    <p:animEffect transition="in" filter="blinds(horizontal)">
                                      <p:cBhvr>
                                        <p:cTn id="10" dur="500"/>
                                        <p:tgtEl>
                                          <p:spTgt spid="143"/>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144"/>
                                        </p:tgtEl>
                                        <p:attrNameLst>
                                          <p:attrName>style.visibility</p:attrName>
                                        </p:attrNameLst>
                                      </p:cBhvr>
                                      <p:to>
                                        <p:strVal val="visible"/>
                                      </p:to>
                                    </p:set>
                                    <p:animEffect transition="in" filter="blinds(horizontal)">
                                      <p:cBhvr>
                                        <p:cTn id="13" dur="500"/>
                                        <p:tgtEl>
                                          <p:spTgt spid="1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 grpId="0"/>
      <p:bldP spid="144"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7" name="Titolo 1"/>
          <p:cNvSpPr>
            <a:spLocks noGrp="1"/>
          </p:cNvSpPr>
          <p:nvPr>
            <p:ph type="title"/>
          </p:nvPr>
        </p:nvSpPr>
        <p:spPr/>
        <p:txBody>
          <a:bodyPr/>
          <a:lstStyle/>
          <a:p>
            <a:r>
              <a:rPr lang="en-US" dirty="0"/>
              <a:t>AAKR: Exercise 2</a:t>
            </a:r>
          </a:p>
        </p:txBody>
      </p:sp>
      <p:sp>
        <p:nvSpPr>
          <p:cNvPr id="8200" name="Rectangle 2"/>
          <p:cNvSpPr>
            <a:spLocks noChangeArrowheads="1"/>
          </p:cNvSpPr>
          <p:nvPr/>
        </p:nvSpPr>
        <p:spPr bwMode="auto">
          <a:xfrm>
            <a:off x="0" y="0"/>
            <a:ext cx="9144000" cy="0"/>
          </a:xfrm>
          <a:prstGeom prst="rect">
            <a:avLst/>
          </a:prstGeom>
          <a:noFill/>
          <a:ln w="9525" algn="ctr">
            <a:noFill/>
            <a:miter lim="800000"/>
            <a:headEnd/>
            <a:tailEnd/>
          </a:ln>
        </p:spPr>
        <p:txBody>
          <a:bodyPr wrap="none" lIns="0" tIns="0" rIns="0" bIns="0" anchor="ctr">
            <a:spAutoFit/>
          </a:bodyPr>
          <a:lstStyle/>
          <a:p>
            <a:pPr algn="ctr">
              <a:spcBef>
                <a:spcPct val="20000"/>
              </a:spcBef>
            </a:pPr>
            <a:endParaRPr lang="en-US">
              <a:solidFill>
                <a:srgbClr val="000000"/>
              </a:solidFill>
            </a:endParaRPr>
          </a:p>
        </p:txBody>
      </p:sp>
      <p:graphicFrame>
        <p:nvGraphicFramePr>
          <p:cNvPr id="8195" name="Object 2"/>
          <p:cNvGraphicFramePr>
            <a:graphicFrameLocks noChangeAspect="1"/>
          </p:cNvGraphicFramePr>
          <p:nvPr/>
        </p:nvGraphicFramePr>
        <p:xfrm>
          <a:off x="4086190" y="1317117"/>
          <a:ext cx="2274802" cy="460164"/>
        </p:xfrm>
        <a:graphic>
          <a:graphicData uri="http://schemas.openxmlformats.org/presentationml/2006/ole">
            <mc:AlternateContent xmlns:mc="http://schemas.openxmlformats.org/markup-compatibility/2006">
              <mc:Choice xmlns:v="urn:schemas-microsoft-com:vml" Requires="v">
                <p:oleObj name="Equazione" r:id="rId3" imgW="1193760" imgH="241200" progId="Equation.3">
                  <p:embed/>
                </p:oleObj>
              </mc:Choice>
              <mc:Fallback>
                <p:oleObj name="Equazione" r:id="rId3" imgW="1193760" imgH="241200" progId="Equation.3">
                  <p:embed/>
                  <p:pic>
                    <p:nvPicPr>
                      <p:cNvPr id="8195"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86190" y="1317117"/>
                        <a:ext cx="2274802" cy="46016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207" name="CasellaDiTesto 152"/>
          <p:cNvSpPr txBox="1">
            <a:spLocks noChangeArrowheads="1"/>
          </p:cNvSpPr>
          <p:nvPr/>
        </p:nvSpPr>
        <p:spPr bwMode="auto">
          <a:xfrm>
            <a:off x="409575" y="1341035"/>
            <a:ext cx="8412163" cy="769441"/>
          </a:xfrm>
          <a:prstGeom prst="rect">
            <a:avLst/>
          </a:prstGeom>
          <a:noFill/>
          <a:ln w="9525">
            <a:noFill/>
            <a:miter lim="800000"/>
            <a:headEnd/>
            <a:tailEnd/>
          </a:ln>
        </p:spPr>
        <p:txBody>
          <a:bodyPr>
            <a:spAutoFit/>
          </a:bodyPr>
          <a:lstStyle/>
          <a:p>
            <a:pPr>
              <a:spcBef>
                <a:spcPct val="20000"/>
              </a:spcBef>
              <a:buFont typeface="Arial" pitchFamily="34" charset="0"/>
              <a:buChar char="•"/>
            </a:pPr>
            <a:r>
              <a:rPr lang="en-US" sz="2000" dirty="0">
                <a:solidFill>
                  <a:srgbClr val="000000"/>
                </a:solidFill>
              </a:rPr>
              <a:t>Signal values at current time: </a:t>
            </a:r>
          </a:p>
          <a:p>
            <a:pPr>
              <a:spcBef>
                <a:spcPct val="20000"/>
              </a:spcBef>
              <a:buFont typeface="Arial" pitchFamily="34" charset="0"/>
              <a:buChar char="•"/>
            </a:pPr>
            <a:r>
              <a:rPr lang="en-US" sz="2000" dirty="0">
                <a:solidFill>
                  <a:srgbClr val="000000"/>
                </a:solidFill>
              </a:rPr>
              <a:t>Historical signal measurements in normal plant condition:   </a:t>
            </a:r>
          </a:p>
        </p:txBody>
      </p:sp>
      <p:sp>
        <p:nvSpPr>
          <p:cNvPr id="8208" name="Ovale 153"/>
          <p:cNvSpPr>
            <a:spLocks noChangeArrowheads="1"/>
          </p:cNvSpPr>
          <p:nvPr/>
        </p:nvSpPr>
        <p:spPr bwMode="auto">
          <a:xfrm flipV="1">
            <a:off x="6481430" y="1486330"/>
            <a:ext cx="197008" cy="196926"/>
          </a:xfrm>
          <a:prstGeom prst="ellipse">
            <a:avLst/>
          </a:prstGeom>
          <a:solidFill>
            <a:srgbClr val="FF0000"/>
          </a:solidFill>
          <a:ln w="9525" algn="ctr">
            <a:solidFill>
              <a:srgbClr val="FF0000"/>
            </a:solidFill>
            <a:round/>
            <a:headEnd/>
            <a:tailEnd/>
          </a:ln>
        </p:spPr>
        <p:txBody>
          <a:bodyPr lIns="0" tIns="0" rIns="0" bIns="0"/>
          <a:lstStyle/>
          <a:p>
            <a:pPr algn="ctr">
              <a:spcBef>
                <a:spcPct val="20000"/>
              </a:spcBef>
            </a:pPr>
            <a:endParaRPr lang="en-US">
              <a:solidFill>
                <a:srgbClr val="000000"/>
              </a:solidFill>
            </a:endParaRPr>
          </a:p>
        </p:txBody>
      </p:sp>
      <p:graphicFrame>
        <p:nvGraphicFramePr>
          <p:cNvPr id="8196" name="Object 3"/>
          <p:cNvGraphicFramePr>
            <a:graphicFrameLocks noChangeAspect="1"/>
          </p:cNvGraphicFramePr>
          <p:nvPr/>
        </p:nvGraphicFramePr>
        <p:xfrm>
          <a:off x="6026924" y="3245653"/>
          <a:ext cx="2057322" cy="509353"/>
        </p:xfrm>
        <a:graphic>
          <a:graphicData uri="http://schemas.openxmlformats.org/presentationml/2006/ole">
            <mc:AlternateContent xmlns:mc="http://schemas.openxmlformats.org/markup-compatibility/2006">
              <mc:Choice xmlns:v="urn:schemas-microsoft-com:vml" Requires="v">
                <p:oleObj name="Equazione" r:id="rId5" imgW="1079280" imgH="266400" progId="Equation.3">
                  <p:embed/>
                </p:oleObj>
              </mc:Choice>
              <mc:Fallback>
                <p:oleObj name="Equazione" r:id="rId5" imgW="1079280" imgH="266400" progId="Equation.3">
                  <p:embed/>
                  <p:pic>
                    <p:nvPicPr>
                      <p:cNvPr id="8196"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26924" y="3245653"/>
                        <a:ext cx="2057322" cy="50935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57" name="Stella a 5 punte 156"/>
          <p:cNvSpPr/>
          <p:nvPr/>
        </p:nvSpPr>
        <p:spPr bwMode="auto">
          <a:xfrm>
            <a:off x="5682094" y="3404562"/>
            <a:ext cx="251777" cy="257374"/>
          </a:xfrm>
          <a:prstGeom prst="star5">
            <a:avLst/>
          </a:prstGeom>
          <a:solidFill>
            <a:srgbClr val="FF0000"/>
          </a:solidFill>
          <a:ln w="9525" cap="flat" cmpd="sng" algn="ctr">
            <a:solidFill>
              <a:srgbClr val="FF0000"/>
            </a:solidFill>
            <a:prstDash val="solid"/>
            <a:round/>
            <a:headEnd type="none" w="med" len="med"/>
            <a:tailEnd type="none" w="med" len="med"/>
          </a:ln>
          <a:effectLst/>
        </p:spPr>
        <p:txBody>
          <a:bodyPr lIns="0" tIns="0" rIns="0" bIns="0"/>
          <a:lstStyle/>
          <a:p>
            <a:pPr algn="ctr">
              <a:spcBef>
                <a:spcPct val="20000"/>
              </a:spcBef>
              <a:defRPr/>
            </a:pPr>
            <a:endParaRPr lang="en-US">
              <a:solidFill>
                <a:srgbClr val="000000"/>
              </a:solidFill>
            </a:endParaRPr>
          </a:p>
        </p:txBody>
      </p:sp>
      <p:sp>
        <p:nvSpPr>
          <p:cNvPr id="4" name="CasellaDiTesto 3">
            <a:extLst>
              <a:ext uri="{FF2B5EF4-FFF2-40B4-BE49-F238E27FC236}">
                <a16:creationId xmlns:a16="http://schemas.microsoft.com/office/drawing/2014/main" id="{C8195D9B-6221-4B30-A733-EB4E1B090643}"/>
              </a:ext>
            </a:extLst>
          </p:cNvPr>
          <p:cNvSpPr txBox="1"/>
          <p:nvPr/>
        </p:nvSpPr>
        <p:spPr>
          <a:xfrm>
            <a:off x="3350376" y="3066165"/>
            <a:ext cx="5470513" cy="1200329"/>
          </a:xfrm>
          <a:prstGeom prst="rect">
            <a:avLst/>
          </a:prstGeom>
          <a:noFill/>
        </p:spPr>
        <p:txBody>
          <a:bodyPr wrap="square" rtlCol="0">
            <a:spAutoFit/>
          </a:bodyPr>
          <a:lstStyle/>
          <a:p>
            <a:r>
              <a:rPr lang="it-IT" dirty="0" err="1"/>
              <a:t>Question</a:t>
            </a:r>
            <a:r>
              <a:rPr lang="it-IT" dirty="0"/>
              <a:t> 1) </a:t>
            </a:r>
            <a:r>
              <a:rPr lang="en-US" dirty="0">
                <a:solidFill>
                  <a:srgbClr val="000000"/>
                </a:solidFill>
              </a:rPr>
              <a:t>Where do you expect to be the</a:t>
            </a:r>
          </a:p>
          <a:p>
            <a:r>
              <a:rPr lang="en-US" dirty="0">
                <a:solidFill>
                  <a:srgbClr val="000000"/>
                </a:solidFill>
              </a:rPr>
              <a:t>signal reconstruction                                        ?</a:t>
            </a:r>
          </a:p>
          <a:p>
            <a:r>
              <a:rPr lang="en-US" dirty="0">
                <a:solidFill>
                  <a:srgbClr val="000000"/>
                </a:solidFill>
              </a:rPr>
              <a:t>Question 2) Is the plant in normal or abnormal conditions? </a:t>
            </a:r>
            <a:endParaRPr lang="it-IT" dirty="0"/>
          </a:p>
        </p:txBody>
      </p:sp>
      <p:sp>
        <p:nvSpPr>
          <p:cNvPr id="148" name="Oval 28">
            <a:extLst>
              <a:ext uri="{FF2B5EF4-FFF2-40B4-BE49-F238E27FC236}">
                <a16:creationId xmlns:a16="http://schemas.microsoft.com/office/drawing/2014/main" id="{4363D4DF-AF01-4E5D-9D28-84949C123412}"/>
              </a:ext>
            </a:extLst>
          </p:cNvPr>
          <p:cNvSpPr>
            <a:spLocks noChangeArrowheads="1"/>
          </p:cNvSpPr>
          <p:nvPr/>
        </p:nvSpPr>
        <p:spPr bwMode="auto">
          <a:xfrm>
            <a:off x="7096149" y="1902884"/>
            <a:ext cx="49289" cy="47067"/>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grpSp>
        <p:nvGrpSpPr>
          <p:cNvPr id="141" name="Group 2">
            <a:extLst>
              <a:ext uri="{FF2B5EF4-FFF2-40B4-BE49-F238E27FC236}">
                <a16:creationId xmlns:a16="http://schemas.microsoft.com/office/drawing/2014/main" id="{12A3DA71-563B-475A-953C-C4365DE877A0}"/>
              </a:ext>
            </a:extLst>
          </p:cNvPr>
          <p:cNvGrpSpPr/>
          <p:nvPr/>
        </p:nvGrpSpPr>
        <p:grpSpPr>
          <a:xfrm>
            <a:off x="598345" y="2822138"/>
            <a:ext cx="3419475" cy="2836863"/>
            <a:chOff x="376238" y="2889250"/>
            <a:chExt cx="3419475" cy="2836863"/>
          </a:xfrm>
        </p:grpSpPr>
        <p:grpSp>
          <p:nvGrpSpPr>
            <p:cNvPr id="142" name="Gruppo 4">
              <a:extLst>
                <a:ext uri="{FF2B5EF4-FFF2-40B4-BE49-F238E27FC236}">
                  <a16:creationId xmlns:a16="http://schemas.microsoft.com/office/drawing/2014/main" id="{3220DBFC-9181-41C7-AC2A-5E0DF1B69A70}"/>
                </a:ext>
              </a:extLst>
            </p:cNvPr>
            <p:cNvGrpSpPr>
              <a:grpSpLocks/>
            </p:cNvGrpSpPr>
            <p:nvPr/>
          </p:nvGrpSpPr>
          <p:grpSpPr bwMode="auto">
            <a:xfrm>
              <a:off x="938213" y="3159125"/>
              <a:ext cx="2406650" cy="2105025"/>
              <a:chOff x="1935480" y="1211517"/>
              <a:chExt cx="4495800" cy="4117975"/>
            </a:xfrm>
          </p:grpSpPr>
          <p:sp>
            <p:nvSpPr>
              <p:cNvPr id="146" name="Line 3">
                <a:extLst>
                  <a:ext uri="{FF2B5EF4-FFF2-40B4-BE49-F238E27FC236}">
                    <a16:creationId xmlns:a16="http://schemas.microsoft.com/office/drawing/2014/main" id="{95BA7390-BBE6-4C52-84BE-32C64A24F6B2}"/>
                  </a:ext>
                </a:extLst>
              </p:cNvPr>
              <p:cNvSpPr>
                <a:spLocks noChangeShapeType="1"/>
              </p:cNvSpPr>
              <p:nvPr/>
            </p:nvSpPr>
            <p:spPr bwMode="auto">
              <a:xfrm flipV="1">
                <a:off x="1935480" y="1211517"/>
                <a:ext cx="1588" cy="4117975"/>
              </a:xfrm>
              <a:prstGeom prst="line">
                <a:avLst/>
              </a:prstGeom>
              <a:noFill/>
              <a:ln w="9360">
                <a:solidFill>
                  <a:srgbClr val="000000"/>
                </a:solidFill>
                <a:miter lim="800000"/>
                <a:headEnd/>
                <a:tailEnd type="triangle" w="med" len="med"/>
              </a:ln>
            </p:spPr>
            <p:txBody>
              <a:bodyPr/>
              <a:lstStyle/>
              <a:p>
                <a:endParaRPr lang="en-US">
                  <a:solidFill>
                    <a:srgbClr val="000000"/>
                  </a:solidFill>
                </a:endParaRPr>
              </a:p>
            </p:txBody>
          </p:sp>
          <p:sp>
            <p:nvSpPr>
              <p:cNvPr id="147" name="Line 4">
                <a:extLst>
                  <a:ext uri="{FF2B5EF4-FFF2-40B4-BE49-F238E27FC236}">
                    <a16:creationId xmlns:a16="http://schemas.microsoft.com/office/drawing/2014/main" id="{25E46766-0ADC-4856-8A4C-AA5B24B48D2C}"/>
                  </a:ext>
                </a:extLst>
              </p:cNvPr>
              <p:cNvSpPr>
                <a:spLocks noChangeShapeType="1"/>
              </p:cNvSpPr>
              <p:nvPr/>
            </p:nvSpPr>
            <p:spPr bwMode="auto">
              <a:xfrm>
                <a:off x="1935480" y="5327904"/>
                <a:ext cx="4495800" cy="1588"/>
              </a:xfrm>
              <a:prstGeom prst="line">
                <a:avLst/>
              </a:prstGeom>
              <a:noFill/>
              <a:ln w="9360">
                <a:solidFill>
                  <a:srgbClr val="000000"/>
                </a:solidFill>
                <a:miter lim="800000"/>
                <a:headEnd/>
                <a:tailEnd type="triangle" w="med" len="med"/>
              </a:ln>
            </p:spPr>
            <p:txBody>
              <a:bodyPr/>
              <a:lstStyle/>
              <a:p>
                <a:endParaRPr lang="en-US">
                  <a:solidFill>
                    <a:srgbClr val="000000"/>
                  </a:solidFill>
                </a:endParaRPr>
              </a:p>
            </p:txBody>
          </p:sp>
          <p:sp>
            <p:nvSpPr>
              <p:cNvPr id="149" name="Oval 9">
                <a:extLst>
                  <a:ext uri="{FF2B5EF4-FFF2-40B4-BE49-F238E27FC236}">
                    <a16:creationId xmlns:a16="http://schemas.microsoft.com/office/drawing/2014/main" id="{DFFFCF7F-30C4-4D1C-9069-169E0B038C1E}"/>
                  </a:ext>
                </a:extLst>
              </p:cNvPr>
              <p:cNvSpPr>
                <a:spLocks noChangeArrowheads="1"/>
              </p:cNvSpPr>
              <p:nvPr/>
            </p:nvSpPr>
            <p:spPr bwMode="auto">
              <a:xfrm>
                <a:off x="2773680" y="2889504"/>
                <a:ext cx="92075" cy="92075"/>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150" name="Oval 10">
                <a:extLst>
                  <a:ext uri="{FF2B5EF4-FFF2-40B4-BE49-F238E27FC236}">
                    <a16:creationId xmlns:a16="http://schemas.microsoft.com/office/drawing/2014/main" id="{8141462C-A0AA-460A-B2F0-56A9F6061129}"/>
                  </a:ext>
                </a:extLst>
              </p:cNvPr>
              <p:cNvSpPr>
                <a:spLocks noChangeArrowheads="1"/>
              </p:cNvSpPr>
              <p:nvPr/>
            </p:nvSpPr>
            <p:spPr bwMode="auto">
              <a:xfrm>
                <a:off x="2926080" y="3041904"/>
                <a:ext cx="92075" cy="92075"/>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151" name="Oval 11">
                <a:extLst>
                  <a:ext uri="{FF2B5EF4-FFF2-40B4-BE49-F238E27FC236}">
                    <a16:creationId xmlns:a16="http://schemas.microsoft.com/office/drawing/2014/main" id="{1DD4D5F0-FC32-46B3-89E0-B7CAF1F16F02}"/>
                  </a:ext>
                </a:extLst>
              </p:cNvPr>
              <p:cNvSpPr>
                <a:spLocks noChangeArrowheads="1"/>
              </p:cNvSpPr>
              <p:nvPr/>
            </p:nvSpPr>
            <p:spPr bwMode="auto">
              <a:xfrm>
                <a:off x="2849880" y="2127504"/>
                <a:ext cx="92075" cy="92075"/>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152" name="Oval 12">
                <a:extLst>
                  <a:ext uri="{FF2B5EF4-FFF2-40B4-BE49-F238E27FC236}">
                    <a16:creationId xmlns:a16="http://schemas.microsoft.com/office/drawing/2014/main" id="{1A61F110-533D-48BB-B387-6AA977C00C8B}"/>
                  </a:ext>
                </a:extLst>
              </p:cNvPr>
              <p:cNvSpPr>
                <a:spLocks noChangeArrowheads="1"/>
              </p:cNvSpPr>
              <p:nvPr/>
            </p:nvSpPr>
            <p:spPr bwMode="auto">
              <a:xfrm>
                <a:off x="3002280" y="2279904"/>
                <a:ext cx="92075" cy="92075"/>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153" name="Oval 13">
                <a:extLst>
                  <a:ext uri="{FF2B5EF4-FFF2-40B4-BE49-F238E27FC236}">
                    <a16:creationId xmlns:a16="http://schemas.microsoft.com/office/drawing/2014/main" id="{6CA9DDE5-4DA2-4A4B-ADEC-7678F4D0DFE9}"/>
                  </a:ext>
                </a:extLst>
              </p:cNvPr>
              <p:cNvSpPr>
                <a:spLocks noChangeArrowheads="1"/>
              </p:cNvSpPr>
              <p:nvPr/>
            </p:nvSpPr>
            <p:spPr bwMode="auto">
              <a:xfrm>
                <a:off x="3154680" y="2279904"/>
                <a:ext cx="92075" cy="92075"/>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154" name="Oval 14">
                <a:extLst>
                  <a:ext uri="{FF2B5EF4-FFF2-40B4-BE49-F238E27FC236}">
                    <a16:creationId xmlns:a16="http://schemas.microsoft.com/office/drawing/2014/main" id="{2C94FBB6-37AE-48CD-9A21-3192BA50D9E9}"/>
                  </a:ext>
                </a:extLst>
              </p:cNvPr>
              <p:cNvSpPr>
                <a:spLocks noChangeArrowheads="1"/>
              </p:cNvSpPr>
              <p:nvPr/>
            </p:nvSpPr>
            <p:spPr bwMode="auto">
              <a:xfrm>
                <a:off x="2545080" y="3118104"/>
                <a:ext cx="92075" cy="92075"/>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155" name="Oval 15">
                <a:extLst>
                  <a:ext uri="{FF2B5EF4-FFF2-40B4-BE49-F238E27FC236}">
                    <a16:creationId xmlns:a16="http://schemas.microsoft.com/office/drawing/2014/main" id="{24D2C147-731F-4FF9-883C-1BFF299FA6F2}"/>
                  </a:ext>
                </a:extLst>
              </p:cNvPr>
              <p:cNvSpPr>
                <a:spLocks noChangeArrowheads="1"/>
              </p:cNvSpPr>
              <p:nvPr/>
            </p:nvSpPr>
            <p:spPr bwMode="auto">
              <a:xfrm>
                <a:off x="2697480" y="3118104"/>
                <a:ext cx="92075" cy="92075"/>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156" name="Oval 16">
                <a:extLst>
                  <a:ext uri="{FF2B5EF4-FFF2-40B4-BE49-F238E27FC236}">
                    <a16:creationId xmlns:a16="http://schemas.microsoft.com/office/drawing/2014/main" id="{3A1F7B84-5228-421F-A90F-5F33E50BC64C}"/>
                  </a:ext>
                </a:extLst>
              </p:cNvPr>
              <p:cNvSpPr>
                <a:spLocks noChangeArrowheads="1"/>
              </p:cNvSpPr>
              <p:nvPr/>
            </p:nvSpPr>
            <p:spPr bwMode="auto">
              <a:xfrm>
                <a:off x="2621280" y="2965704"/>
                <a:ext cx="92075" cy="92075"/>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158" name="Oval 17">
                <a:extLst>
                  <a:ext uri="{FF2B5EF4-FFF2-40B4-BE49-F238E27FC236}">
                    <a16:creationId xmlns:a16="http://schemas.microsoft.com/office/drawing/2014/main" id="{9F3BAAAC-1F3C-4BCA-A5DC-FFD22CD57418}"/>
                  </a:ext>
                </a:extLst>
              </p:cNvPr>
              <p:cNvSpPr>
                <a:spLocks noChangeArrowheads="1"/>
              </p:cNvSpPr>
              <p:nvPr/>
            </p:nvSpPr>
            <p:spPr bwMode="auto">
              <a:xfrm>
                <a:off x="2545080" y="2813304"/>
                <a:ext cx="92075" cy="92075"/>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159" name="Oval 18">
                <a:extLst>
                  <a:ext uri="{FF2B5EF4-FFF2-40B4-BE49-F238E27FC236}">
                    <a16:creationId xmlns:a16="http://schemas.microsoft.com/office/drawing/2014/main" id="{3ED99515-8016-421B-AEFE-C24860477868}"/>
                  </a:ext>
                </a:extLst>
              </p:cNvPr>
              <p:cNvSpPr>
                <a:spLocks noChangeArrowheads="1"/>
              </p:cNvSpPr>
              <p:nvPr/>
            </p:nvSpPr>
            <p:spPr bwMode="auto">
              <a:xfrm>
                <a:off x="2430780" y="2978404"/>
                <a:ext cx="92075" cy="92075"/>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160" name="Oval 19">
                <a:extLst>
                  <a:ext uri="{FF2B5EF4-FFF2-40B4-BE49-F238E27FC236}">
                    <a16:creationId xmlns:a16="http://schemas.microsoft.com/office/drawing/2014/main" id="{FCDB9122-E598-495F-A6C2-D130798CAE2E}"/>
                  </a:ext>
                </a:extLst>
              </p:cNvPr>
              <p:cNvSpPr>
                <a:spLocks noChangeArrowheads="1"/>
              </p:cNvSpPr>
              <p:nvPr/>
            </p:nvSpPr>
            <p:spPr bwMode="auto">
              <a:xfrm>
                <a:off x="2392680" y="3118104"/>
                <a:ext cx="92075" cy="92075"/>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161" name="Oval 20">
                <a:extLst>
                  <a:ext uri="{FF2B5EF4-FFF2-40B4-BE49-F238E27FC236}">
                    <a16:creationId xmlns:a16="http://schemas.microsoft.com/office/drawing/2014/main" id="{E59098F3-DC74-44B3-84CF-67670F1AF3D3}"/>
                  </a:ext>
                </a:extLst>
              </p:cNvPr>
              <p:cNvSpPr>
                <a:spLocks noChangeArrowheads="1"/>
              </p:cNvSpPr>
              <p:nvPr/>
            </p:nvSpPr>
            <p:spPr bwMode="auto">
              <a:xfrm>
                <a:off x="2545080" y="3270504"/>
                <a:ext cx="92075" cy="92075"/>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162" name="Oval 21">
                <a:extLst>
                  <a:ext uri="{FF2B5EF4-FFF2-40B4-BE49-F238E27FC236}">
                    <a16:creationId xmlns:a16="http://schemas.microsoft.com/office/drawing/2014/main" id="{AE424D5B-9609-4A00-8894-85B2952A6D10}"/>
                  </a:ext>
                </a:extLst>
              </p:cNvPr>
              <p:cNvSpPr>
                <a:spLocks noChangeArrowheads="1"/>
              </p:cNvSpPr>
              <p:nvPr/>
            </p:nvSpPr>
            <p:spPr bwMode="auto">
              <a:xfrm>
                <a:off x="2697480" y="3422904"/>
                <a:ext cx="92075" cy="92075"/>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163" name="Oval 22">
                <a:extLst>
                  <a:ext uri="{FF2B5EF4-FFF2-40B4-BE49-F238E27FC236}">
                    <a16:creationId xmlns:a16="http://schemas.microsoft.com/office/drawing/2014/main" id="{6EDB68DD-BB3C-4989-8AAE-AFCF9AAA4B5C}"/>
                  </a:ext>
                </a:extLst>
              </p:cNvPr>
              <p:cNvSpPr>
                <a:spLocks noChangeArrowheads="1"/>
              </p:cNvSpPr>
              <p:nvPr/>
            </p:nvSpPr>
            <p:spPr bwMode="auto">
              <a:xfrm>
                <a:off x="2468880" y="3422904"/>
                <a:ext cx="92075" cy="92075"/>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164" name="Oval 23">
                <a:extLst>
                  <a:ext uri="{FF2B5EF4-FFF2-40B4-BE49-F238E27FC236}">
                    <a16:creationId xmlns:a16="http://schemas.microsoft.com/office/drawing/2014/main" id="{629C6FD5-6404-48B5-ADB2-0439766C9E03}"/>
                  </a:ext>
                </a:extLst>
              </p:cNvPr>
              <p:cNvSpPr>
                <a:spLocks noChangeArrowheads="1"/>
              </p:cNvSpPr>
              <p:nvPr/>
            </p:nvSpPr>
            <p:spPr bwMode="auto">
              <a:xfrm>
                <a:off x="3065780" y="2445004"/>
                <a:ext cx="92075" cy="92075"/>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165" name="Oval 24">
                <a:extLst>
                  <a:ext uri="{FF2B5EF4-FFF2-40B4-BE49-F238E27FC236}">
                    <a16:creationId xmlns:a16="http://schemas.microsoft.com/office/drawing/2014/main" id="{37FA076A-48D7-4A64-8341-FCFD66E666FA}"/>
                  </a:ext>
                </a:extLst>
              </p:cNvPr>
              <p:cNvSpPr>
                <a:spLocks noChangeArrowheads="1"/>
              </p:cNvSpPr>
              <p:nvPr/>
            </p:nvSpPr>
            <p:spPr bwMode="auto">
              <a:xfrm>
                <a:off x="2849880" y="2737104"/>
                <a:ext cx="92075" cy="92075"/>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166" name="Oval 25">
                <a:extLst>
                  <a:ext uri="{FF2B5EF4-FFF2-40B4-BE49-F238E27FC236}">
                    <a16:creationId xmlns:a16="http://schemas.microsoft.com/office/drawing/2014/main" id="{8394A6F8-7B36-46D6-BB9B-83FBCC650815}"/>
                  </a:ext>
                </a:extLst>
              </p:cNvPr>
              <p:cNvSpPr>
                <a:spLocks noChangeArrowheads="1"/>
              </p:cNvSpPr>
              <p:nvPr/>
            </p:nvSpPr>
            <p:spPr bwMode="auto">
              <a:xfrm>
                <a:off x="3215005" y="2737104"/>
                <a:ext cx="92075" cy="92075"/>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167" name="Oval 26">
                <a:extLst>
                  <a:ext uri="{FF2B5EF4-FFF2-40B4-BE49-F238E27FC236}">
                    <a16:creationId xmlns:a16="http://schemas.microsoft.com/office/drawing/2014/main" id="{232E2785-9443-4502-8A2B-A7CD62BE3BC3}"/>
                  </a:ext>
                </a:extLst>
              </p:cNvPr>
              <p:cNvSpPr>
                <a:spLocks noChangeArrowheads="1"/>
              </p:cNvSpPr>
              <p:nvPr/>
            </p:nvSpPr>
            <p:spPr bwMode="auto">
              <a:xfrm>
                <a:off x="3367405" y="2737104"/>
                <a:ext cx="92075" cy="92075"/>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168" name="Oval 27">
                <a:extLst>
                  <a:ext uri="{FF2B5EF4-FFF2-40B4-BE49-F238E27FC236}">
                    <a16:creationId xmlns:a16="http://schemas.microsoft.com/office/drawing/2014/main" id="{3C6DA495-8659-49C2-868B-60DA9CC205F3}"/>
                  </a:ext>
                </a:extLst>
              </p:cNvPr>
              <p:cNvSpPr>
                <a:spLocks noChangeArrowheads="1"/>
              </p:cNvSpPr>
              <p:nvPr/>
            </p:nvSpPr>
            <p:spPr bwMode="auto">
              <a:xfrm>
                <a:off x="3291205" y="2584704"/>
                <a:ext cx="92075" cy="92075"/>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169" name="Oval 28">
                <a:extLst>
                  <a:ext uri="{FF2B5EF4-FFF2-40B4-BE49-F238E27FC236}">
                    <a16:creationId xmlns:a16="http://schemas.microsoft.com/office/drawing/2014/main" id="{E1745E75-3790-46F9-ACC0-C73CC9B35CF6}"/>
                  </a:ext>
                </a:extLst>
              </p:cNvPr>
              <p:cNvSpPr>
                <a:spLocks noChangeArrowheads="1"/>
              </p:cNvSpPr>
              <p:nvPr/>
            </p:nvSpPr>
            <p:spPr bwMode="auto">
              <a:xfrm>
                <a:off x="3215005" y="2432304"/>
                <a:ext cx="92075" cy="92075"/>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170" name="Oval 29">
                <a:extLst>
                  <a:ext uri="{FF2B5EF4-FFF2-40B4-BE49-F238E27FC236}">
                    <a16:creationId xmlns:a16="http://schemas.microsoft.com/office/drawing/2014/main" id="{44D85C40-AC8E-4C9C-8B44-FC2B416B9DA0}"/>
                  </a:ext>
                </a:extLst>
              </p:cNvPr>
              <p:cNvSpPr>
                <a:spLocks noChangeArrowheads="1"/>
              </p:cNvSpPr>
              <p:nvPr/>
            </p:nvSpPr>
            <p:spPr bwMode="auto">
              <a:xfrm>
                <a:off x="3100705" y="2597404"/>
                <a:ext cx="92075" cy="92075"/>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171" name="Oval 30">
                <a:extLst>
                  <a:ext uri="{FF2B5EF4-FFF2-40B4-BE49-F238E27FC236}">
                    <a16:creationId xmlns:a16="http://schemas.microsoft.com/office/drawing/2014/main" id="{1E26EF39-4FA2-443F-AF8B-29CC1F1F8F03}"/>
                  </a:ext>
                </a:extLst>
              </p:cNvPr>
              <p:cNvSpPr>
                <a:spLocks noChangeArrowheads="1"/>
              </p:cNvSpPr>
              <p:nvPr/>
            </p:nvSpPr>
            <p:spPr bwMode="auto">
              <a:xfrm>
                <a:off x="3062605" y="2737104"/>
                <a:ext cx="92075" cy="92075"/>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172" name="Oval 31">
                <a:extLst>
                  <a:ext uri="{FF2B5EF4-FFF2-40B4-BE49-F238E27FC236}">
                    <a16:creationId xmlns:a16="http://schemas.microsoft.com/office/drawing/2014/main" id="{8EFB6316-734D-4ECB-B38A-DF4180D73DF9}"/>
                  </a:ext>
                </a:extLst>
              </p:cNvPr>
              <p:cNvSpPr>
                <a:spLocks noChangeArrowheads="1"/>
              </p:cNvSpPr>
              <p:nvPr/>
            </p:nvSpPr>
            <p:spPr bwMode="auto">
              <a:xfrm>
                <a:off x="3215005" y="2889504"/>
                <a:ext cx="92075" cy="92075"/>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173" name="Oval 32">
                <a:extLst>
                  <a:ext uri="{FF2B5EF4-FFF2-40B4-BE49-F238E27FC236}">
                    <a16:creationId xmlns:a16="http://schemas.microsoft.com/office/drawing/2014/main" id="{5C3ADE61-5DB3-4FB4-AF36-772360C3B5BE}"/>
                  </a:ext>
                </a:extLst>
              </p:cNvPr>
              <p:cNvSpPr>
                <a:spLocks noChangeArrowheads="1"/>
              </p:cNvSpPr>
              <p:nvPr/>
            </p:nvSpPr>
            <p:spPr bwMode="auto">
              <a:xfrm>
                <a:off x="3002280" y="2889504"/>
                <a:ext cx="92075" cy="92075"/>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174" name="Oval 33">
                <a:extLst>
                  <a:ext uri="{FF2B5EF4-FFF2-40B4-BE49-F238E27FC236}">
                    <a16:creationId xmlns:a16="http://schemas.microsoft.com/office/drawing/2014/main" id="{00367885-0CB3-430A-ACA5-7BFFC6D6F766}"/>
                  </a:ext>
                </a:extLst>
              </p:cNvPr>
              <p:cNvSpPr>
                <a:spLocks noChangeArrowheads="1"/>
              </p:cNvSpPr>
              <p:nvPr/>
            </p:nvSpPr>
            <p:spPr bwMode="auto">
              <a:xfrm>
                <a:off x="3138805" y="3041904"/>
                <a:ext cx="92075" cy="92075"/>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175" name="Oval 34">
                <a:extLst>
                  <a:ext uri="{FF2B5EF4-FFF2-40B4-BE49-F238E27FC236}">
                    <a16:creationId xmlns:a16="http://schemas.microsoft.com/office/drawing/2014/main" id="{38321C70-FCF7-4A7E-823A-2ED77180202C}"/>
                  </a:ext>
                </a:extLst>
              </p:cNvPr>
              <p:cNvSpPr>
                <a:spLocks noChangeArrowheads="1"/>
              </p:cNvSpPr>
              <p:nvPr/>
            </p:nvSpPr>
            <p:spPr bwMode="auto">
              <a:xfrm>
                <a:off x="3062605" y="3483229"/>
                <a:ext cx="92075" cy="92075"/>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176" name="Oval 35">
                <a:extLst>
                  <a:ext uri="{FF2B5EF4-FFF2-40B4-BE49-F238E27FC236}">
                    <a16:creationId xmlns:a16="http://schemas.microsoft.com/office/drawing/2014/main" id="{06E5AB89-FD2D-40DF-BEFA-E3FF7B88CA73}"/>
                  </a:ext>
                </a:extLst>
              </p:cNvPr>
              <p:cNvSpPr>
                <a:spLocks noChangeArrowheads="1"/>
              </p:cNvSpPr>
              <p:nvPr/>
            </p:nvSpPr>
            <p:spPr bwMode="auto">
              <a:xfrm>
                <a:off x="3138805" y="3330829"/>
                <a:ext cx="92075" cy="92075"/>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177" name="Oval 36">
                <a:extLst>
                  <a:ext uri="{FF2B5EF4-FFF2-40B4-BE49-F238E27FC236}">
                    <a16:creationId xmlns:a16="http://schemas.microsoft.com/office/drawing/2014/main" id="{B94C4D19-400F-4CC8-B65F-41B2139776CF}"/>
                  </a:ext>
                </a:extLst>
              </p:cNvPr>
              <p:cNvSpPr>
                <a:spLocks noChangeArrowheads="1"/>
              </p:cNvSpPr>
              <p:nvPr/>
            </p:nvSpPr>
            <p:spPr bwMode="auto">
              <a:xfrm>
                <a:off x="3062605" y="3178429"/>
                <a:ext cx="92075" cy="92075"/>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178" name="Oval 37">
                <a:extLst>
                  <a:ext uri="{FF2B5EF4-FFF2-40B4-BE49-F238E27FC236}">
                    <a16:creationId xmlns:a16="http://schemas.microsoft.com/office/drawing/2014/main" id="{467CA85F-2B36-4155-A1B9-03661025FC71}"/>
                  </a:ext>
                </a:extLst>
              </p:cNvPr>
              <p:cNvSpPr>
                <a:spLocks noChangeArrowheads="1"/>
              </p:cNvSpPr>
              <p:nvPr/>
            </p:nvSpPr>
            <p:spPr bwMode="auto">
              <a:xfrm>
                <a:off x="2948305" y="3343529"/>
                <a:ext cx="92075" cy="92075"/>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179" name="Oval 38">
                <a:extLst>
                  <a:ext uri="{FF2B5EF4-FFF2-40B4-BE49-F238E27FC236}">
                    <a16:creationId xmlns:a16="http://schemas.microsoft.com/office/drawing/2014/main" id="{B878237C-0386-4FD5-B6F0-99ECCC29B4E7}"/>
                  </a:ext>
                </a:extLst>
              </p:cNvPr>
              <p:cNvSpPr>
                <a:spLocks noChangeArrowheads="1"/>
              </p:cNvSpPr>
              <p:nvPr/>
            </p:nvSpPr>
            <p:spPr bwMode="auto">
              <a:xfrm>
                <a:off x="2910205" y="3483229"/>
                <a:ext cx="92075" cy="92075"/>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180" name="Oval 39">
                <a:extLst>
                  <a:ext uri="{FF2B5EF4-FFF2-40B4-BE49-F238E27FC236}">
                    <a16:creationId xmlns:a16="http://schemas.microsoft.com/office/drawing/2014/main" id="{44AF3A0F-5337-45A5-9DFE-1A8B34716C03}"/>
                  </a:ext>
                </a:extLst>
              </p:cNvPr>
              <p:cNvSpPr>
                <a:spLocks noChangeArrowheads="1"/>
              </p:cNvSpPr>
              <p:nvPr/>
            </p:nvSpPr>
            <p:spPr bwMode="auto">
              <a:xfrm>
                <a:off x="3062605" y="3635629"/>
                <a:ext cx="92075" cy="92075"/>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181" name="Oval 40">
                <a:extLst>
                  <a:ext uri="{FF2B5EF4-FFF2-40B4-BE49-F238E27FC236}">
                    <a16:creationId xmlns:a16="http://schemas.microsoft.com/office/drawing/2014/main" id="{AFDFF5F2-69FD-48E0-B861-B9BA5C3C5420}"/>
                  </a:ext>
                </a:extLst>
              </p:cNvPr>
              <p:cNvSpPr>
                <a:spLocks noChangeArrowheads="1"/>
              </p:cNvSpPr>
              <p:nvPr/>
            </p:nvSpPr>
            <p:spPr bwMode="auto">
              <a:xfrm>
                <a:off x="2773680" y="3270504"/>
                <a:ext cx="92075" cy="92075"/>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182" name="Oval 41">
                <a:extLst>
                  <a:ext uri="{FF2B5EF4-FFF2-40B4-BE49-F238E27FC236}">
                    <a16:creationId xmlns:a16="http://schemas.microsoft.com/office/drawing/2014/main" id="{7D69567A-2431-4467-8B1F-DC20E1F293C3}"/>
                  </a:ext>
                </a:extLst>
              </p:cNvPr>
              <p:cNvSpPr>
                <a:spLocks noChangeArrowheads="1"/>
              </p:cNvSpPr>
              <p:nvPr/>
            </p:nvSpPr>
            <p:spPr bwMode="auto">
              <a:xfrm>
                <a:off x="4739005" y="4664329"/>
                <a:ext cx="92075" cy="92075"/>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183" name="Oval 42">
                <a:extLst>
                  <a:ext uri="{FF2B5EF4-FFF2-40B4-BE49-F238E27FC236}">
                    <a16:creationId xmlns:a16="http://schemas.microsoft.com/office/drawing/2014/main" id="{B910AAF2-FC73-4BC0-95B1-5D0DF3A8A631}"/>
                  </a:ext>
                </a:extLst>
              </p:cNvPr>
              <p:cNvSpPr>
                <a:spLocks noChangeArrowheads="1"/>
              </p:cNvSpPr>
              <p:nvPr/>
            </p:nvSpPr>
            <p:spPr bwMode="auto">
              <a:xfrm>
                <a:off x="4815205" y="4511929"/>
                <a:ext cx="92075" cy="92075"/>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184" name="Oval 43">
                <a:extLst>
                  <a:ext uri="{FF2B5EF4-FFF2-40B4-BE49-F238E27FC236}">
                    <a16:creationId xmlns:a16="http://schemas.microsoft.com/office/drawing/2014/main" id="{B74500F5-4F4F-4180-B889-4FB4B151B06C}"/>
                  </a:ext>
                </a:extLst>
              </p:cNvPr>
              <p:cNvSpPr>
                <a:spLocks noChangeArrowheads="1"/>
              </p:cNvSpPr>
              <p:nvPr/>
            </p:nvSpPr>
            <p:spPr bwMode="auto">
              <a:xfrm>
                <a:off x="4739005" y="4359529"/>
                <a:ext cx="92075" cy="92075"/>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185" name="Oval 44">
                <a:extLst>
                  <a:ext uri="{FF2B5EF4-FFF2-40B4-BE49-F238E27FC236}">
                    <a16:creationId xmlns:a16="http://schemas.microsoft.com/office/drawing/2014/main" id="{E5B91086-0CE9-46FF-9B3F-5218643743FE}"/>
                  </a:ext>
                </a:extLst>
              </p:cNvPr>
              <p:cNvSpPr>
                <a:spLocks noChangeArrowheads="1"/>
              </p:cNvSpPr>
              <p:nvPr/>
            </p:nvSpPr>
            <p:spPr bwMode="auto">
              <a:xfrm>
                <a:off x="4624705" y="4524629"/>
                <a:ext cx="92075" cy="92075"/>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186" name="Oval 45">
                <a:extLst>
                  <a:ext uri="{FF2B5EF4-FFF2-40B4-BE49-F238E27FC236}">
                    <a16:creationId xmlns:a16="http://schemas.microsoft.com/office/drawing/2014/main" id="{A72EED23-64F9-4C1D-9E20-66C2512A9182}"/>
                  </a:ext>
                </a:extLst>
              </p:cNvPr>
              <p:cNvSpPr>
                <a:spLocks noChangeArrowheads="1"/>
              </p:cNvSpPr>
              <p:nvPr/>
            </p:nvSpPr>
            <p:spPr bwMode="auto">
              <a:xfrm>
                <a:off x="4586605" y="4664329"/>
                <a:ext cx="92075" cy="92075"/>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187" name="Oval 46">
                <a:extLst>
                  <a:ext uri="{FF2B5EF4-FFF2-40B4-BE49-F238E27FC236}">
                    <a16:creationId xmlns:a16="http://schemas.microsoft.com/office/drawing/2014/main" id="{FCFDF565-4237-4C49-9184-ADAA47A6CBFB}"/>
                  </a:ext>
                </a:extLst>
              </p:cNvPr>
              <p:cNvSpPr>
                <a:spLocks noChangeArrowheads="1"/>
              </p:cNvSpPr>
              <p:nvPr/>
            </p:nvSpPr>
            <p:spPr bwMode="auto">
              <a:xfrm>
                <a:off x="4739005" y="4816729"/>
                <a:ext cx="92075" cy="92075"/>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188" name="Oval 47">
                <a:extLst>
                  <a:ext uri="{FF2B5EF4-FFF2-40B4-BE49-F238E27FC236}">
                    <a16:creationId xmlns:a16="http://schemas.microsoft.com/office/drawing/2014/main" id="{2C8CE57A-2BE5-40E4-AD82-56101697F48F}"/>
                  </a:ext>
                </a:extLst>
              </p:cNvPr>
              <p:cNvSpPr>
                <a:spLocks noChangeArrowheads="1"/>
              </p:cNvSpPr>
              <p:nvPr/>
            </p:nvSpPr>
            <p:spPr bwMode="auto">
              <a:xfrm>
                <a:off x="4662805" y="4969129"/>
                <a:ext cx="92075" cy="92075"/>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189" name="Oval 48">
                <a:extLst>
                  <a:ext uri="{FF2B5EF4-FFF2-40B4-BE49-F238E27FC236}">
                    <a16:creationId xmlns:a16="http://schemas.microsoft.com/office/drawing/2014/main" id="{5FB3BB83-37B7-4EF5-A50A-76D8F35876B5}"/>
                  </a:ext>
                </a:extLst>
              </p:cNvPr>
              <p:cNvSpPr>
                <a:spLocks noChangeArrowheads="1"/>
              </p:cNvSpPr>
              <p:nvPr/>
            </p:nvSpPr>
            <p:spPr bwMode="auto">
              <a:xfrm>
                <a:off x="2621280" y="3727704"/>
                <a:ext cx="92075" cy="92075"/>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190" name="Oval 49">
                <a:extLst>
                  <a:ext uri="{FF2B5EF4-FFF2-40B4-BE49-F238E27FC236}">
                    <a16:creationId xmlns:a16="http://schemas.microsoft.com/office/drawing/2014/main" id="{F9A21B79-37F7-483C-8CE2-C87B35C702E7}"/>
                  </a:ext>
                </a:extLst>
              </p:cNvPr>
              <p:cNvSpPr>
                <a:spLocks noChangeArrowheads="1"/>
              </p:cNvSpPr>
              <p:nvPr/>
            </p:nvSpPr>
            <p:spPr bwMode="auto">
              <a:xfrm>
                <a:off x="2697480" y="3575304"/>
                <a:ext cx="92075" cy="92075"/>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191" name="Oval 50">
                <a:extLst>
                  <a:ext uri="{FF2B5EF4-FFF2-40B4-BE49-F238E27FC236}">
                    <a16:creationId xmlns:a16="http://schemas.microsoft.com/office/drawing/2014/main" id="{FCD8D93E-C155-4A03-9955-648AC000125D}"/>
                  </a:ext>
                </a:extLst>
              </p:cNvPr>
              <p:cNvSpPr>
                <a:spLocks noChangeArrowheads="1"/>
              </p:cNvSpPr>
              <p:nvPr/>
            </p:nvSpPr>
            <p:spPr bwMode="auto">
              <a:xfrm>
                <a:off x="2506980" y="3588004"/>
                <a:ext cx="92075" cy="92075"/>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192" name="Oval 51">
                <a:extLst>
                  <a:ext uri="{FF2B5EF4-FFF2-40B4-BE49-F238E27FC236}">
                    <a16:creationId xmlns:a16="http://schemas.microsoft.com/office/drawing/2014/main" id="{343AED0C-9E26-4861-86B4-315A7F2DFF68}"/>
                  </a:ext>
                </a:extLst>
              </p:cNvPr>
              <p:cNvSpPr>
                <a:spLocks noChangeArrowheads="1"/>
              </p:cNvSpPr>
              <p:nvPr/>
            </p:nvSpPr>
            <p:spPr bwMode="auto">
              <a:xfrm>
                <a:off x="2468880" y="3727704"/>
                <a:ext cx="92075" cy="92075"/>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193" name="Oval 52">
                <a:extLst>
                  <a:ext uri="{FF2B5EF4-FFF2-40B4-BE49-F238E27FC236}">
                    <a16:creationId xmlns:a16="http://schemas.microsoft.com/office/drawing/2014/main" id="{5520F9CD-5DC7-45C6-A3A0-170887537BFC}"/>
                  </a:ext>
                </a:extLst>
              </p:cNvPr>
              <p:cNvSpPr>
                <a:spLocks noChangeArrowheads="1"/>
              </p:cNvSpPr>
              <p:nvPr/>
            </p:nvSpPr>
            <p:spPr bwMode="auto">
              <a:xfrm>
                <a:off x="2621280" y="3880104"/>
                <a:ext cx="92075" cy="92075"/>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194" name="Oval 53">
                <a:extLst>
                  <a:ext uri="{FF2B5EF4-FFF2-40B4-BE49-F238E27FC236}">
                    <a16:creationId xmlns:a16="http://schemas.microsoft.com/office/drawing/2014/main" id="{EED2CB0B-D6E9-4A01-ACAA-0EEFCC566318}"/>
                  </a:ext>
                </a:extLst>
              </p:cNvPr>
              <p:cNvSpPr>
                <a:spLocks noChangeArrowheads="1"/>
              </p:cNvSpPr>
              <p:nvPr/>
            </p:nvSpPr>
            <p:spPr bwMode="auto">
              <a:xfrm>
                <a:off x="2786380" y="2508504"/>
                <a:ext cx="92075" cy="92075"/>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195" name="Oval 54">
                <a:extLst>
                  <a:ext uri="{FF2B5EF4-FFF2-40B4-BE49-F238E27FC236}">
                    <a16:creationId xmlns:a16="http://schemas.microsoft.com/office/drawing/2014/main" id="{D61AF7A4-5280-4E10-BE76-E198E5E595D1}"/>
                  </a:ext>
                </a:extLst>
              </p:cNvPr>
              <p:cNvSpPr>
                <a:spLocks noChangeArrowheads="1"/>
              </p:cNvSpPr>
              <p:nvPr/>
            </p:nvSpPr>
            <p:spPr bwMode="auto">
              <a:xfrm>
                <a:off x="2862580" y="2356104"/>
                <a:ext cx="92075" cy="92075"/>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196" name="Oval 55">
                <a:extLst>
                  <a:ext uri="{FF2B5EF4-FFF2-40B4-BE49-F238E27FC236}">
                    <a16:creationId xmlns:a16="http://schemas.microsoft.com/office/drawing/2014/main" id="{96D8F826-E674-4E39-A0B1-1F437F62BD43}"/>
                  </a:ext>
                </a:extLst>
              </p:cNvPr>
              <p:cNvSpPr>
                <a:spLocks noChangeArrowheads="1"/>
              </p:cNvSpPr>
              <p:nvPr/>
            </p:nvSpPr>
            <p:spPr bwMode="auto">
              <a:xfrm>
                <a:off x="2672080" y="2368804"/>
                <a:ext cx="92075" cy="92075"/>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197" name="Oval 56">
                <a:extLst>
                  <a:ext uri="{FF2B5EF4-FFF2-40B4-BE49-F238E27FC236}">
                    <a16:creationId xmlns:a16="http://schemas.microsoft.com/office/drawing/2014/main" id="{9BA65188-E8EB-4315-B409-A127C61887D5}"/>
                  </a:ext>
                </a:extLst>
              </p:cNvPr>
              <p:cNvSpPr>
                <a:spLocks noChangeArrowheads="1"/>
              </p:cNvSpPr>
              <p:nvPr/>
            </p:nvSpPr>
            <p:spPr bwMode="auto">
              <a:xfrm>
                <a:off x="2633980" y="2508504"/>
                <a:ext cx="92075" cy="92075"/>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198" name="Oval 57">
                <a:extLst>
                  <a:ext uri="{FF2B5EF4-FFF2-40B4-BE49-F238E27FC236}">
                    <a16:creationId xmlns:a16="http://schemas.microsoft.com/office/drawing/2014/main" id="{9C1686DC-C33A-465F-B808-FE894B57B517}"/>
                  </a:ext>
                </a:extLst>
              </p:cNvPr>
              <p:cNvSpPr>
                <a:spLocks noChangeArrowheads="1"/>
              </p:cNvSpPr>
              <p:nvPr/>
            </p:nvSpPr>
            <p:spPr bwMode="auto">
              <a:xfrm>
                <a:off x="2621280" y="2660904"/>
                <a:ext cx="92075" cy="92075"/>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199" name="Oval 58">
                <a:extLst>
                  <a:ext uri="{FF2B5EF4-FFF2-40B4-BE49-F238E27FC236}">
                    <a16:creationId xmlns:a16="http://schemas.microsoft.com/office/drawing/2014/main" id="{37083191-3091-420D-A34D-F5F49F92E148}"/>
                  </a:ext>
                </a:extLst>
              </p:cNvPr>
              <p:cNvSpPr>
                <a:spLocks noChangeArrowheads="1"/>
              </p:cNvSpPr>
              <p:nvPr/>
            </p:nvSpPr>
            <p:spPr bwMode="auto">
              <a:xfrm>
                <a:off x="4259580" y="4705604"/>
                <a:ext cx="92075" cy="92075"/>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200" name="Oval 59">
                <a:extLst>
                  <a:ext uri="{FF2B5EF4-FFF2-40B4-BE49-F238E27FC236}">
                    <a16:creationId xmlns:a16="http://schemas.microsoft.com/office/drawing/2014/main" id="{0A9EABD0-E01C-4255-90F8-6B079DD374A8}"/>
                  </a:ext>
                </a:extLst>
              </p:cNvPr>
              <p:cNvSpPr>
                <a:spLocks noChangeArrowheads="1"/>
              </p:cNvSpPr>
              <p:nvPr/>
            </p:nvSpPr>
            <p:spPr bwMode="auto">
              <a:xfrm>
                <a:off x="4335780" y="4553204"/>
                <a:ext cx="92075" cy="92075"/>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201" name="Oval 60">
                <a:extLst>
                  <a:ext uri="{FF2B5EF4-FFF2-40B4-BE49-F238E27FC236}">
                    <a16:creationId xmlns:a16="http://schemas.microsoft.com/office/drawing/2014/main" id="{0195C0DC-4D01-4CC8-A53E-F6D74981AD51}"/>
                  </a:ext>
                </a:extLst>
              </p:cNvPr>
              <p:cNvSpPr>
                <a:spLocks noChangeArrowheads="1"/>
              </p:cNvSpPr>
              <p:nvPr/>
            </p:nvSpPr>
            <p:spPr bwMode="auto">
              <a:xfrm>
                <a:off x="4145280" y="4565904"/>
                <a:ext cx="92075" cy="92075"/>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202" name="Oval 61">
                <a:extLst>
                  <a:ext uri="{FF2B5EF4-FFF2-40B4-BE49-F238E27FC236}">
                    <a16:creationId xmlns:a16="http://schemas.microsoft.com/office/drawing/2014/main" id="{8619A1CE-D9E5-45A2-B538-05C9A11D7FCD}"/>
                  </a:ext>
                </a:extLst>
              </p:cNvPr>
              <p:cNvSpPr>
                <a:spLocks noChangeArrowheads="1"/>
              </p:cNvSpPr>
              <p:nvPr/>
            </p:nvSpPr>
            <p:spPr bwMode="auto">
              <a:xfrm>
                <a:off x="4107180" y="4705604"/>
                <a:ext cx="92075" cy="92075"/>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203" name="Oval 62">
                <a:extLst>
                  <a:ext uri="{FF2B5EF4-FFF2-40B4-BE49-F238E27FC236}">
                    <a16:creationId xmlns:a16="http://schemas.microsoft.com/office/drawing/2014/main" id="{C9B0949D-7EB9-4472-8511-33C7A7E5F72E}"/>
                  </a:ext>
                </a:extLst>
              </p:cNvPr>
              <p:cNvSpPr>
                <a:spLocks noChangeArrowheads="1"/>
              </p:cNvSpPr>
              <p:nvPr/>
            </p:nvSpPr>
            <p:spPr bwMode="auto">
              <a:xfrm>
                <a:off x="2926080" y="2584704"/>
                <a:ext cx="92075" cy="92075"/>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204" name="Oval 63">
                <a:extLst>
                  <a:ext uri="{FF2B5EF4-FFF2-40B4-BE49-F238E27FC236}">
                    <a16:creationId xmlns:a16="http://schemas.microsoft.com/office/drawing/2014/main" id="{2724C526-140B-4D1D-B616-829BBDBFB9EB}"/>
                  </a:ext>
                </a:extLst>
              </p:cNvPr>
              <p:cNvSpPr>
                <a:spLocks noChangeArrowheads="1"/>
              </p:cNvSpPr>
              <p:nvPr/>
            </p:nvSpPr>
            <p:spPr bwMode="auto">
              <a:xfrm>
                <a:off x="2862580" y="3816604"/>
                <a:ext cx="92075" cy="92075"/>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205" name="Oval 64">
                <a:extLst>
                  <a:ext uri="{FF2B5EF4-FFF2-40B4-BE49-F238E27FC236}">
                    <a16:creationId xmlns:a16="http://schemas.microsoft.com/office/drawing/2014/main" id="{EFD51E6D-1B86-4F42-9DC3-97F6AAC95559}"/>
                  </a:ext>
                </a:extLst>
              </p:cNvPr>
              <p:cNvSpPr>
                <a:spLocks noChangeArrowheads="1"/>
              </p:cNvSpPr>
              <p:nvPr/>
            </p:nvSpPr>
            <p:spPr bwMode="auto">
              <a:xfrm>
                <a:off x="2938780" y="3664204"/>
                <a:ext cx="92075" cy="92075"/>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206" name="Oval 65">
                <a:extLst>
                  <a:ext uri="{FF2B5EF4-FFF2-40B4-BE49-F238E27FC236}">
                    <a16:creationId xmlns:a16="http://schemas.microsoft.com/office/drawing/2014/main" id="{387C622C-67D3-443E-AFB3-382ACEEC3E57}"/>
                  </a:ext>
                </a:extLst>
              </p:cNvPr>
              <p:cNvSpPr>
                <a:spLocks noChangeArrowheads="1"/>
              </p:cNvSpPr>
              <p:nvPr/>
            </p:nvSpPr>
            <p:spPr bwMode="auto">
              <a:xfrm>
                <a:off x="2748280" y="3676904"/>
                <a:ext cx="92075" cy="92075"/>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207" name="Oval 66">
                <a:extLst>
                  <a:ext uri="{FF2B5EF4-FFF2-40B4-BE49-F238E27FC236}">
                    <a16:creationId xmlns:a16="http://schemas.microsoft.com/office/drawing/2014/main" id="{A031ACF1-5E74-4C1D-8490-9A0F3E29D1E7}"/>
                  </a:ext>
                </a:extLst>
              </p:cNvPr>
              <p:cNvSpPr>
                <a:spLocks noChangeArrowheads="1"/>
              </p:cNvSpPr>
              <p:nvPr/>
            </p:nvSpPr>
            <p:spPr bwMode="auto">
              <a:xfrm>
                <a:off x="2710180" y="3816604"/>
                <a:ext cx="92075" cy="92075"/>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208" name="Oval 67">
                <a:extLst>
                  <a:ext uri="{FF2B5EF4-FFF2-40B4-BE49-F238E27FC236}">
                    <a16:creationId xmlns:a16="http://schemas.microsoft.com/office/drawing/2014/main" id="{EEBE01AE-DE7C-460B-A834-9F16781BBC0D}"/>
                  </a:ext>
                </a:extLst>
              </p:cNvPr>
              <p:cNvSpPr>
                <a:spLocks noChangeArrowheads="1"/>
              </p:cNvSpPr>
              <p:nvPr/>
            </p:nvSpPr>
            <p:spPr bwMode="auto">
              <a:xfrm>
                <a:off x="4411980" y="4858004"/>
                <a:ext cx="92075" cy="92075"/>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209" name="Oval 68">
                <a:extLst>
                  <a:ext uri="{FF2B5EF4-FFF2-40B4-BE49-F238E27FC236}">
                    <a16:creationId xmlns:a16="http://schemas.microsoft.com/office/drawing/2014/main" id="{FF6B26C4-1EFD-43E2-A51F-DAD187422C2B}"/>
                  </a:ext>
                </a:extLst>
              </p:cNvPr>
              <p:cNvSpPr>
                <a:spLocks noChangeArrowheads="1"/>
              </p:cNvSpPr>
              <p:nvPr/>
            </p:nvSpPr>
            <p:spPr bwMode="auto">
              <a:xfrm>
                <a:off x="4488180" y="4705604"/>
                <a:ext cx="92075" cy="92075"/>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210" name="Oval 69">
                <a:extLst>
                  <a:ext uri="{FF2B5EF4-FFF2-40B4-BE49-F238E27FC236}">
                    <a16:creationId xmlns:a16="http://schemas.microsoft.com/office/drawing/2014/main" id="{D2513CA9-E238-4FC0-B6FE-87AF1D8BC1A6}"/>
                  </a:ext>
                </a:extLst>
              </p:cNvPr>
              <p:cNvSpPr>
                <a:spLocks noChangeArrowheads="1"/>
              </p:cNvSpPr>
              <p:nvPr/>
            </p:nvSpPr>
            <p:spPr bwMode="auto">
              <a:xfrm>
                <a:off x="4602480" y="4854829"/>
                <a:ext cx="92075" cy="92075"/>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211" name="Oval 70">
                <a:extLst>
                  <a:ext uri="{FF2B5EF4-FFF2-40B4-BE49-F238E27FC236}">
                    <a16:creationId xmlns:a16="http://schemas.microsoft.com/office/drawing/2014/main" id="{5933D9F8-CD71-4801-BC3B-16E14A23503A}"/>
                  </a:ext>
                </a:extLst>
              </p:cNvPr>
              <p:cNvSpPr>
                <a:spLocks noChangeArrowheads="1"/>
              </p:cNvSpPr>
              <p:nvPr/>
            </p:nvSpPr>
            <p:spPr bwMode="auto">
              <a:xfrm>
                <a:off x="4259580" y="4858004"/>
                <a:ext cx="92075" cy="92075"/>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212" name="Oval 71">
                <a:extLst>
                  <a:ext uri="{FF2B5EF4-FFF2-40B4-BE49-F238E27FC236}">
                    <a16:creationId xmlns:a16="http://schemas.microsoft.com/office/drawing/2014/main" id="{38763B3E-EACF-439D-8BA4-0130BD7259B2}"/>
                  </a:ext>
                </a:extLst>
              </p:cNvPr>
              <p:cNvSpPr>
                <a:spLocks noChangeArrowheads="1"/>
              </p:cNvSpPr>
              <p:nvPr/>
            </p:nvSpPr>
            <p:spPr bwMode="auto">
              <a:xfrm>
                <a:off x="5059680" y="4642104"/>
                <a:ext cx="92075" cy="92075"/>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213" name="Oval 72">
                <a:extLst>
                  <a:ext uri="{FF2B5EF4-FFF2-40B4-BE49-F238E27FC236}">
                    <a16:creationId xmlns:a16="http://schemas.microsoft.com/office/drawing/2014/main" id="{4271950B-2D36-446E-A7E7-5CFCCD966DA4}"/>
                  </a:ext>
                </a:extLst>
              </p:cNvPr>
              <p:cNvSpPr>
                <a:spLocks noChangeArrowheads="1"/>
              </p:cNvSpPr>
              <p:nvPr/>
            </p:nvSpPr>
            <p:spPr bwMode="auto">
              <a:xfrm>
                <a:off x="5135880" y="4489704"/>
                <a:ext cx="92075" cy="92075"/>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214" name="Oval 73">
                <a:extLst>
                  <a:ext uri="{FF2B5EF4-FFF2-40B4-BE49-F238E27FC236}">
                    <a16:creationId xmlns:a16="http://schemas.microsoft.com/office/drawing/2014/main" id="{A918E30C-2EC8-498F-BCA0-9B252E16F9CC}"/>
                  </a:ext>
                </a:extLst>
              </p:cNvPr>
              <p:cNvSpPr>
                <a:spLocks noChangeArrowheads="1"/>
              </p:cNvSpPr>
              <p:nvPr/>
            </p:nvSpPr>
            <p:spPr bwMode="auto">
              <a:xfrm>
                <a:off x="4945380" y="4502404"/>
                <a:ext cx="92075" cy="92075"/>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215" name="Oval 74">
                <a:extLst>
                  <a:ext uri="{FF2B5EF4-FFF2-40B4-BE49-F238E27FC236}">
                    <a16:creationId xmlns:a16="http://schemas.microsoft.com/office/drawing/2014/main" id="{916B03CD-B82A-4446-9BB2-CC65CB77F243}"/>
                  </a:ext>
                </a:extLst>
              </p:cNvPr>
              <p:cNvSpPr>
                <a:spLocks noChangeArrowheads="1"/>
              </p:cNvSpPr>
              <p:nvPr/>
            </p:nvSpPr>
            <p:spPr bwMode="auto">
              <a:xfrm>
                <a:off x="4907280" y="4642104"/>
                <a:ext cx="92075" cy="92075"/>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216" name="Oval 75">
                <a:extLst>
                  <a:ext uri="{FF2B5EF4-FFF2-40B4-BE49-F238E27FC236}">
                    <a16:creationId xmlns:a16="http://schemas.microsoft.com/office/drawing/2014/main" id="{67E8A20A-CBE8-44EB-88E4-2263266D1EEA}"/>
                  </a:ext>
                </a:extLst>
              </p:cNvPr>
              <p:cNvSpPr>
                <a:spLocks noChangeArrowheads="1"/>
              </p:cNvSpPr>
              <p:nvPr/>
            </p:nvSpPr>
            <p:spPr bwMode="auto">
              <a:xfrm>
                <a:off x="2392680" y="3270504"/>
                <a:ext cx="92075" cy="92075"/>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217" name="Oval 76">
                <a:extLst>
                  <a:ext uri="{FF2B5EF4-FFF2-40B4-BE49-F238E27FC236}">
                    <a16:creationId xmlns:a16="http://schemas.microsoft.com/office/drawing/2014/main" id="{67B0DA57-C301-4A67-BFA3-8E91D2230167}"/>
                  </a:ext>
                </a:extLst>
              </p:cNvPr>
              <p:cNvSpPr>
                <a:spLocks noChangeArrowheads="1"/>
              </p:cNvSpPr>
              <p:nvPr/>
            </p:nvSpPr>
            <p:spPr bwMode="auto">
              <a:xfrm>
                <a:off x="2849880" y="3178429"/>
                <a:ext cx="92075" cy="92075"/>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218" name="Oval 77">
                <a:extLst>
                  <a:ext uri="{FF2B5EF4-FFF2-40B4-BE49-F238E27FC236}">
                    <a16:creationId xmlns:a16="http://schemas.microsoft.com/office/drawing/2014/main" id="{DFEE6CDC-310B-4720-8F53-60C58E0EF520}"/>
                  </a:ext>
                </a:extLst>
              </p:cNvPr>
              <p:cNvSpPr>
                <a:spLocks noChangeArrowheads="1"/>
              </p:cNvSpPr>
              <p:nvPr/>
            </p:nvSpPr>
            <p:spPr bwMode="auto">
              <a:xfrm>
                <a:off x="5043805" y="4664329"/>
                <a:ext cx="92075" cy="92075"/>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219" name="Oval 78">
                <a:extLst>
                  <a:ext uri="{FF2B5EF4-FFF2-40B4-BE49-F238E27FC236}">
                    <a16:creationId xmlns:a16="http://schemas.microsoft.com/office/drawing/2014/main" id="{E2035AB0-58CE-44DB-90C5-39EA3619B2F5}"/>
                  </a:ext>
                </a:extLst>
              </p:cNvPr>
              <p:cNvSpPr>
                <a:spLocks noChangeArrowheads="1"/>
              </p:cNvSpPr>
              <p:nvPr/>
            </p:nvSpPr>
            <p:spPr bwMode="auto">
              <a:xfrm>
                <a:off x="5196205" y="4816729"/>
                <a:ext cx="92075" cy="92075"/>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220" name="Oval 79">
                <a:extLst>
                  <a:ext uri="{FF2B5EF4-FFF2-40B4-BE49-F238E27FC236}">
                    <a16:creationId xmlns:a16="http://schemas.microsoft.com/office/drawing/2014/main" id="{B168CA1C-DB57-4694-92AA-F92D05228058}"/>
                  </a:ext>
                </a:extLst>
              </p:cNvPr>
              <p:cNvSpPr>
                <a:spLocks noChangeArrowheads="1"/>
              </p:cNvSpPr>
              <p:nvPr/>
            </p:nvSpPr>
            <p:spPr bwMode="auto">
              <a:xfrm>
                <a:off x="2748280" y="2622804"/>
                <a:ext cx="92075" cy="92075"/>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221" name="Oval 80">
                <a:extLst>
                  <a:ext uri="{FF2B5EF4-FFF2-40B4-BE49-F238E27FC236}">
                    <a16:creationId xmlns:a16="http://schemas.microsoft.com/office/drawing/2014/main" id="{0C15DE61-59B3-44D2-AF93-AEB6CCD51E21}"/>
                  </a:ext>
                </a:extLst>
              </p:cNvPr>
              <p:cNvSpPr>
                <a:spLocks noChangeArrowheads="1"/>
              </p:cNvSpPr>
              <p:nvPr/>
            </p:nvSpPr>
            <p:spPr bwMode="auto">
              <a:xfrm>
                <a:off x="3078480" y="2127504"/>
                <a:ext cx="92075" cy="92075"/>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222" name="Oval 81">
                <a:extLst>
                  <a:ext uri="{FF2B5EF4-FFF2-40B4-BE49-F238E27FC236}">
                    <a16:creationId xmlns:a16="http://schemas.microsoft.com/office/drawing/2014/main" id="{73C8BBF1-58EA-41A3-8704-6EBECE6D738E}"/>
                  </a:ext>
                </a:extLst>
              </p:cNvPr>
              <p:cNvSpPr>
                <a:spLocks noChangeArrowheads="1"/>
              </p:cNvSpPr>
              <p:nvPr/>
            </p:nvSpPr>
            <p:spPr bwMode="auto">
              <a:xfrm>
                <a:off x="3307080" y="2279904"/>
                <a:ext cx="92075" cy="92075"/>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223" name="Oval 82">
                <a:extLst>
                  <a:ext uri="{FF2B5EF4-FFF2-40B4-BE49-F238E27FC236}">
                    <a16:creationId xmlns:a16="http://schemas.microsoft.com/office/drawing/2014/main" id="{9770A1CE-FD3C-4B93-8C79-5718514C410E}"/>
                  </a:ext>
                </a:extLst>
              </p:cNvPr>
              <p:cNvSpPr>
                <a:spLocks noChangeArrowheads="1"/>
              </p:cNvSpPr>
              <p:nvPr/>
            </p:nvSpPr>
            <p:spPr bwMode="auto">
              <a:xfrm>
                <a:off x="3383280" y="2432304"/>
                <a:ext cx="92075" cy="92075"/>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224" name="Oval 83">
                <a:extLst>
                  <a:ext uri="{FF2B5EF4-FFF2-40B4-BE49-F238E27FC236}">
                    <a16:creationId xmlns:a16="http://schemas.microsoft.com/office/drawing/2014/main" id="{1979A7F9-3095-4F4F-B633-0AD7108CD01F}"/>
                  </a:ext>
                </a:extLst>
              </p:cNvPr>
              <p:cNvSpPr>
                <a:spLocks noChangeArrowheads="1"/>
              </p:cNvSpPr>
              <p:nvPr/>
            </p:nvSpPr>
            <p:spPr bwMode="auto">
              <a:xfrm>
                <a:off x="2468880" y="3880104"/>
                <a:ext cx="92075" cy="92075"/>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225" name="Oval 84">
                <a:extLst>
                  <a:ext uri="{FF2B5EF4-FFF2-40B4-BE49-F238E27FC236}">
                    <a16:creationId xmlns:a16="http://schemas.microsoft.com/office/drawing/2014/main" id="{DA4DC460-92A2-4970-A68C-92A5D0FD680F}"/>
                  </a:ext>
                </a:extLst>
              </p:cNvPr>
              <p:cNvSpPr>
                <a:spLocks noChangeArrowheads="1"/>
              </p:cNvSpPr>
              <p:nvPr/>
            </p:nvSpPr>
            <p:spPr bwMode="auto">
              <a:xfrm>
                <a:off x="2316480" y="3575304"/>
                <a:ext cx="92075" cy="92075"/>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226" name="Oval 85">
                <a:extLst>
                  <a:ext uri="{FF2B5EF4-FFF2-40B4-BE49-F238E27FC236}">
                    <a16:creationId xmlns:a16="http://schemas.microsoft.com/office/drawing/2014/main" id="{92EF5BE6-51FB-4A03-BD1E-84F156D457C9}"/>
                  </a:ext>
                </a:extLst>
              </p:cNvPr>
              <p:cNvSpPr>
                <a:spLocks noChangeArrowheads="1"/>
              </p:cNvSpPr>
              <p:nvPr/>
            </p:nvSpPr>
            <p:spPr bwMode="auto">
              <a:xfrm>
                <a:off x="5364480" y="4626229"/>
                <a:ext cx="92075" cy="92075"/>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227" name="Oval 86">
                <a:extLst>
                  <a:ext uri="{FF2B5EF4-FFF2-40B4-BE49-F238E27FC236}">
                    <a16:creationId xmlns:a16="http://schemas.microsoft.com/office/drawing/2014/main" id="{D99A1E81-C396-48D6-83D8-825700233DEF}"/>
                  </a:ext>
                </a:extLst>
              </p:cNvPr>
              <p:cNvSpPr>
                <a:spLocks noChangeArrowheads="1"/>
              </p:cNvSpPr>
              <p:nvPr/>
            </p:nvSpPr>
            <p:spPr bwMode="auto">
              <a:xfrm>
                <a:off x="5212080" y="4626229"/>
                <a:ext cx="92075" cy="92075"/>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228" name="Oval 87">
                <a:extLst>
                  <a:ext uri="{FF2B5EF4-FFF2-40B4-BE49-F238E27FC236}">
                    <a16:creationId xmlns:a16="http://schemas.microsoft.com/office/drawing/2014/main" id="{271D7E5E-4760-4F2F-9EFF-66B41246E045}"/>
                  </a:ext>
                </a:extLst>
              </p:cNvPr>
              <p:cNvSpPr>
                <a:spLocks noChangeArrowheads="1"/>
              </p:cNvSpPr>
              <p:nvPr/>
            </p:nvSpPr>
            <p:spPr bwMode="auto">
              <a:xfrm>
                <a:off x="5516880" y="4778629"/>
                <a:ext cx="92075" cy="92075"/>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229" name="Oval 88">
                <a:extLst>
                  <a:ext uri="{FF2B5EF4-FFF2-40B4-BE49-F238E27FC236}">
                    <a16:creationId xmlns:a16="http://schemas.microsoft.com/office/drawing/2014/main" id="{CA277C52-E12B-4840-8145-1DE74D7208CE}"/>
                  </a:ext>
                </a:extLst>
              </p:cNvPr>
              <p:cNvSpPr>
                <a:spLocks noChangeArrowheads="1"/>
              </p:cNvSpPr>
              <p:nvPr/>
            </p:nvSpPr>
            <p:spPr bwMode="auto">
              <a:xfrm>
                <a:off x="5593080" y="4626229"/>
                <a:ext cx="92075" cy="92075"/>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230" name="Oval 89">
                <a:extLst>
                  <a:ext uri="{FF2B5EF4-FFF2-40B4-BE49-F238E27FC236}">
                    <a16:creationId xmlns:a16="http://schemas.microsoft.com/office/drawing/2014/main" id="{9C73574D-9A07-4F0C-8DD2-BE05475282C9}"/>
                  </a:ext>
                </a:extLst>
              </p:cNvPr>
              <p:cNvSpPr>
                <a:spLocks noChangeArrowheads="1"/>
              </p:cNvSpPr>
              <p:nvPr/>
            </p:nvSpPr>
            <p:spPr bwMode="auto">
              <a:xfrm>
                <a:off x="5364480" y="4778629"/>
                <a:ext cx="92075" cy="92075"/>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231" name="Oval 90">
                <a:extLst>
                  <a:ext uri="{FF2B5EF4-FFF2-40B4-BE49-F238E27FC236}">
                    <a16:creationId xmlns:a16="http://schemas.microsoft.com/office/drawing/2014/main" id="{31D1DF34-DE3E-4032-B3E6-D9C862C4A7D9}"/>
                  </a:ext>
                </a:extLst>
              </p:cNvPr>
              <p:cNvSpPr>
                <a:spLocks noChangeArrowheads="1"/>
              </p:cNvSpPr>
              <p:nvPr/>
            </p:nvSpPr>
            <p:spPr bwMode="auto">
              <a:xfrm>
                <a:off x="4069080" y="4858004"/>
                <a:ext cx="92075" cy="92075"/>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232" name="Oval 91">
                <a:extLst>
                  <a:ext uri="{FF2B5EF4-FFF2-40B4-BE49-F238E27FC236}">
                    <a16:creationId xmlns:a16="http://schemas.microsoft.com/office/drawing/2014/main" id="{3C1D2410-35D1-4847-BFDF-E4A9AF6DE979}"/>
                  </a:ext>
                </a:extLst>
              </p:cNvPr>
              <p:cNvSpPr>
                <a:spLocks noChangeArrowheads="1"/>
              </p:cNvSpPr>
              <p:nvPr/>
            </p:nvSpPr>
            <p:spPr bwMode="auto">
              <a:xfrm>
                <a:off x="3954780" y="4718304"/>
                <a:ext cx="92075" cy="92075"/>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233" name="Oval 92">
                <a:extLst>
                  <a:ext uri="{FF2B5EF4-FFF2-40B4-BE49-F238E27FC236}">
                    <a16:creationId xmlns:a16="http://schemas.microsoft.com/office/drawing/2014/main" id="{B13EA39E-27A7-489D-A7ED-95E30EF01CF1}"/>
                  </a:ext>
                </a:extLst>
              </p:cNvPr>
              <p:cNvSpPr>
                <a:spLocks noChangeArrowheads="1"/>
              </p:cNvSpPr>
              <p:nvPr/>
            </p:nvSpPr>
            <p:spPr bwMode="auto">
              <a:xfrm>
                <a:off x="3916680" y="4858004"/>
                <a:ext cx="92075" cy="92075"/>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234" name="Oval 93">
                <a:extLst>
                  <a:ext uri="{FF2B5EF4-FFF2-40B4-BE49-F238E27FC236}">
                    <a16:creationId xmlns:a16="http://schemas.microsoft.com/office/drawing/2014/main" id="{ED9E628B-BEE8-4DB2-B928-24D09F04B254}"/>
                  </a:ext>
                </a:extLst>
              </p:cNvPr>
              <p:cNvSpPr>
                <a:spLocks noChangeArrowheads="1"/>
              </p:cNvSpPr>
              <p:nvPr/>
            </p:nvSpPr>
            <p:spPr bwMode="auto">
              <a:xfrm>
                <a:off x="3764280" y="4858004"/>
                <a:ext cx="92075" cy="92075"/>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235" name="Oval 94">
                <a:extLst>
                  <a:ext uri="{FF2B5EF4-FFF2-40B4-BE49-F238E27FC236}">
                    <a16:creationId xmlns:a16="http://schemas.microsoft.com/office/drawing/2014/main" id="{89768D7E-69ED-44CE-9A6E-016E078D3B21}"/>
                  </a:ext>
                </a:extLst>
              </p:cNvPr>
              <p:cNvSpPr>
                <a:spLocks noChangeArrowheads="1"/>
              </p:cNvSpPr>
              <p:nvPr/>
            </p:nvSpPr>
            <p:spPr bwMode="auto">
              <a:xfrm>
                <a:off x="3675380" y="4642104"/>
                <a:ext cx="92075" cy="92075"/>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236" name="Oval 95">
                <a:extLst>
                  <a:ext uri="{FF2B5EF4-FFF2-40B4-BE49-F238E27FC236}">
                    <a16:creationId xmlns:a16="http://schemas.microsoft.com/office/drawing/2014/main" id="{E656FFCA-ACBF-402C-A432-B5A78F562897}"/>
                  </a:ext>
                </a:extLst>
              </p:cNvPr>
              <p:cNvSpPr>
                <a:spLocks noChangeArrowheads="1"/>
              </p:cNvSpPr>
              <p:nvPr/>
            </p:nvSpPr>
            <p:spPr bwMode="auto">
              <a:xfrm>
                <a:off x="3637280" y="4807204"/>
                <a:ext cx="92075" cy="92075"/>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237" name="Oval 96">
                <a:extLst>
                  <a:ext uri="{FF2B5EF4-FFF2-40B4-BE49-F238E27FC236}">
                    <a16:creationId xmlns:a16="http://schemas.microsoft.com/office/drawing/2014/main" id="{5F1DF1EB-DBCA-4335-A824-74E4FB2CB79B}"/>
                  </a:ext>
                </a:extLst>
              </p:cNvPr>
              <p:cNvSpPr>
                <a:spLocks noChangeArrowheads="1"/>
              </p:cNvSpPr>
              <p:nvPr/>
            </p:nvSpPr>
            <p:spPr bwMode="auto">
              <a:xfrm>
                <a:off x="3977005" y="4702429"/>
                <a:ext cx="92075" cy="92075"/>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238" name="Oval 97">
                <a:extLst>
                  <a:ext uri="{FF2B5EF4-FFF2-40B4-BE49-F238E27FC236}">
                    <a16:creationId xmlns:a16="http://schemas.microsoft.com/office/drawing/2014/main" id="{16EC2C67-CB59-4DDD-AE1D-1CCB55DD3925}"/>
                  </a:ext>
                </a:extLst>
              </p:cNvPr>
              <p:cNvSpPr>
                <a:spLocks noChangeArrowheads="1"/>
              </p:cNvSpPr>
              <p:nvPr/>
            </p:nvSpPr>
            <p:spPr bwMode="auto">
              <a:xfrm>
                <a:off x="3862705" y="4562729"/>
                <a:ext cx="92075" cy="92075"/>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239" name="Oval 98">
                <a:extLst>
                  <a:ext uri="{FF2B5EF4-FFF2-40B4-BE49-F238E27FC236}">
                    <a16:creationId xmlns:a16="http://schemas.microsoft.com/office/drawing/2014/main" id="{158BCD63-57EE-4222-9349-8D019849753A}"/>
                  </a:ext>
                </a:extLst>
              </p:cNvPr>
              <p:cNvSpPr>
                <a:spLocks noChangeArrowheads="1"/>
              </p:cNvSpPr>
              <p:nvPr/>
            </p:nvSpPr>
            <p:spPr bwMode="auto">
              <a:xfrm>
                <a:off x="3824605" y="4702429"/>
                <a:ext cx="92075" cy="92075"/>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240" name="Oval 99">
                <a:extLst>
                  <a:ext uri="{FF2B5EF4-FFF2-40B4-BE49-F238E27FC236}">
                    <a16:creationId xmlns:a16="http://schemas.microsoft.com/office/drawing/2014/main" id="{824AB804-488A-43F3-B325-514CAD408055}"/>
                  </a:ext>
                </a:extLst>
              </p:cNvPr>
              <p:cNvSpPr>
                <a:spLocks noChangeArrowheads="1"/>
              </p:cNvSpPr>
              <p:nvPr/>
            </p:nvSpPr>
            <p:spPr bwMode="auto">
              <a:xfrm>
                <a:off x="5059680" y="4934204"/>
                <a:ext cx="92075" cy="92075"/>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241" name="Oval 100">
                <a:extLst>
                  <a:ext uri="{FF2B5EF4-FFF2-40B4-BE49-F238E27FC236}">
                    <a16:creationId xmlns:a16="http://schemas.microsoft.com/office/drawing/2014/main" id="{0C618015-AAFA-42FE-8C77-70830F0F039C}"/>
                  </a:ext>
                </a:extLst>
              </p:cNvPr>
              <p:cNvSpPr>
                <a:spLocks noChangeArrowheads="1"/>
              </p:cNvSpPr>
              <p:nvPr/>
            </p:nvSpPr>
            <p:spPr bwMode="auto">
              <a:xfrm>
                <a:off x="4945380" y="4794504"/>
                <a:ext cx="92075" cy="92075"/>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242" name="Oval 101">
                <a:extLst>
                  <a:ext uri="{FF2B5EF4-FFF2-40B4-BE49-F238E27FC236}">
                    <a16:creationId xmlns:a16="http://schemas.microsoft.com/office/drawing/2014/main" id="{102C8051-F5CE-4366-8993-486D75AB954B}"/>
                  </a:ext>
                </a:extLst>
              </p:cNvPr>
              <p:cNvSpPr>
                <a:spLocks noChangeArrowheads="1"/>
              </p:cNvSpPr>
              <p:nvPr/>
            </p:nvSpPr>
            <p:spPr bwMode="auto">
              <a:xfrm>
                <a:off x="4907280" y="4934204"/>
                <a:ext cx="92075" cy="92075"/>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243" name="Oval 102">
                <a:extLst>
                  <a:ext uri="{FF2B5EF4-FFF2-40B4-BE49-F238E27FC236}">
                    <a16:creationId xmlns:a16="http://schemas.microsoft.com/office/drawing/2014/main" id="{0B5BA0E2-14F5-4398-A9DE-90E698C474BB}"/>
                  </a:ext>
                </a:extLst>
              </p:cNvPr>
              <p:cNvSpPr>
                <a:spLocks noChangeArrowheads="1"/>
              </p:cNvSpPr>
              <p:nvPr/>
            </p:nvSpPr>
            <p:spPr bwMode="auto">
              <a:xfrm>
                <a:off x="5491480" y="4515104"/>
                <a:ext cx="92075" cy="92075"/>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244" name="Oval 103">
                <a:extLst>
                  <a:ext uri="{FF2B5EF4-FFF2-40B4-BE49-F238E27FC236}">
                    <a16:creationId xmlns:a16="http://schemas.microsoft.com/office/drawing/2014/main" id="{7BC59F0A-8A8C-4AB5-BE80-F53C9B2A6DEF}"/>
                  </a:ext>
                </a:extLst>
              </p:cNvPr>
              <p:cNvSpPr>
                <a:spLocks noChangeArrowheads="1"/>
              </p:cNvSpPr>
              <p:nvPr/>
            </p:nvSpPr>
            <p:spPr bwMode="auto">
              <a:xfrm>
                <a:off x="5377180" y="4375404"/>
                <a:ext cx="92075" cy="92075"/>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245" name="Oval 104">
                <a:extLst>
                  <a:ext uri="{FF2B5EF4-FFF2-40B4-BE49-F238E27FC236}">
                    <a16:creationId xmlns:a16="http://schemas.microsoft.com/office/drawing/2014/main" id="{1FBAD102-FDBB-4FD3-87AA-C0DE436E1E06}"/>
                  </a:ext>
                </a:extLst>
              </p:cNvPr>
              <p:cNvSpPr>
                <a:spLocks noChangeArrowheads="1"/>
              </p:cNvSpPr>
              <p:nvPr/>
            </p:nvSpPr>
            <p:spPr bwMode="auto">
              <a:xfrm>
                <a:off x="5339080" y="4515104"/>
                <a:ext cx="92075" cy="92075"/>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246" name="Oval 105">
                <a:extLst>
                  <a:ext uri="{FF2B5EF4-FFF2-40B4-BE49-F238E27FC236}">
                    <a16:creationId xmlns:a16="http://schemas.microsoft.com/office/drawing/2014/main" id="{98242FCC-9E8C-4195-958B-EF88A7E9F329}"/>
                  </a:ext>
                </a:extLst>
              </p:cNvPr>
              <p:cNvSpPr>
                <a:spLocks noChangeArrowheads="1"/>
              </p:cNvSpPr>
              <p:nvPr/>
            </p:nvSpPr>
            <p:spPr bwMode="auto">
              <a:xfrm>
                <a:off x="4586605" y="4413504"/>
                <a:ext cx="92075" cy="92075"/>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247" name="Oval 106">
                <a:extLst>
                  <a:ext uri="{FF2B5EF4-FFF2-40B4-BE49-F238E27FC236}">
                    <a16:creationId xmlns:a16="http://schemas.microsoft.com/office/drawing/2014/main" id="{1643F4FB-4AA4-41A1-8889-574F56C12D58}"/>
                  </a:ext>
                </a:extLst>
              </p:cNvPr>
              <p:cNvSpPr>
                <a:spLocks noChangeArrowheads="1"/>
              </p:cNvSpPr>
              <p:nvPr/>
            </p:nvSpPr>
            <p:spPr bwMode="auto">
              <a:xfrm>
                <a:off x="4472305" y="4464304"/>
                <a:ext cx="92075" cy="92075"/>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248" name="Oval 107">
                <a:extLst>
                  <a:ext uri="{FF2B5EF4-FFF2-40B4-BE49-F238E27FC236}">
                    <a16:creationId xmlns:a16="http://schemas.microsoft.com/office/drawing/2014/main" id="{A79A039E-D25B-44CE-9770-BAEA4F21E8BE}"/>
                  </a:ext>
                </a:extLst>
              </p:cNvPr>
              <p:cNvSpPr>
                <a:spLocks noChangeArrowheads="1"/>
              </p:cNvSpPr>
              <p:nvPr/>
            </p:nvSpPr>
            <p:spPr bwMode="auto">
              <a:xfrm>
                <a:off x="4434205" y="4604004"/>
                <a:ext cx="92075" cy="92075"/>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249" name="Oval 108">
                <a:extLst>
                  <a:ext uri="{FF2B5EF4-FFF2-40B4-BE49-F238E27FC236}">
                    <a16:creationId xmlns:a16="http://schemas.microsoft.com/office/drawing/2014/main" id="{BEF3F1BB-5BAA-4B96-B6DF-3726D119F824}"/>
                  </a:ext>
                </a:extLst>
              </p:cNvPr>
              <p:cNvSpPr>
                <a:spLocks noChangeArrowheads="1"/>
              </p:cNvSpPr>
              <p:nvPr/>
            </p:nvSpPr>
            <p:spPr bwMode="auto">
              <a:xfrm>
                <a:off x="4739005" y="4473829"/>
                <a:ext cx="92075" cy="92075"/>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250" name="Oval 109">
                <a:extLst>
                  <a:ext uri="{FF2B5EF4-FFF2-40B4-BE49-F238E27FC236}">
                    <a16:creationId xmlns:a16="http://schemas.microsoft.com/office/drawing/2014/main" id="{BA270778-7EFC-4CEE-AB11-BFA1871DC741}"/>
                  </a:ext>
                </a:extLst>
              </p:cNvPr>
              <p:cNvSpPr>
                <a:spLocks noChangeArrowheads="1"/>
              </p:cNvSpPr>
              <p:nvPr/>
            </p:nvSpPr>
            <p:spPr bwMode="auto">
              <a:xfrm>
                <a:off x="4015105" y="4565904"/>
                <a:ext cx="92075" cy="92075"/>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251" name="Oval 110">
                <a:extLst>
                  <a:ext uri="{FF2B5EF4-FFF2-40B4-BE49-F238E27FC236}">
                    <a16:creationId xmlns:a16="http://schemas.microsoft.com/office/drawing/2014/main" id="{C3F356E6-3EFD-432F-8153-D9ED7F1CA6F7}"/>
                  </a:ext>
                </a:extLst>
              </p:cNvPr>
              <p:cNvSpPr>
                <a:spLocks noChangeArrowheads="1"/>
              </p:cNvSpPr>
              <p:nvPr/>
            </p:nvSpPr>
            <p:spPr bwMode="auto">
              <a:xfrm>
                <a:off x="4218305" y="4448429"/>
                <a:ext cx="92075" cy="92075"/>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252" name="Oval 111">
                <a:extLst>
                  <a:ext uri="{FF2B5EF4-FFF2-40B4-BE49-F238E27FC236}">
                    <a16:creationId xmlns:a16="http://schemas.microsoft.com/office/drawing/2014/main" id="{DF1A11C5-D5DC-4C08-89B6-B3E5DEC5ADB3}"/>
                  </a:ext>
                </a:extLst>
              </p:cNvPr>
              <p:cNvSpPr>
                <a:spLocks noChangeArrowheads="1"/>
              </p:cNvSpPr>
              <p:nvPr/>
            </p:nvSpPr>
            <p:spPr bwMode="auto">
              <a:xfrm>
                <a:off x="4373880" y="4753229"/>
                <a:ext cx="92075" cy="92075"/>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253" name="Oval 112">
                <a:extLst>
                  <a:ext uri="{FF2B5EF4-FFF2-40B4-BE49-F238E27FC236}">
                    <a16:creationId xmlns:a16="http://schemas.microsoft.com/office/drawing/2014/main" id="{ADC0FC64-33E7-4AA4-8890-C6FA1B6F37E5}"/>
                  </a:ext>
                </a:extLst>
              </p:cNvPr>
              <p:cNvSpPr>
                <a:spLocks noChangeArrowheads="1"/>
              </p:cNvSpPr>
              <p:nvPr/>
            </p:nvSpPr>
            <p:spPr bwMode="auto">
              <a:xfrm>
                <a:off x="4145280" y="4946904"/>
                <a:ext cx="92075" cy="92075"/>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254" name="Oval 113">
                <a:extLst>
                  <a:ext uri="{FF2B5EF4-FFF2-40B4-BE49-F238E27FC236}">
                    <a16:creationId xmlns:a16="http://schemas.microsoft.com/office/drawing/2014/main" id="{43DD0444-86AC-4482-A825-781C2D9BE7DB}"/>
                  </a:ext>
                </a:extLst>
              </p:cNvPr>
              <p:cNvSpPr>
                <a:spLocks noChangeArrowheads="1"/>
              </p:cNvSpPr>
              <p:nvPr/>
            </p:nvSpPr>
            <p:spPr bwMode="auto">
              <a:xfrm>
                <a:off x="4323080" y="4969129"/>
                <a:ext cx="92075" cy="92075"/>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255" name="Oval 114">
                <a:extLst>
                  <a:ext uri="{FF2B5EF4-FFF2-40B4-BE49-F238E27FC236}">
                    <a16:creationId xmlns:a16="http://schemas.microsoft.com/office/drawing/2014/main" id="{8D136058-8C57-4C5E-A8DB-B180FE98517A}"/>
                  </a:ext>
                </a:extLst>
              </p:cNvPr>
              <p:cNvSpPr>
                <a:spLocks noChangeArrowheads="1"/>
              </p:cNvSpPr>
              <p:nvPr/>
            </p:nvSpPr>
            <p:spPr bwMode="auto">
              <a:xfrm>
                <a:off x="4510405" y="4969129"/>
                <a:ext cx="92075" cy="92075"/>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256" name="Oval 115">
                <a:extLst>
                  <a:ext uri="{FF2B5EF4-FFF2-40B4-BE49-F238E27FC236}">
                    <a16:creationId xmlns:a16="http://schemas.microsoft.com/office/drawing/2014/main" id="{BA8F1E42-0D60-4800-944E-FB15E5BCC0E1}"/>
                  </a:ext>
                </a:extLst>
              </p:cNvPr>
              <p:cNvSpPr>
                <a:spLocks noChangeArrowheads="1"/>
              </p:cNvSpPr>
              <p:nvPr/>
            </p:nvSpPr>
            <p:spPr bwMode="auto">
              <a:xfrm>
                <a:off x="4907280" y="4397629"/>
                <a:ext cx="92075" cy="92075"/>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257" name="Oval 116">
                <a:extLst>
                  <a:ext uri="{FF2B5EF4-FFF2-40B4-BE49-F238E27FC236}">
                    <a16:creationId xmlns:a16="http://schemas.microsoft.com/office/drawing/2014/main" id="{3C5231B1-91DE-46E0-B93C-5462DAA052BE}"/>
                  </a:ext>
                </a:extLst>
              </p:cNvPr>
              <p:cNvSpPr>
                <a:spLocks noChangeArrowheads="1"/>
              </p:cNvSpPr>
              <p:nvPr/>
            </p:nvSpPr>
            <p:spPr bwMode="auto">
              <a:xfrm>
                <a:off x="5107305" y="4375404"/>
                <a:ext cx="92075" cy="92075"/>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258" name="Oval 117">
                <a:extLst>
                  <a:ext uri="{FF2B5EF4-FFF2-40B4-BE49-F238E27FC236}">
                    <a16:creationId xmlns:a16="http://schemas.microsoft.com/office/drawing/2014/main" id="{60ABE27C-5679-47DE-ABB7-F95456B9CE2D}"/>
                  </a:ext>
                </a:extLst>
              </p:cNvPr>
              <p:cNvSpPr>
                <a:spLocks noChangeArrowheads="1"/>
              </p:cNvSpPr>
              <p:nvPr/>
            </p:nvSpPr>
            <p:spPr bwMode="auto">
              <a:xfrm>
                <a:off x="5221605" y="4931029"/>
                <a:ext cx="92075" cy="92075"/>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259" name="Oval 118">
                <a:extLst>
                  <a:ext uri="{FF2B5EF4-FFF2-40B4-BE49-F238E27FC236}">
                    <a16:creationId xmlns:a16="http://schemas.microsoft.com/office/drawing/2014/main" id="{C24E800E-B46A-4EAD-90D6-2C7ECB73AE3E}"/>
                  </a:ext>
                </a:extLst>
              </p:cNvPr>
              <p:cNvSpPr>
                <a:spLocks noChangeArrowheads="1"/>
              </p:cNvSpPr>
              <p:nvPr/>
            </p:nvSpPr>
            <p:spPr bwMode="auto">
              <a:xfrm>
                <a:off x="5542280" y="4892929"/>
                <a:ext cx="92075" cy="92075"/>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260" name="Oval 119">
                <a:extLst>
                  <a:ext uri="{FF2B5EF4-FFF2-40B4-BE49-F238E27FC236}">
                    <a16:creationId xmlns:a16="http://schemas.microsoft.com/office/drawing/2014/main" id="{748F0F6B-4017-45FA-98FA-86C5A73FCA0A}"/>
                  </a:ext>
                </a:extLst>
              </p:cNvPr>
              <p:cNvSpPr>
                <a:spLocks noChangeArrowheads="1"/>
              </p:cNvSpPr>
              <p:nvPr/>
            </p:nvSpPr>
            <p:spPr bwMode="auto">
              <a:xfrm>
                <a:off x="5389880" y="4892929"/>
                <a:ext cx="92075" cy="92075"/>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261" name="Oval 120">
                <a:extLst>
                  <a:ext uri="{FF2B5EF4-FFF2-40B4-BE49-F238E27FC236}">
                    <a16:creationId xmlns:a16="http://schemas.microsoft.com/office/drawing/2014/main" id="{5E351D6F-A752-42E1-ADEE-133C054E9DCF}"/>
                  </a:ext>
                </a:extLst>
              </p:cNvPr>
              <p:cNvSpPr>
                <a:spLocks noChangeArrowheads="1"/>
              </p:cNvSpPr>
              <p:nvPr/>
            </p:nvSpPr>
            <p:spPr bwMode="auto">
              <a:xfrm>
                <a:off x="5805805" y="4794504"/>
                <a:ext cx="92075" cy="92075"/>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262" name="Oval 121">
                <a:extLst>
                  <a:ext uri="{FF2B5EF4-FFF2-40B4-BE49-F238E27FC236}">
                    <a16:creationId xmlns:a16="http://schemas.microsoft.com/office/drawing/2014/main" id="{E35A6579-05DB-45FA-876B-644A7308ECED}"/>
                  </a:ext>
                </a:extLst>
              </p:cNvPr>
              <p:cNvSpPr>
                <a:spLocks noChangeArrowheads="1"/>
              </p:cNvSpPr>
              <p:nvPr/>
            </p:nvSpPr>
            <p:spPr bwMode="auto">
              <a:xfrm>
                <a:off x="5653405" y="4794504"/>
                <a:ext cx="92075" cy="92075"/>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263" name="Oval 122">
                <a:extLst>
                  <a:ext uri="{FF2B5EF4-FFF2-40B4-BE49-F238E27FC236}">
                    <a16:creationId xmlns:a16="http://schemas.microsoft.com/office/drawing/2014/main" id="{8DA8C846-A7DF-42AB-BC6C-49575D584C38}"/>
                  </a:ext>
                </a:extLst>
              </p:cNvPr>
              <p:cNvSpPr>
                <a:spLocks noChangeArrowheads="1"/>
              </p:cNvSpPr>
              <p:nvPr/>
            </p:nvSpPr>
            <p:spPr bwMode="auto">
              <a:xfrm>
                <a:off x="5694680" y="4397629"/>
                <a:ext cx="92075" cy="92075"/>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264" name="Oval 123">
                <a:extLst>
                  <a:ext uri="{FF2B5EF4-FFF2-40B4-BE49-F238E27FC236}">
                    <a16:creationId xmlns:a16="http://schemas.microsoft.com/office/drawing/2014/main" id="{D324BDEF-CB3A-4D1C-8536-5FC97E9CA0DF}"/>
                  </a:ext>
                </a:extLst>
              </p:cNvPr>
              <p:cNvSpPr>
                <a:spLocks noChangeArrowheads="1"/>
              </p:cNvSpPr>
              <p:nvPr/>
            </p:nvSpPr>
            <p:spPr bwMode="auto">
              <a:xfrm>
                <a:off x="5542280" y="4397629"/>
                <a:ext cx="92075" cy="92075"/>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265" name="Oval 124">
                <a:extLst>
                  <a:ext uri="{FF2B5EF4-FFF2-40B4-BE49-F238E27FC236}">
                    <a16:creationId xmlns:a16="http://schemas.microsoft.com/office/drawing/2014/main" id="{1265C4FD-D97F-49C6-8294-C3BEB960D3F4}"/>
                  </a:ext>
                </a:extLst>
              </p:cNvPr>
              <p:cNvSpPr>
                <a:spLocks noChangeArrowheads="1"/>
              </p:cNvSpPr>
              <p:nvPr/>
            </p:nvSpPr>
            <p:spPr bwMode="auto">
              <a:xfrm>
                <a:off x="5805805" y="4524629"/>
                <a:ext cx="92075" cy="92075"/>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266" name="Oval 125">
                <a:extLst>
                  <a:ext uri="{FF2B5EF4-FFF2-40B4-BE49-F238E27FC236}">
                    <a16:creationId xmlns:a16="http://schemas.microsoft.com/office/drawing/2014/main" id="{41F58AF9-5F92-417A-A068-DA4E6EA1F9E4}"/>
                  </a:ext>
                </a:extLst>
              </p:cNvPr>
              <p:cNvSpPr>
                <a:spLocks noChangeArrowheads="1"/>
              </p:cNvSpPr>
              <p:nvPr/>
            </p:nvSpPr>
            <p:spPr bwMode="auto">
              <a:xfrm>
                <a:off x="5653405" y="4524629"/>
                <a:ext cx="92075" cy="92075"/>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267" name="Oval 126">
                <a:extLst>
                  <a:ext uri="{FF2B5EF4-FFF2-40B4-BE49-F238E27FC236}">
                    <a16:creationId xmlns:a16="http://schemas.microsoft.com/office/drawing/2014/main" id="{13995328-F572-4E6D-BF48-AA1F69157BA0}"/>
                  </a:ext>
                </a:extLst>
              </p:cNvPr>
              <p:cNvSpPr>
                <a:spLocks noChangeArrowheads="1"/>
              </p:cNvSpPr>
              <p:nvPr/>
            </p:nvSpPr>
            <p:spPr bwMode="auto">
              <a:xfrm>
                <a:off x="5882005" y="4667504"/>
                <a:ext cx="92075" cy="92075"/>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268" name="Oval 127">
                <a:extLst>
                  <a:ext uri="{FF2B5EF4-FFF2-40B4-BE49-F238E27FC236}">
                    <a16:creationId xmlns:a16="http://schemas.microsoft.com/office/drawing/2014/main" id="{0F013D01-EAEB-42FE-9C2D-27F6C61B86A8}"/>
                  </a:ext>
                </a:extLst>
              </p:cNvPr>
              <p:cNvSpPr>
                <a:spLocks noChangeArrowheads="1"/>
              </p:cNvSpPr>
              <p:nvPr/>
            </p:nvSpPr>
            <p:spPr bwMode="auto">
              <a:xfrm>
                <a:off x="5729605" y="4667504"/>
                <a:ext cx="92075" cy="92075"/>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269" name="Oval 128">
                <a:extLst>
                  <a:ext uri="{FF2B5EF4-FFF2-40B4-BE49-F238E27FC236}">
                    <a16:creationId xmlns:a16="http://schemas.microsoft.com/office/drawing/2014/main" id="{01CA4B1E-DF5E-4628-B54C-7DF3A8E17AFD}"/>
                  </a:ext>
                </a:extLst>
              </p:cNvPr>
              <p:cNvSpPr>
                <a:spLocks noChangeArrowheads="1"/>
              </p:cNvSpPr>
              <p:nvPr/>
            </p:nvSpPr>
            <p:spPr bwMode="auto">
              <a:xfrm>
                <a:off x="6012180" y="4604004"/>
                <a:ext cx="92075" cy="92075"/>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270" name="Oval 129">
                <a:extLst>
                  <a:ext uri="{FF2B5EF4-FFF2-40B4-BE49-F238E27FC236}">
                    <a16:creationId xmlns:a16="http://schemas.microsoft.com/office/drawing/2014/main" id="{854DA968-04F1-470B-B841-83F7B3C8B9F2}"/>
                  </a:ext>
                </a:extLst>
              </p:cNvPr>
              <p:cNvSpPr>
                <a:spLocks noChangeArrowheads="1"/>
              </p:cNvSpPr>
              <p:nvPr/>
            </p:nvSpPr>
            <p:spPr bwMode="auto">
              <a:xfrm>
                <a:off x="5958205" y="4473829"/>
                <a:ext cx="92075" cy="92075"/>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271" name="Oval 130">
                <a:extLst>
                  <a:ext uri="{FF2B5EF4-FFF2-40B4-BE49-F238E27FC236}">
                    <a16:creationId xmlns:a16="http://schemas.microsoft.com/office/drawing/2014/main" id="{569D2FE9-86CD-4F21-9721-9C620BB79D0E}"/>
                  </a:ext>
                </a:extLst>
              </p:cNvPr>
              <p:cNvSpPr>
                <a:spLocks noChangeArrowheads="1"/>
              </p:cNvSpPr>
              <p:nvPr/>
            </p:nvSpPr>
            <p:spPr bwMode="auto">
              <a:xfrm>
                <a:off x="3230880" y="3194304"/>
                <a:ext cx="92075" cy="92075"/>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272" name="Oval 131">
                <a:extLst>
                  <a:ext uri="{FF2B5EF4-FFF2-40B4-BE49-F238E27FC236}">
                    <a16:creationId xmlns:a16="http://schemas.microsoft.com/office/drawing/2014/main" id="{6E99AE72-5093-4DDE-A8D2-4FB6433AD968}"/>
                  </a:ext>
                </a:extLst>
              </p:cNvPr>
              <p:cNvSpPr>
                <a:spLocks noChangeArrowheads="1"/>
              </p:cNvSpPr>
              <p:nvPr/>
            </p:nvSpPr>
            <p:spPr bwMode="auto">
              <a:xfrm>
                <a:off x="3268980" y="3003804"/>
                <a:ext cx="92075" cy="92075"/>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grpSp>
        <p:sp>
          <p:nvSpPr>
            <p:cNvPr id="143" name="Ovale 154">
              <a:extLst>
                <a:ext uri="{FF2B5EF4-FFF2-40B4-BE49-F238E27FC236}">
                  <a16:creationId xmlns:a16="http://schemas.microsoft.com/office/drawing/2014/main" id="{A221C1E5-1C71-4968-A4E2-97081AEA066E}"/>
                </a:ext>
              </a:extLst>
            </p:cNvPr>
            <p:cNvSpPr>
              <a:spLocks noChangeArrowheads="1"/>
            </p:cNvSpPr>
            <p:nvPr/>
          </p:nvSpPr>
          <p:spPr bwMode="auto">
            <a:xfrm flipV="1">
              <a:off x="2186096" y="3405568"/>
              <a:ext cx="107950" cy="107950"/>
            </a:xfrm>
            <a:prstGeom prst="ellipse">
              <a:avLst/>
            </a:prstGeom>
            <a:solidFill>
              <a:srgbClr val="FF0000"/>
            </a:solidFill>
            <a:ln w="9525" algn="ctr">
              <a:solidFill>
                <a:srgbClr val="FF0000"/>
              </a:solidFill>
              <a:round/>
              <a:headEnd/>
              <a:tailEnd/>
            </a:ln>
          </p:spPr>
          <p:txBody>
            <a:bodyPr lIns="0" tIns="0" rIns="0" bIns="0"/>
            <a:lstStyle/>
            <a:p>
              <a:pPr algn="ctr">
                <a:spcBef>
                  <a:spcPct val="20000"/>
                </a:spcBef>
              </a:pPr>
              <a:endParaRPr lang="en-US">
                <a:solidFill>
                  <a:srgbClr val="000000"/>
                </a:solidFill>
              </a:endParaRPr>
            </a:p>
          </p:txBody>
        </p:sp>
        <p:sp>
          <p:nvSpPr>
            <p:cNvPr id="144" name="Rettangolo 142">
              <a:extLst>
                <a:ext uri="{FF2B5EF4-FFF2-40B4-BE49-F238E27FC236}">
                  <a16:creationId xmlns:a16="http://schemas.microsoft.com/office/drawing/2014/main" id="{7F931233-28B1-40E6-A9A4-49D14853AB1A}"/>
                </a:ext>
              </a:extLst>
            </p:cNvPr>
            <p:cNvSpPr>
              <a:spLocks noChangeArrowheads="1"/>
            </p:cNvSpPr>
            <p:nvPr/>
          </p:nvSpPr>
          <p:spPr bwMode="auto">
            <a:xfrm>
              <a:off x="3343275" y="5264150"/>
              <a:ext cx="452438" cy="461963"/>
            </a:xfrm>
            <a:prstGeom prst="rect">
              <a:avLst/>
            </a:prstGeom>
            <a:noFill/>
            <a:ln w="9525">
              <a:noFill/>
              <a:miter lim="800000"/>
              <a:headEnd/>
              <a:tailEnd/>
            </a:ln>
          </p:spPr>
          <p:txBody>
            <a:bodyPr wrap="none">
              <a:spAutoFit/>
            </a:bodyPr>
            <a:lstStyle/>
            <a:p>
              <a:pPr algn="ctr">
                <a:spcBef>
                  <a:spcPct val="20000"/>
                </a:spcBef>
              </a:pPr>
              <a:r>
                <a:rPr lang="en-US" i="1">
                  <a:solidFill>
                    <a:srgbClr val="000000"/>
                  </a:solidFill>
                </a:rPr>
                <a:t>x</a:t>
              </a:r>
              <a:r>
                <a:rPr lang="en-US" baseline="-25000">
                  <a:solidFill>
                    <a:srgbClr val="000000"/>
                  </a:solidFill>
                </a:rPr>
                <a:t>1</a:t>
              </a:r>
            </a:p>
          </p:txBody>
        </p:sp>
        <p:sp>
          <p:nvSpPr>
            <p:cNvPr id="145" name="Rettangolo 143">
              <a:extLst>
                <a:ext uri="{FF2B5EF4-FFF2-40B4-BE49-F238E27FC236}">
                  <a16:creationId xmlns:a16="http://schemas.microsoft.com/office/drawing/2014/main" id="{E80D7F57-FB52-4A0F-BA6F-4C74A3C93F2C}"/>
                </a:ext>
              </a:extLst>
            </p:cNvPr>
            <p:cNvSpPr>
              <a:spLocks noChangeArrowheads="1"/>
            </p:cNvSpPr>
            <p:nvPr/>
          </p:nvSpPr>
          <p:spPr bwMode="auto">
            <a:xfrm>
              <a:off x="376238" y="2889250"/>
              <a:ext cx="452437" cy="460375"/>
            </a:xfrm>
            <a:prstGeom prst="rect">
              <a:avLst/>
            </a:prstGeom>
            <a:noFill/>
            <a:ln w="9525">
              <a:noFill/>
              <a:miter lim="800000"/>
              <a:headEnd/>
              <a:tailEnd/>
            </a:ln>
          </p:spPr>
          <p:txBody>
            <a:bodyPr wrap="none">
              <a:spAutoFit/>
            </a:bodyPr>
            <a:lstStyle/>
            <a:p>
              <a:pPr algn="ctr">
                <a:spcBef>
                  <a:spcPct val="20000"/>
                </a:spcBef>
              </a:pPr>
              <a:r>
                <a:rPr lang="en-US" i="1">
                  <a:solidFill>
                    <a:srgbClr val="000000"/>
                  </a:solidFill>
                </a:rPr>
                <a:t>x</a:t>
              </a:r>
              <a:r>
                <a:rPr lang="en-US" i="1" baseline="-25000">
                  <a:solidFill>
                    <a:srgbClr val="000000"/>
                  </a:solidFill>
                </a:rPr>
                <a:t>2</a:t>
              </a:r>
              <a:endParaRPr lang="en-US" baseline="-25000">
                <a:solidFill>
                  <a:srgbClr val="000000"/>
                </a:solidFill>
              </a:endParaRPr>
            </a:p>
          </p:txBody>
        </p:sp>
      </p:grpSp>
    </p:spTree>
    <p:extLst>
      <p:ext uri="{BB962C8B-B14F-4D97-AF65-F5344CB8AC3E}">
        <p14:creationId xmlns:p14="http://schemas.microsoft.com/office/powerpoint/2010/main" val="272544760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1" name="Titolo 1"/>
          <p:cNvSpPr>
            <a:spLocks noGrp="1"/>
          </p:cNvSpPr>
          <p:nvPr>
            <p:ph type="title"/>
          </p:nvPr>
        </p:nvSpPr>
        <p:spPr/>
        <p:txBody>
          <a:bodyPr/>
          <a:lstStyle/>
          <a:p>
            <a:r>
              <a:rPr lang="en-US" dirty="0"/>
              <a:t>Exercise 2: Solution</a:t>
            </a:r>
          </a:p>
        </p:txBody>
      </p:sp>
      <p:sp>
        <p:nvSpPr>
          <p:cNvPr id="9222" name="Segnaposto numero diapositiva 3"/>
          <p:cNvSpPr>
            <a:spLocks noGrp="1"/>
          </p:cNvSpPr>
          <p:nvPr>
            <p:ph type="sldNum" sz="quarter" idx="4294967295"/>
          </p:nvPr>
        </p:nvSpPr>
        <p:spPr>
          <a:xfrm>
            <a:off x="7586662" y="0"/>
            <a:ext cx="1557338" cy="476250"/>
          </a:xfrm>
          <a:prstGeom prst="rect">
            <a:avLst/>
          </a:prstGeom>
          <a:noFill/>
        </p:spPr>
        <p:txBody>
          <a:bodyPr/>
          <a:lstStyle/>
          <a:p>
            <a:pPr marL="0" marR="0" lvl="0" indent="0" algn="r" defTabSz="914400" rtl="0" eaLnBrk="0" fontAlgn="base" latinLnBrk="0" hangingPunct="0">
              <a:lnSpc>
                <a:spcPct val="100000"/>
              </a:lnSpc>
              <a:spcBef>
                <a:spcPct val="20000"/>
              </a:spcBef>
              <a:spcAft>
                <a:spcPct val="0"/>
              </a:spcAft>
              <a:buClrTx/>
              <a:buSzTx/>
              <a:buFontTx/>
              <a:buNone/>
              <a:tabLst/>
              <a:defRPr/>
            </a:pPr>
            <a:fld id="{5B6D6ABB-C27C-4FE2-AE81-3F9CCA730A5D}" type="slidenum">
              <a:rPr kumimoji="0" lang="it-IT" sz="1600" b="1" i="0" u="none" strike="noStrike" kern="1200" cap="none" spc="0" normalizeH="0" baseline="0" noProof="0" smtClean="0">
                <a:ln>
                  <a:noFill/>
                </a:ln>
                <a:solidFill>
                  <a:srgbClr val="000000"/>
                </a:solidFill>
                <a:effectLst/>
                <a:uLnTx/>
                <a:uFillTx/>
                <a:latin typeface="Arial" pitchFamily="34" charset="0"/>
                <a:ea typeface="+mn-ea"/>
                <a:cs typeface="+mn-cs"/>
              </a:rPr>
              <a:pPr marL="0" marR="0" lvl="0" indent="0" algn="r" defTabSz="914400" rtl="0" eaLnBrk="0" fontAlgn="base" latinLnBrk="0" hangingPunct="0">
                <a:lnSpc>
                  <a:spcPct val="100000"/>
                </a:lnSpc>
                <a:spcBef>
                  <a:spcPct val="20000"/>
                </a:spcBef>
                <a:spcAft>
                  <a:spcPct val="0"/>
                </a:spcAft>
                <a:buClrTx/>
                <a:buSzTx/>
                <a:buFontTx/>
                <a:buNone/>
                <a:tabLst/>
                <a:defRPr/>
              </a:pPr>
              <a:t>39</a:t>
            </a:fld>
            <a:endParaRPr kumimoji="0" lang="it-IT" sz="1600" b="1" i="0" u="none" strike="noStrike" kern="1200" cap="none" spc="0" normalizeH="0" baseline="0" noProof="0">
              <a:ln>
                <a:noFill/>
              </a:ln>
              <a:solidFill>
                <a:srgbClr val="000000"/>
              </a:solidFill>
              <a:effectLst/>
              <a:uLnTx/>
              <a:uFillTx/>
              <a:latin typeface="Arial" pitchFamily="34" charset="0"/>
              <a:ea typeface="+mn-ea"/>
              <a:cs typeface="+mn-cs"/>
            </a:endParaRPr>
          </a:p>
        </p:txBody>
      </p:sp>
      <p:grpSp>
        <p:nvGrpSpPr>
          <p:cNvPr id="2" name="Gruppo 4"/>
          <p:cNvGrpSpPr>
            <a:grpSpLocks/>
          </p:cNvGrpSpPr>
          <p:nvPr/>
        </p:nvGrpSpPr>
        <p:grpSpPr bwMode="auto">
          <a:xfrm>
            <a:off x="938213" y="3159125"/>
            <a:ext cx="2406650" cy="2105025"/>
            <a:chOff x="1935480" y="1211517"/>
            <a:chExt cx="4495800" cy="4117975"/>
          </a:xfrm>
        </p:grpSpPr>
        <p:sp>
          <p:nvSpPr>
            <p:cNvPr id="9235" name="Line 3"/>
            <p:cNvSpPr>
              <a:spLocks noChangeShapeType="1"/>
            </p:cNvSpPr>
            <p:nvPr/>
          </p:nvSpPr>
          <p:spPr bwMode="auto">
            <a:xfrm flipV="1">
              <a:off x="1935480" y="1211517"/>
              <a:ext cx="1588" cy="4117975"/>
            </a:xfrm>
            <a:prstGeom prst="line">
              <a:avLst/>
            </a:prstGeom>
            <a:noFill/>
            <a:ln w="9360">
              <a:solidFill>
                <a:srgbClr val="000000"/>
              </a:solidFill>
              <a:miter lim="800000"/>
              <a:headEnd/>
              <a:tailEnd type="triangle" w="med" len="me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9236" name="Line 4"/>
            <p:cNvSpPr>
              <a:spLocks noChangeShapeType="1"/>
            </p:cNvSpPr>
            <p:nvPr/>
          </p:nvSpPr>
          <p:spPr bwMode="auto">
            <a:xfrm>
              <a:off x="1935480" y="5327904"/>
              <a:ext cx="4495800" cy="1588"/>
            </a:xfrm>
            <a:prstGeom prst="line">
              <a:avLst/>
            </a:prstGeom>
            <a:noFill/>
            <a:ln w="9360">
              <a:solidFill>
                <a:srgbClr val="000000"/>
              </a:solidFill>
              <a:miter lim="800000"/>
              <a:headEnd/>
              <a:tailEnd type="triangle" w="med" len="me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9237" name="Oval 9"/>
            <p:cNvSpPr>
              <a:spLocks noChangeArrowheads="1"/>
            </p:cNvSpPr>
            <p:nvPr/>
          </p:nvSpPr>
          <p:spPr bwMode="auto">
            <a:xfrm>
              <a:off x="2773680" y="2889504"/>
              <a:ext cx="92075" cy="92075"/>
            </a:xfrm>
            <a:prstGeom prst="ellipse">
              <a:avLst/>
            </a:prstGeom>
            <a:solidFill>
              <a:srgbClr val="000000"/>
            </a:solidFill>
            <a:ln w="9360">
              <a:solidFill>
                <a:srgbClr val="000000"/>
              </a:solidFill>
              <a:miter lim="800000"/>
              <a:headEnd/>
              <a:tailEnd/>
            </a:ln>
          </p:spPr>
          <p:txBody>
            <a:bodyPr wrap="none" anchor="ctr"/>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9238" name="Oval 10"/>
            <p:cNvSpPr>
              <a:spLocks noChangeArrowheads="1"/>
            </p:cNvSpPr>
            <p:nvPr/>
          </p:nvSpPr>
          <p:spPr bwMode="auto">
            <a:xfrm>
              <a:off x="2926080" y="3041904"/>
              <a:ext cx="92075" cy="92075"/>
            </a:xfrm>
            <a:prstGeom prst="ellipse">
              <a:avLst/>
            </a:prstGeom>
            <a:solidFill>
              <a:srgbClr val="000000"/>
            </a:solidFill>
            <a:ln w="9360">
              <a:solidFill>
                <a:srgbClr val="000000"/>
              </a:solidFill>
              <a:miter lim="800000"/>
              <a:headEnd/>
              <a:tailEnd/>
            </a:ln>
          </p:spPr>
          <p:txBody>
            <a:bodyPr wrap="none" anchor="ctr"/>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9239" name="Oval 11"/>
            <p:cNvSpPr>
              <a:spLocks noChangeArrowheads="1"/>
            </p:cNvSpPr>
            <p:nvPr/>
          </p:nvSpPr>
          <p:spPr bwMode="auto">
            <a:xfrm>
              <a:off x="2849880" y="2127504"/>
              <a:ext cx="92075" cy="92075"/>
            </a:xfrm>
            <a:prstGeom prst="ellipse">
              <a:avLst/>
            </a:prstGeom>
            <a:solidFill>
              <a:srgbClr val="000000"/>
            </a:solidFill>
            <a:ln w="9360">
              <a:solidFill>
                <a:srgbClr val="000000"/>
              </a:solidFill>
              <a:miter lim="800000"/>
              <a:headEnd/>
              <a:tailEnd/>
            </a:ln>
          </p:spPr>
          <p:txBody>
            <a:bodyPr wrap="none" anchor="ctr"/>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9240" name="Oval 12"/>
            <p:cNvSpPr>
              <a:spLocks noChangeArrowheads="1"/>
            </p:cNvSpPr>
            <p:nvPr/>
          </p:nvSpPr>
          <p:spPr bwMode="auto">
            <a:xfrm>
              <a:off x="3002280" y="2279904"/>
              <a:ext cx="92075" cy="92075"/>
            </a:xfrm>
            <a:prstGeom prst="ellipse">
              <a:avLst/>
            </a:prstGeom>
            <a:solidFill>
              <a:srgbClr val="000000"/>
            </a:solidFill>
            <a:ln w="9360">
              <a:solidFill>
                <a:srgbClr val="000000"/>
              </a:solidFill>
              <a:miter lim="800000"/>
              <a:headEnd/>
              <a:tailEnd/>
            </a:ln>
          </p:spPr>
          <p:txBody>
            <a:bodyPr wrap="none" anchor="ctr"/>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9241" name="Oval 13"/>
            <p:cNvSpPr>
              <a:spLocks noChangeArrowheads="1"/>
            </p:cNvSpPr>
            <p:nvPr/>
          </p:nvSpPr>
          <p:spPr bwMode="auto">
            <a:xfrm>
              <a:off x="3154680" y="2279904"/>
              <a:ext cx="92075" cy="92075"/>
            </a:xfrm>
            <a:prstGeom prst="ellipse">
              <a:avLst/>
            </a:prstGeom>
            <a:solidFill>
              <a:srgbClr val="000000"/>
            </a:solidFill>
            <a:ln w="9360">
              <a:solidFill>
                <a:srgbClr val="000000"/>
              </a:solidFill>
              <a:miter lim="800000"/>
              <a:headEnd/>
              <a:tailEnd/>
            </a:ln>
          </p:spPr>
          <p:txBody>
            <a:bodyPr wrap="none" anchor="ctr"/>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9242" name="Oval 14"/>
            <p:cNvSpPr>
              <a:spLocks noChangeArrowheads="1"/>
            </p:cNvSpPr>
            <p:nvPr/>
          </p:nvSpPr>
          <p:spPr bwMode="auto">
            <a:xfrm>
              <a:off x="2545080" y="3118104"/>
              <a:ext cx="92075" cy="92075"/>
            </a:xfrm>
            <a:prstGeom prst="ellipse">
              <a:avLst/>
            </a:prstGeom>
            <a:solidFill>
              <a:srgbClr val="000000"/>
            </a:solidFill>
            <a:ln w="9360">
              <a:solidFill>
                <a:srgbClr val="000000"/>
              </a:solidFill>
              <a:miter lim="800000"/>
              <a:headEnd/>
              <a:tailEnd/>
            </a:ln>
          </p:spPr>
          <p:txBody>
            <a:bodyPr wrap="none" anchor="ctr"/>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9243" name="Oval 15"/>
            <p:cNvSpPr>
              <a:spLocks noChangeArrowheads="1"/>
            </p:cNvSpPr>
            <p:nvPr/>
          </p:nvSpPr>
          <p:spPr bwMode="auto">
            <a:xfrm>
              <a:off x="2697480" y="3118104"/>
              <a:ext cx="92075" cy="92075"/>
            </a:xfrm>
            <a:prstGeom prst="ellipse">
              <a:avLst/>
            </a:prstGeom>
            <a:solidFill>
              <a:srgbClr val="000000"/>
            </a:solidFill>
            <a:ln w="9360">
              <a:solidFill>
                <a:srgbClr val="000000"/>
              </a:solidFill>
              <a:miter lim="800000"/>
              <a:headEnd/>
              <a:tailEnd/>
            </a:ln>
          </p:spPr>
          <p:txBody>
            <a:bodyPr wrap="none" anchor="ctr"/>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9244" name="Oval 16"/>
            <p:cNvSpPr>
              <a:spLocks noChangeArrowheads="1"/>
            </p:cNvSpPr>
            <p:nvPr/>
          </p:nvSpPr>
          <p:spPr bwMode="auto">
            <a:xfrm>
              <a:off x="2621280" y="2965704"/>
              <a:ext cx="92075" cy="92075"/>
            </a:xfrm>
            <a:prstGeom prst="ellipse">
              <a:avLst/>
            </a:prstGeom>
            <a:solidFill>
              <a:srgbClr val="000000"/>
            </a:solidFill>
            <a:ln w="9360">
              <a:solidFill>
                <a:srgbClr val="000000"/>
              </a:solidFill>
              <a:miter lim="800000"/>
              <a:headEnd/>
              <a:tailEnd/>
            </a:ln>
          </p:spPr>
          <p:txBody>
            <a:bodyPr wrap="none" anchor="ctr"/>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9245" name="Oval 17"/>
            <p:cNvSpPr>
              <a:spLocks noChangeArrowheads="1"/>
            </p:cNvSpPr>
            <p:nvPr/>
          </p:nvSpPr>
          <p:spPr bwMode="auto">
            <a:xfrm>
              <a:off x="2545080" y="2813304"/>
              <a:ext cx="92075" cy="92075"/>
            </a:xfrm>
            <a:prstGeom prst="ellipse">
              <a:avLst/>
            </a:prstGeom>
            <a:solidFill>
              <a:srgbClr val="000000"/>
            </a:solidFill>
            <a:ln w="9360">
              <a:solidFill>
                <a:srgbClr val="000000"/>
              </a:solidFill>
              <a:miter lim="800000"/>
              <a:headEnd/>
              <a:tailEnd/>
            </a:ln>
          </p:spPr>
          <p:txBody>
            <a:bodyPr wrap="none" anchor="ctr"/>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9246" name="Oval 18"/>
            <p:cNvSpPr>
              <a:spLocks noChangeArrowheads="1"/>
            </p:cNvSpPr>
            <p:nvPr/>
          </p:nvSpPr>
          <p:spPr bwMode="auto">
            <a:xfrm>
              <a:off x="2430780" y="2978404"/>
              <a:ext cx="92075" cy="92075"/>
            </a:xfrm>
            <a:prstGeom prst="ellipse">
              <a:avLst/>
            </a:prstGeom>
            <a:solidFill>
              <a:srgbClr val="000000"/>
            </a:solidFill>
            <a:ln w="9360">
              <a:solidFill>
                <a:srgbClr val="000000"/>
              </a:solidFill>
              <a:miter lim="800000"/>
              <a:headEnd/>
              <a:tailEnd/>
            </a:ln>
          </p:spPr>
          <p:txBody>
            <a:bodyPr wrap="none" anchor="ctr"/>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9247" name="Oval 19"/>
            <p:cNvSpPr>
              <a:spLocks noChangeArrowheads="1"/>
            </p:cNvSpPr>
            <p:nvPr/>
          </p:nvSpPr>
          <p:spPr bwMode="auto">
            <a:xfrm>
              <a:off x="2392680" y="3118104"/>
              <a:ext cx="92075" cy="92075"/>
            </a:xfrm>
            <a:prstGeom prst="ellipse">
              <a:avLst/>
            </a:prstGeom>
            <a:solidFill>
              <a:srgbClr val="000000"/>
            </a:solidFill>
            <a:ln w="9360">
              <a:solidFill>
                <a:srgbClr val="000000"/>
              </a:solidFill>
              <a:miter lim="800000"/>
              <a:headEnd/>
              <a:tailEnd/>
            </a:ln>
          </p:spPr>
          <p:txBody>
            <a:bodyPr wrap="none" anchor="ctr"/>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9248" name="Oval 20"/>
            <p:cNvSpPr>
              <a:spLocks noChangeArrowheads="1"/>
            </p:cNvSpPr>
            <p:nvPr/>
          </p:nvSpPr>
          <p:spPr bwMode="auto">
            <a:xfrm>
              <a:off x="2545080" y="3270504"/>
              <a:ext cx="92075" cy="92075"/>
            </a:xfrm>
            <a:prstGeom prst="ellipse">
              <a:avLst/>
            </a:prstGeom>
            <a:solidFill>
              <a:srgbClr val="000000"/>
            </a:solidFill>
            <a:ln w="9360">
              <a:solidFill>
                <a:srgbClr val="000000"/>
              </a:solidFill>
              <a:miter lim="800000"/>
              <a:headEnd/>
              <a:tailEnd/>
            </a:ln>
          </p:spPr>
          <p:txBody>
            <a:bodyPr wrap="none" anchor="ctr"/>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9249" name="Oval 21"/>
            <p:cNvSpPr>
              <a:spLocks noChangeArrowheads="1"/>
            </p:cNvSpPr>
            <p:nvPr/>
          </p:nvSpPr>
          <p:spPr bwMode="auto">
            <a:xfrm>
              <a:off x="2697480" y="3422904"/>
              <a:ext cx="92075" cy="92075"/>
            </a:xfrm>
            <a:prstGeom prst="ellipse">
              <a:avLst/>
            </a:prstGeom>
            <a:solidFill>
              <a:srgbClr val="000000"/>
            </a:solidFill>
            <a:ln w="9360">
              <a:solidFill>
                <a:srgbClr val="000000"/>
              </a:solidFill>
              <a:miter lim="800000"/>
              <a:headEnd/>
              <a:tailEnd/>
            </a:ln>
          </p:spPr>
          <p:txBody>
            <a:bodyPr wrap="none" anchor="ctr"/>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9250" name="Oval 22"/>
            <p:cNvSpPr>
              <a:spLocks noChangeArrowheads="1"/>
            </p:cNvSpPr>
            <p:nvPr/>
          </p:nvSpPr>
          <p:spPr bwMode="auto">
            <a:xfrm>
              <a:off x="2468880" y="3422904"/>
              <a:ext cx="92075" cy="92075"/>
            </a:xfrm>
            <a:prstGeom prst="ellipse">
              <a:avLst/>
            </a:prstGeom>
            <a:solidFill>
              <a:srgbClr val="000000"/>
            </a:solidFill>
            <a:ln w="9360">
              <a:solidFill>
                <a:srgbClr val="000000"/>
              </a:solidFill>
              <a:miter lim="800000"/>
              <a:headEnd/>
              <a:tailEnd/>
            </a:ln>
          </p:spPr>
          <p:txBody>
            <a:bodyPr wrap="none" anchor="ctr"/>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9251" name="Oval 23"/>
            <p:cNvSpPr>
              <a:spLocks noChangeArrowheads="1"/>
            </p:cNvSpPr>
            <p:nvPr/>
          </p:nvSpPr>
          <p:spPr bwMode="auto">
            <a:xfrm>
              <a:off x="3065780" y="2445004"/>
              <a:ext cx="92075" cy="92075"/>
            </a:xfrm>
            <a:prstGeom prst="ellipse">
              <a:avLst/>
            </a:prstGeom>
            <a:solidFill>
              <a:srgbClr val="000000"/>
            </a:solidFill>
            <a:ln w="9360">
              <a:solidFill>
                <a:srgbClr val="000000"/>
              </a:solidFill>
              <a:miter lim="800000"/>
              <a:headEnd/>
              <a:tailEnd/>
            </a:ln>
          </p:spPr>
          <p:txBody>
            <a:bodyPr wrap="none" anchor="ctr"/>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9252" name="Oval 24"/>
            <p:cNvSpPr>
              <a:spLocks noChangeArrowheads="1"/>
            </p:cNvSpPr>
            <p:nvPr/>
          </p:nvSpPr>
          <p:spPr bwMode="auto">
            <a:xfrm>
              <a:off x="2849880" y="2737104"/>
              <a:ext cx="92075" cy="92075"/>
            </a:xfrm>
            <a:prstGeom prst="ellipse">
              <a:avLst/>
            </a:prstGeom>
            <a:solidFill>
              <a:srgbClr val="000000"/>
            </a:solidFill>
            <a:ln w="9360">
              <a:solidFill>
                <a:srgbClr val="000000"/>
              </a:solidFill>
              <a:miter lim="800000"/>
              <a:headEnd/>
              <a:tailEnd/>
            </a:ln>
          </p:spPr>
          <p:txBody>
            <a:bodyPr wrap="none" anchor="ctr"/>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9253" name="Oval 25"/>
            <p:cNvSpPr>
              <a:spLocks noChangeArrowheads="1"/>
            </p:cNvSpPr>
            <p:nvPr/>
          </p:nvSpPr>
          <p:spPr bwMode="auto">
            <a:xfrm>
              <a:off x="3215005" y="2737104"/>
              <a:ext cx="92075" cy="92075"/>
            </a:xfrm>
            <a:prstGeom prst="ellipse">
              <a:avLst/>
            </a:prstGeom>
            <a:solidFill>
              <a:srgbClr val="000000"/>
            </a:solidFill>
            <a:ln w="9360">
              <a:solidFill>
                <a:srgbClr val="000000"/>
              </a:solidFill>
              <a:miter lim="800000"/>
              <a:headEnd/>
              <a:tailEnd/>
            </a:ln>
          </p:spPr>
          <p:txBody>
            <a:bodyPr wrap="none" anchor="ctr"/>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9254" name="Oval 26"/>
            <p:cNvSpPr>
              <a:spLocks noChangeArrowheads="1"/>
            </p:cNvSpPr>
            <p:nvPr/>
          </p:nvSpPr>
          <p:spPr bwMode="auto">
            <a:xfrm>
              <a:off x="3367405" y="2737104"/>
              <a:ext cx="92075" cy="92075"/>
            </a:xfrm>
            <a:prstGeom prst="ellipse">
              <a:avLst/>
            </a:prstGeom>
            <a:solidFill>
              <a:srgbClr val="000000"/>
            </a:solidFill>
            <a:ln w="9360">
              <a:solidFill>
                <a:srgbClr val="000000"/>
              </a:solidFill>
              <a:miter lim="800000"/>
              <a:headEnd/>
              <a:tailEnd/>
            </a:ln>
          </p:spPr>
          <p:txBody>
            <a:bodyPr wrap="none" anchor="ctr"/>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9255" name="Oval 27"/>
            <p:cNvSpPr>
              <a:spLocks noChangeArrowheads="1"/>
            </p:cNvSpPr>
            <p:nvPr/>
          </p:nvSpPr>
          <p:spPr bwMode="auto">
            <a:xfrm>
              <a:off x="3291205" y="2584704"/>
              <a:ext cx="92075" cy="92075"/>
            </a:xfrm>
            <a:prstGeom prst="ellipse">
              <a:avLst/>
            </a:prstGeom>
            <a:solidFill>
              <a:srgbClr val="000000"/>
            </a:solidFill>
            <a:ln w="9360">
              <a:solidFill>
                <a:srgbClr val="000000"/>
              </a:solidFill>
              <a:miter lim="800000"/>
              <a:headEnd/>
              <a:tailEnd/>
            </a:ln>
          </p:spPr>
          <p:txBody>
            <a:bodyPr wrap="none" anchor="ctr"/>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9256" name="Oval 28"/>
            <p:cNvSpPr>
              <a:spLocks noChangeArrowheads="1"/>
            </p:cNvSpPr>
            <p:nvPr/>
          </p:nvSpPr>
          <p:spPr bwMode="auto">
            <a:xfrm>
              <a:off x="3215005" y="2432304"/>
              <a:ext cx="92075" cy="92075"/>
            </a:xfrm>
            <a:prstGeom prst="ellipse">
              <a:avLst/>
            </a:prstGeom>
            <a:solidFill>
              <a:srgbClr val="000000"/>
            </a:solidFill>
            <a:ln w="9360">
              <a:solidFill>
                <a:srgbClr val="000000"/>
              </a:solidFill>
              <a:miter lim="800000"/>
              <a:headEnd/>
              <a:tailEnd/>
            </a:ln>
          </p:spPr>
          <p:txBody>
            <a:bodyPr wrap="none" anchor="ctr"/>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9257" name="Oval 29"/>
            <p:cNvSpPr>
              <a:spLocks noChangeArrowheads="1"/>
            </p:cNvSpPr>
            <p:nvPr/>
          </p:nvSpPr>
          <p:spPr bwMode="auto">
            <a:xfrm>
              <a:off x="3100705" y="2597404"/>
              <a:ext cx="92075" cy="92075"/>
            </a:xfrm>
            <a:prstGeom prst="ellipse">
              <a:avLst/>
            </a:prstGeom>
            <a:solidFill>
              <a:srgbClr val="000000"/>
            </a:solidFill>
            <a:ln w="9360">
              <a:solidFill>
                <a:srgbClr val="000000"/>
              </a:solidFill>
              <a:miter lim="800000"/>
              <a:headEnd/>
              <a:tailEnd/>
            </a:ln>
          </p:spPr>
          <p:txBody>
            <a:bodyPr wrap="none" anchor="ctr"/>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9258" name="Oval 30"/>
            <p:cNvSpPr>
              <a:spLocks noChangeArrowheads="1"/>
            </p:cNvSpPr>
            <p:nvPr/>
          </p:nvSpPr>
          <p:spPr bwMode="auto">
            <a:xfrm>
              <a:off x="3062605" y="2737104"/>
              <a:ext cx="92075" cy="92075"/>
            </a:xfrm>
            <a:prstGeom prst="ellipse">
              <a:avLst/>
            </a:prstGeom>
            <a:solidFill>
              <a:srgbClr val="000000"/>
            </a:solidFill>
            <a:ln w="9360">
              <a:solidFill>
                <a:srgbClr val="000000"/>
              </a:solidFill>
              <a:miter lim="800000"/>
              <a:headEnd/>
              <a:tailEnd/>
            </a:ln>
          </p:spPr>
          <p:txBody>
            <a:bodyPr wrap="none" anchor="ctr"/>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9259" name="Oval 31"/>
            <p:cNvSpPr>
              <a:spLocks noChangeArrowheads="1"/>
            </p:cNvSpPr>
            <p:nvPr/>
          </p:nvSpPr>
          <p:spPr bwMode="auto">
            <a:xfrm>
              <a:off x="3215005" y="2889504"/>
              <a:ext cx="92075" cy="92075"/>
            </a:xfrm>
            <a:prstGeom prst="ellipse">
              <a:avLst/>
            </a:prstGeom>
            <a:solidFill>
              <a:srgbClr val="000000"/>
            </a:solidFill>
            <a:ln w="9360">
              <a:solidFill>
                <a:srgbClr val="000000"/>
              </a:solidFill>
              <a:miter lim="800000"/>
              <a:headEnd/>
              <a:tailEnd/>
            </a:ln>
          </p:spPr>
          <p:txBody>
            <a:bodyPr wrap="none" anchor="ctr"/>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9260" name="Oval 32"/>
            <p:cNvSpPr>
              <a:spLocks noChangeArrowheads="1"/>
            </p:cNvSpPr>
            <p:nvPr/>
          </p:nvSpPr>
          <p:spPr bwMode="auto">
            <a:xfrm>
              <a:off x="3002280" y="2889504"/>
              <a:ext cx="92075" cy="92075"/>
            </a:xfrm>
            <a:prstGeom prst="ellipse">
              <a:avLst/>
            </a:prstGeom>
            <a:solidFill>
              <a:srgbClr val="000000"/>
            </a:solidFill>
            <a:ln w="9360">
              <a:solidFill>
                <a:srgbClr val="000000"/>
              </a:solidFill>
              <a:miter lim="800000"/>
              <a:headEnd/>
              <a:tailEnd/>
            </a:ln>
          </p:spPr>
          <p:txBody>
            <a:bodyPr wrap="none" anchor="ctr"/>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9261" name="Oval 33"/>
            <p:cNvSpPr>
              <a:spLocks noChangeArrowheads="1"/>
            </p:cNvSpPr>
            <p:nvPr/>
          </p:nvSpPr>
          <p:spPr bwMode="auto">
            <a:xfrm>
              <a:off x="3138805" y="3041904"/>
              <a:ext cx="92075" cy="92075"/>
            </a:xfrm>
            <a:prstGeom prst="ellipse">
              <a:avLst/>
            </a:prstGeom>
            <a:solidFill>
              <a:srgbClr val="000000"/>
            </a:solidFill>
            <a:ln w="9360">
              <a:solidFill>
                <a:srgbClr val="000000"/>
              </a:solidFill>
              <a:miter lim="800000"/>
              <a:headEnd/>
              <a:tailEnd/>
            </a:ln>
          </p:spPr>
          <p:txBody>
            <a:bodyPr wrap="none" anchor="ctr"/>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9262" name="Oval 34"/>
            <p:cNvSpPr>
              <a:spLocks noChangeArrowheads="1"/>
            </p:cNvSpPr>
            <p:nvPr/>
          </p:nvSpPr>
          <p:spPr bwMode="auto">
            <a:xfrm>
              <a:off x="3062605" y="3483229"/>
              <a:ext cx="92075" cy="92075"/>
            </a:xfrm>
            <a:prstGeom prst="ellipse">
              <a:avLst/>
            </a:prstGeom>
            <a:solidFill>
              <a:srgbClr val="000000"/>
            </a:solidFill>
            <a:ln w="9360">
              <a:solidFill>
                <a:srgbClr val="000000"/>
              </a:solidFill>
              <a:miter lim="800000"/>
              <a:headEnd/>
              <a:tailEnd/>
            </a:ln>
          </p:spPr>
          <p:txBody>
            <a:bodyPr wrap="none" anchor="ctr"/>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9263" name="Oval 35"/>
            <p:cNvSpPr>
              <a:spLocks noChangeArrowheads="1"/>
            </p:cNvSpPr>
            <p:nvPr/>
          </p:nvSpPr>
          <p:spPr bwMode="auto">
            <a:xfrm>
              <a:off x="3138805" y="3330829"/>
              <a:ext cx="92075" cy="92075"/>
            </a:xfrm>
            <a:prstGeom prst="ellipse">
              <a:avLst/>
            </a:prstGeom>
            <a:solidFill>
              <a:srgbClr val="000000"/>
            </a:solidFill>
            <a:ln w="9360">
              <a:solidFill>
                <a:srgbClr val="000000"/>
              </a:solidFill>
              <a:miter lim="800000"/>
              <a:headEnd/>
              <a:tailEnd/>
            </a:ln>
          </p:spPr>
          <p:txBody>
            <a:bodyPr wrap="none" anchor="ctr"/>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9264" name="Oval 36"/>
            <p:cNvSpPr>
              <a:spLocks noChangeArrowheads="1"/>
            </p:cNvSpPr>
            <p:nvPr/>
          </p:nvSpPr>
          <p:spPr bwMode="auto">
            <a:xfrm>
              <a:off x="3062605" y="3178429"/>
              <a:ext cx="92075" cy="92075"/>
            </a:xfrm>
            <a:prstGeom prst="ellipse">
              <a:avLst/>
            </a:prstGeom>
            <a:solidFill>
              <a:srgbClr val="000000"/>
            </a:solidFill>
            <a:ln w="9360">
              <a:solidFill>
                <a:srgbClr val="000000"/>
              </a:solidFill>
              <a:miter lim="800000"/>
              <a:headEnd/>
              <a:tailEnd/>
            </a:ln>
          </p:spPr>
          <p:txBody>
            <a:bodyPr wrap="none" anchor="ctr"/>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9265" name="Oval 37"/>
            <p:cNvSpPr>
              <a:spLocks noChangeArrowheads="1"/>
            </p:cNvSpPr>
            <p:nvPr/>
          </p:nvSpPr>
          <p:spPr bwMode="auto">
            <a:xfrm>
              <a:off x="2948305" y="3343529"/>
              <a:ext cx="92075" cy="92075"/>
            </a:xfrm>
            <a:prstGeom prst="ellipse">
              <a:avLst/>
            </a:prstGeom>
            <a:solidFill>
              <a:srgbClr val="000000"/>
            </a:solidFill>
            <a:ln w="9360">
              <a:solidFill>
                <a:srgbClr val="000000"/>
              </a:solidFill>
              <a:miter lim="800000"/>
              <a:headEnd/>
              <a:tailEnd/>
            </a:ln>
          </p:spPr>
          <p:txBody>
            <a:bodyPr wrap="none" anchor="ctr"/>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9266" name="Oval 38"/>
            <p:cNvSpPr>
              <a:spLocks noChangeArrowheads="1"/>
            </p:cNvSpPr>
            <p:nvPr/>
          </p:nvSpPr>
          <p:spPr bwMode="auto">
            <a:xfrm>
              <a:off x="2910205" y="3483229"/>
              <a:ext cx="92075" cy="92075"/>
            </a:xfrm>
            <a:prstGeom prst="ellipse">
              <a:avLst/>
            </a:prstGeom>
            <a:solidFill>
              <a:srgbClr val="000000"/>
            </a:solidFill>
            <a:ln w="9360">
              <a:solidFill>
                <a:srgbClr val="000000"/>
              </a:solidFill>
              <a:miter lim="800000"/>
              <a:headEnd/>
              <a:tailEnd/>
            </a:ln>
          </p:spPr>
          <p:txBody>
            <a:bodyPr wrap="none" anchor="ctr"/>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9267" name="Oval 39"/>
            <p:cNvSpPr>
              <a:spLocks noChangeArrowheads="1"/>
            </p:cNvSpPr>
            <p:nvPr/>
          </p:nvSpPr>
          <p:spPr bwMode="auto">
            <a:xfrm>
              <a:off x="3062605" y="3635629"/>
              <a:ext cx="92075" cy="92075"/>
            </a:xfrm>
            <a:prstGeom prst="ellipse">
              <a:avLst/>
            </a:prstGeom>
            <a:solidFill>
              <a:srgbClr val="000000"/>
            </a:solidFill>
            <a:ln w="9360">
              <a:solidFill>
                <a:srgbClr val="000000"/>
              </a:solidFill>
              <a:miter lim="800000"/>
              <a:headEnd/>
              <a:tailEnd/>
            </a:ln>
          </p:spPr>
          <p:txBody>
            <a:bodyPr wrap="none" anchor="ctr"/>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9268" name="Oval 40"/>
            <p:cNvSpPr>
              <a:spLocks noChangeArrowheads="1"/>
            </p:cNvSpPr>
            <p:nvPr/>
          </p:nvSpPr>
          <p:spPr bwMode="auto">
            <a:xfrm>
              <a:off x="2773680" y="3270504"/>
              <a:ext cx="92075" cy="92075"/>
            </a:xfrm>
            <a:prstGeom prst="ellipse">
              <a:avLst/>
            </a:prstGeom>
            <a:solidFill>
              <a:srgbClr val="000000"/>
            </a:solidFill>
            <a:ln w="9360">
              <a:solidFill>
                <a:srgbClr val="000000"/>
              </a:solidFill>
              <a:miter lim="800000"/>
              <a:headEnd/>
              <a:tailEnd/>
            </a:ln>
          </p:spPr>
          <p:txBody>
            <a:bodyPr wrap="none" anchor="ctr"/>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9269" name="Oval 41"/>
            <p:cNvSpPr>
              <a:spLocks noChangeArrowheads="1"/>
            </p:cNvSpPr>
            <p:nvPr/>
          </p:nvSpPr>
          <p:spPr bwMode="auto">
            <a:xfrm>
              <a:off x="4739005" y="4664329"/>
              <a:ext cx="92075" cy="92075"/>
            </a:xfrm>
            <a:prstGeom prst="ellipse">
              <a:avLst/>
            </a:prstGeom>
            <a:solidFill>
              <a:srgbClr val="000000"/>
            </a:solidFill>
            <a:ln w="9360">
              <a:solidFill>
                <a:srgbClr val="000000"/>
              </a:solidFill>
              <a:miter lim="800000"/>
              <a:headEnd/>
              <a:tailEnd/>
            </a:ln>
          </p:spPr>
          <p:txBody>
            <a:bodyPr wrap="none" anchor="ctr"/>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9270" name="Oval 42"/>
            <p:cNvSpPr>
              <a:spLocks noChangeArrowheads="1"/>
            </p:cNvSpPr>
            <p:nvPr/>
          </p:nvSpPr>
          <p:spPr bwMode="auto">
            <a:xfrm>
              <a:off x="4815205" y="4511929"/>
              <a:ext cx="92075" cy="92075"/>
            </a:xfrm>
            <a:prstGeom prst="ellipse">
              <a:avLst/>
            </a:prstGeom>
            <a:solidFill>
              <a:srgbClr val="000000"/>
            </a:solidFill>
            <a:ln w="9360">
              <a:solidFill>
                <a:srgbClr val="000000"/>
              </a:solidFill>
              <a:miter lim="800000"/>
              <a:headEnd/>
              <a:tailEnd/>
            </a:ln>
          </p:spPr>
          <p:txBody>
            <a:bodyPr wrap="none" anchor="ctr"/>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9271" name="Oval 43"/>
            <p:cNvSpPr>
              <a:spLocks noChangeArrowheads="1"/>
            </p:cNvSpPr>
            <p:nvPr/>
          </p:nvSpPr>
          <p:spPr bwMode="auto">
            <a:xfrm>
              <a:off x="4739005" y="4359529"/>
              <a:ext cx="92075" cy="92075"/>
            </a:xfrm>
            <a:prstGeom prst="ellipse">
              <a:avLst/>
            </a:prstGeom>
            <a:solidFill>
              <a:srgbClr val="000000"/>
            </a:solidFill>
            <a:ln w="9360">
              <a:solidFill>
                <a:srgbClr val="000000"/>
              </a:solidFill>
              <a:miter lim="800000"/>
              <a:headEnd/>
              <a:tailEnd/>
            </a:ln>
          </p:spPr>
          <p:txBody>
            <a:bodyPr wrap="none" anchor="ctr"/>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9272" name="Oval 44"/>
            <p:cNvSpPr>
              <a:spLocks noChangeArrowheads="1"/>
            </p:cNvSpPr>
            <p:nvPr/>
          </p:nvSpPr>
          <p:spPr bwMode="auto">
            <a:xfrm>
              <a:off x="4624705" y="4524629"/>
              <a:ext cx="92075" cy="92075"/>
            </a:xfrm>
            <a:prstGeom prst="ellipse">
              <a:avLst/>
            </a:prstGeom>
            <a:solidFill>
              <a:srgbClr val="000000"/>
            </a:solidFill>
            <a:ln w="9360">
              <a:solidFill>
                <a:srgbClr val="000000"/>
              </a:solidFill>
              <a:miter lim="800000"/>
              <a:headEnd/>
              <a:tailEnd/>
            </a:ln>
          </p:spPr>
          <p:txBody>
            <a:bodyPr wrap="none" anchor="ctr"/>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9273" name="Oval 45"/>
            <p:cNvSpPr>
              <a:spLocks noChangeArrowheads="1"/>
            </p:cNvSpPr>
            <p:nvPr/>
          </p:nvSpPr>
          <p:spPr bwMode="auto">
            <a:xfrm>
              <a:off x="4586605" y="4664329"/>
              <a:ext cx="92075" cy="92075"/>
            </a:xfrm>
            <a:prstGeom prst="ellipse">
              <a:avLst/>
            </a:prstGeom>
            <a:solidFill>
              <a:srgbClr val="000000"/>
            </a:solidFill>
            <a:ln w="9360">
              <a:solidFill>
                <a:srgbClr val="000000"/>
              </a:solidFill>
              <a:miter lim="800000"/>
              <a:headEnd/>
              <a:tailEnd/>
            </a:ln>
          </p:spPr>
          <p:txBody>
            <a:bodyPr wrap="none" anchor="ctr"/>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9274" name="Oval 46"/>
            <p:cNvSpPr>
              <a:spLocks noChangeArrowheads="1"/>
            </p:cNvSpPr>
            <p:nvPr/>
          </p:nvSpPr>
          <p:spPr bwMode="auto">
            <a:xfrm>
              <a:off x="4739005" y="4816729"/>
              <a:ext cx="92075" cy="92075"/>
            </a:xfrm>
            <a:prstGeom prst="ellipse">
              <a:avLst/>
            </a:prstGeom>
            <a:solidFill>
              <a:srgbClr val="000000"/>
            </a:solidFill>
            <a:ln w="9360">
              <a:solidFill>
                <a:srgbClr val="000000"/>
              </a:solidFill>
              <a:miter lim="800000"/>
              <a:headEnd/>
              <a:tailEnd/>
            </a:ln>
          </p:spPr>
          <p:txBody>
            <a:bodyPr wrap="none" anchor="ctr"/>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9275" name="Oval 47"/>
            <p:cNvSpPr>
              <a:spLocks noChangeArrowheads="1"/>
            </p:cNvSpPr>
            <p:nvPr/>
          </p:nvSpPr>
          <p:spPr bwMode="auto">
            <a:xfrm>
              <a:off x="4662805" y="4969129"/>
              <a:ext cx="92075" cy="92075"/>
            </a:xfrm>
            <a:prstGeom prst="ellipse">
              <a:avLst/>
            </a:prstGeom>
            <a:solidFill>
              <a:srgbClr val="000000"/>
            </a:solidFill>
            <a:ln w="9360">
              <a:solidFill>
                <a:srgbClr val="000000"/>
              </a:solidFill>
              <a:miter lim="800000"/>
              <a:headEnd/>
              <a:tailEnd/>
            </a:ln>
          </p:spPr>
          <p:txBody>
            <a:bodyPr wrap="none" anchor="ctr"/>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9276" name="Oval 48"/>
            <p:cNvSpPr>
              <a:spLocks noChangeArrowheads="1"/>
            </p:cNvSpPr>
            <p:nvPr/>
          </p:nvSpPr>
          <p:spPr bwMode="auto">
            <a:xfrm>
              <a:off x="2621280" y="3727704"/>
              <a:ext cx="92075" cy="92075"/>
            </a:xfrm>
            <a:prstGeom prst="ellipse">
              <a:avLst/>
            </a:prstGeom>
            <a:solidFill>
              <a:srgbClr val="000000"/>
            </a:solidFill>
            <a:ln w="9360">
              <a:solidFill>
                <a:srgbClr val="000000"/>
              </a:solidFill>
              <a:miter lim="800000"/>
              <a:headEnd/>
              <a:tailEnd/>
            </a:ln>
          </p:spPr>
          <p:txBody>
            <a:bodyPr wrap="none" anchor="ctr"/>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9277" name="Oval 49"/>
            <p:cNvSpPr>
              <a:spLocks noChangeArrowheads="1"/>
            </p:cNvSpPr>
            <p:nvPr/>
          </p:nvSpPr>
          <p:spPr bwMode="auto">
            <a:xfrm>
              <a:off x="2697480" y="3575304"/>
              <a:ext cx="92075" cy="92075"/>
            </a:xfrm>
            <a:prstGeom prst="ellipse">
              <a:avLst/>
            </a:prstGeom>
            <a:solidFill>
              <a:srgbClr val="000000"/>
            </a:solidFill>
            <a:ln w="9360">
              <a:solidFill>
                <a:srgbClr val="000000"/>
              </a:solidFill>
              <a:miter lim="800000"/>
              <a:headEnd/>
              <a:tailEnd/>
            </a:ln>
          </p:spPr>
          <p:txBody>
            <a:bodyPr wrap="none" anchor="ctr"/>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9278" name="Oval 50"/>
            <p:cNvSpPr>
              <a:spLocks noChangeArrowheads="1"/>
            </p:cNvSpPr>
            <p:nvPr/>
          </p:nvSpPr>
          <p:spPr bwMode="auto">
            <a:xfrm>
              <a:off x="2506980" y="3588004"/>
              <a:ext cx="92075" cy="92075"/>
            </a:xfrm>
            <a:prstGeom prst="ellipse">
              <a:avLst/>
            </a:prstGeom>
            <a:solidFill>
              <a:srgbClr val="000000"/>
            </a:solidFill>
            <a:ln w="9360">
              <a:solidFill>
                <a:srgbClr val="000000"/>
              </a:solidFill>
              <a:miter lim="800000"/>
              <a:headEnd/>
              <a:tailEnd/>
            </a:ln>
          </p:spPr>
          <p:txBody>
            <a:bodyPr wrap="none" anchor="ctr"/>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9279" name="Oval 51"/>
            <p:cNvSpPr>
              <a:spLocks noChangeArrowheads="1"/>
            </p:cNvSpPr>
            <p:nvPr/>
          </p:nvSpPr>
          <p:spPr bwMode="auto">
            <a:xfrm>
              <a:off x="2468880" y="3727704"/>
              <a:ext cx="92075" cy="92075"/>
            </a:xfrm>
            <a:prstGeom prst="ellipse">
              <a:avLst/>
            </a:prstGeom>
            <a:solidFill>
              <a:srgbClr val="000000"/>
            </a:solidFill>
            <a:ln w="9360">
              <a:solidFill>
                <a:srgbClr val="000000"/>
              </a:solidFill>
              <a:miter lim="800000"/>
              <a:headEnd/>
              <a:tailEnd/>
            </a:ln>
          </p:spPr>
          <p:txBody>
            <a:bodyPr wrap="none" anchor="ctr"/>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9280" name="Oval 52"/>
            <p:cNvSpPr>
              <a:spLocks noChangeArrowheads="1"/>
            </p:cNvSpPr>
            <p:nvPr/>
          </p:nvSpPr>
          <p:spPr bwMode="auto">
            <a:xfrm>
              <a:off x="2621280" y="3880104"/>
              <a:ext cx="92075" cy="92075"/>
            </a:xfrm>
            <a:prstGeom prst="ellipse">
              <a:avLst/>
            </a:prstGeom>
            <a:solidFill>
              <a:srgbClr val="000000"/>
            </a:solidFill>
            <a:ln w="9360">
              <a:solidFill>
                <a:srgbClr val="000000"/>
              </a:solidFill>
              <a:miter lim="800000"/>
              <a:headEnd/>
              <a:tailEnd/>
            </a:ln>
          </p:spPr>
          <p:txBody>
            <a:bodyPr wrap="none" anchor="ctr"/>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9281" name="Oval 53"/>
            <p:cNvSpPr>
              <a:spLocks noChangeArrowheads="1"/>
            </p:cNvSpPr>
            <p:nvPr/>
          </p:nvSpPr>
          <p:spPr bwMode="auto">
            <a:xfrm>
              <a:off x="2786380" y="2508504"/>
              <a:ext cx="92075" cy="92075"/>
            </a:xfrm>
            <a:prstGeom prst="ellipse">
              <a:avLst/>
            </a:prstGeom>
            <a:solidFill>
              <a:srgbClr val="000000"/>
            </a:solidFill>
            <a:ln w="9360">
              <a:solidFill>
                <a:srgbClr val="000000"/>
              </a:solidFill>
              <a:miter lim="800000"/>
              <a:headEnd/>
              <a:tailEnd/>
            </a:ln>
          </p:spPr>
          <p:txBody>
            <a:bodyPr wrap="none" anchor="ctr"/>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9282" name="Oval 54"/>
            <p:cNvSpPr>
              <a:spLocks noChangeArrowheads="1"/>
            </p:cNvSpPr>
            <p:nvPr/>
          </p:nvSpPr>
          <p:spPr bwMode="auto">
            <a:xfrm>
              <a:off x="2862580" y="2356104"/>
              <a:ext cx="92075" cy="92075"/>
            </a:xfrm>
            <a:prstGeom prst="ellipse">
              <a:avLst/>
            </a:prstGeom>
            <a:solidFill>
              <a:srgbClr val="000000"/>
            </a:solidFill>
            <a:ln w="9360">
              <a:solidFill>
                <a:srgbClr val="000000"/>
              </a:solidFill>
              <a:miter lim="800000"/>
              <a:headEnd/>
              <a:tailEnd/>
            </a:ln>
          </p:spPr>
          <p:txBody>
            <a:bodyPr wrap="none" anchor="ctr"/>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9283" name="Oval 55"/>
            <p:cNvSpPr>
              <a:spLocks noChangeArrowheads="1"/>
            </p:cNvSpPr>
            <p:nvPr/>
          </p:nvSpPr>
          <p:spPr bwMode="auto">
            <a:xfrm>
              <a:off x="2672080" y="2368804"/>
              <a:ext cx="92075" cy="92075"/>
            </a:xfrm>
            <a:prstGeom prst="ellipse">
              <a:avLst/>
            </a:prstGeom>
            <a:solidFill>
              <a:srgbClr val="000000"/>
            </a:solidFill>
            <a:ln w="9360">
              <a:solidFill>
                <a:srgbClr val="000000"/>
              </a:solidFill>
              <a:miter lim="800000"/>
              <a:headEnd/>
              <a:tailEnd/>
            </a:ln>
          </p:spPr>
          <p:txBody>
            <a:bodyPr wrap="none" anchor="ctr"/>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9284" name="Oval 56"/>
            <p:cNvSpPr>
              <a:spLocks noChangeArrowheads="1"/>
            </p:cNvSpPr>
            <p:nvPr/>
          </p:nvSpPr>
          <p:spPr bwMode="auto">
            <a:xfrm>
              <a:off x="2633980" y="2508504"/>
              <a:ext cx="92075" cy="92075"/>
            </a:xfrm>
            <a:prstGeom prst="ellipse">
              <a:avLst/>
            </a:prstGeom>
            <a:solidFill>
              <a:srgbClr val="000000"/>
            </a:solidFill>
            <a:ln w="9360">
              <a:solidFill>
                <a:srgbClr val="000000"/>
              </a:solidFill>
              <a:miter lim="800000"/>
              <a:headEnd/>
              <a:tailEnd/>
            </a:ln>
          </p:spPr>
          <p:txBody>
            <a:bodyPr wrap="none" anchor="ctr"/>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9285" name="Oval 57"/>
            <p:cNvSpPr>
              <a:spLocks noChangeArrowheads="1"/>
            </p:cNvSpPr>
            <p:nvPr/>
          </p:nvSpPr>
          <p:spPr bwMode="auto">
            <a:xfrm>
              <a:off x="2621280" y="2660904"/>
              <a:ext cx="92075" cy="92075"/>
            </a:xfrm>
            <a:prstGeom prst="ellipse">
              <a:avLst/>
            </a:prstGeom>
            <a:solidFill>
              <a:srgbClr val="000000"/>
            </a:solidFill>
            <a:ln w="9360">
              <a:solidFill>
                <a:srgbClr val="000000"/>
              </a:solidFill>
              <a:miter lim="800000"/>
              <a:headEnd/>
              <a:tailEnd/>
            </a:ln>
          </p:spPr>
          <p:txBody>
            <a:bodyPr wrap="none" anchor="ctr"/>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9286" name="Oval 58"/>
            <p:cNvSpPr>
              <a:spLocks noChangeArrowheads="1"/>
            </p:cNvSpPr>
            <p:nvPr/>
          </p:nvSpPr>
          <p:spPr bwMode="auto">
            <a:xfrm>
              <a:off x="4259580" y="4705604"/>
              <a:ext cx="92075" cy="92075"/>
            </a:xfrm>
            <a:prstGeom prst="ellipse">
              <a:avLst/>
            </a:prstGeom>
            <a:solidFill>
              <a:srgbClr val="000000"/>
            </a:solidFill>
            <a:ln w="9360">
              <a:solidFill>
                <a:srgbClr val="000000"/>
              </a:solidFill>
              <a:miter lim="800000"/>
              <a:headEnd/>
              <a:tailEnd/>
            </a:ln>
          </p:spPr>
          <p:txBody>
            <a:bodyPr wrap="none" anchor="ctr"/>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9287" name="Oval 59"/>
            <p:cNvSpPr>
              <a:spLocks noChangeArrowheads="1"/>
            </p:cNvSpPr>
            <p:nvPr/>
          </p:nvSpPr>
          <p:spPr bwMode="auto">
            <a:xfrm>
              <a:off x="4335780" y="4553204"/>
              <a:ext cx="92075" cy="92075"/>
            </a:xfrm>
            <a:prstGeom prst="ellipse">
              <a:avLst/>
            </a:prstGeom>
            <a:solidFill>
              <a:srgbClr val="000000"/>
            </a:solidFill>
            <a:ln w="9360">
              <a:solidFill>
                <a:srgbClr val="000000"/>
              </a:solidFill>
              <a:miter lim="800000"/>
              <a:headEnd/>
              <a:tailEnd/>
            </a:ln>
          </p:spPr>
          <p:txBody>
            <a:bodyPr wrap="none" anchor="ctr"/>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9288" name="Oval 60"/>
            <p:cNvSpPr>
              <a:spLocks noChangeArrowheads="1"/>
            </p:cNvSpPr>
            <p:nvPr/>
          </p:nvSpPr>
          <p:spPr bwMode="auto">
            <a:xfrm>
              <a:off x="4145280" y="4565904"/>
              <a:ext cx="92075" cy="92075"/>
            </a:xfrm>
            <a:prstGeom prst="ellipse">
              <a:avLst/>
            </a:prstGeom>
            <a:solidFill>
              <a:srgbClr val="000000"/>
            </a:solidFill>
            <a:ln w="9360">
              <a:solidFill>
                <a:srgbClr val="000000"/>
              </a:solidFill>
              <a:miter lim="800000"/>
              <a:headEnd/>
              <a:tailEnd/>
            </a:ln>
          </p:spPr>
          <p:txBody>
            <a:bodyPr wrap="none" anchor="ctr"/>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9289" name="Oval 61"/>
            <p:cNvSpPr>
              <a:spLocks noChangeArrowheads="1"/>
            </p:cNvSpPr>
            <p:nvPr/>
          </p:nvSpPr>
          <p:spPr bwMode="auto">
            <a:xfrm>
              <a:off x="4107180" y="4705604"/>
              <a:ext cx="92075" cy="92075"/>
            </a:xfrm>
            <a:prstGeom prst="ellipse">
              <a:avLst/>
            </a:prstGeom>
            <a:solidFill>
              <a:srgbClr val="000000"/>
            </a:solidFill>
            <a:ln w="9360">
              <a:solidFill>
                <a:srgbClr val="000000"/>
              </a:solidFill>
              <a:miter lim="800000"/>
              <a:headEnd/>
              <a:tailEnd/>
            </a:ln>
          </p:spPr>
          <p:txBody>
            <a:bodyPr wrap="none" anchor="ctr"/>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9290" name="Oval 62"/>
            <p:cNvSpPr>
              <a:spLocks noChangeArrowheads="1"/>
            </p:cNvSpPr>
            <p:nvPr/>
          </p:nvSpPr>
          <p:spPr bwMode="auto">
            <a:xfrm>
              <a:off x="2926080" y="2584704"/>
              <a:ext cx="92075" cy="92075"/>
            </a:xfrm>
            <a:prstGeom prst="ellipse">
              <a:avLst/>
            </a:prstGeom>
            <a:solidFill>
              <a:srgbClr val="000000"/>
            </a:solidFill>
            <a:ln w="9360">
              <a:solidFill>
                <a:srgbClr val="000000"/>
              </a:solidFill>
              <a:miter lim="800000"/>
              <a:headEnd/>
              <a:tailEnd/>
            </a:ln>
          </p:spPr>
          <p:txBody>
            <a:bodyPr wrap="none" anchor="ctr"/>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9291" name="Oval 63"/>
            <p:cNvSpPr>
              <a:spLocks noChangeArrowheads="1"/>
            </p:cNvSpPr>
            <p:nvPr/>
          </p:nvSpPr>
          <p:spPr bwMode="auto">
            <a:xfrm>
              <a:off x="2862580" y="3816604"/>
              <a:ext cx="92075" cy="92075"/>
            </a:xfrm>
            <a:prstGeom prst="ellipse">
              <a:avLst/>
            </a:prstGeom>
            <a:solidFill>
              <a:srgbClr val="000000"/>
            </a:solidFill>
            <a:ln w="9360">
              <a:solidFill>
                <a:srgbClr val="000000"/>
              </a:solidFill>
              <a:miter lim="800000"/>
              <a:headEnd/>
              <a:tailEnd/>
            </a:ln>
          </p:spPr>
          <p:txBody>
            <a:bodyPr wrap="none" anchor="ctr"/>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9292" name="Oval 64"/>
            <p:cNvSpPr>
              <a:spLocks noChangeArrowheads="1"/>
            </p:cNvSpPr>
            <p:nvPr/>
          </p:nvSpPr>
          <p:spPr bwMode="auto">
            <a:xfrm>
              <a:off x="2938780" y="3664204"/>
              <a:ext cx="92075" cy="92075"/>
            </a:xfrm>
            <a:prstGeom prst="ellipse">
              <a:avLst/>
            </a:prstGeom>
            <a:solidFill>
              <a:srgbClr val="000000"/>
            </a:solidFill>
            <a:ln w="9360">
              <a:solidFill>
                <a:srgbClr val="000000"/>
              </a:solidFill>
              <a:miter lim="800000"/>
              <a:headEnd/>
              <a:tailEnd/>
            </a:ln>
          </p:spPr>
          <p:txBody>
            <a:bodyPr wrap="none" anchor="ctr"/>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9293" name="Oval 65"/>
            <p:cNvSpPr>
              <a:spLocks noChangeArrowheads="1"/>
            </p:cNvSpPr>
            <p:nvPr/>
          </p:nvSpPr>
          <p:spPr bwMode="auto">
            <a:xfrm>
              <a:off x="2748280" y="3676904"/>
              <a:ext cx="92075" cy="92075"/>
            </a:xfrm>
            <a:prstGeom prst="ellipse">
              <a:avLst/>
            </a:prstGeom>
            <a:solidFill>
              <a:srgbClr val="000000"/>
            </a:solidFill>
            <a:ln w="9360">
              <a:solidFill>
                <a:srgbClr val="000000"/>
              </a:solidFill>
              <a:miter lim="800000"/>
              <a:headEnd/>
              <a:tailEnd/>
            </a:ln>
          </p:spPr>
          <p:txBody>
            <a:bodyPr wrap="none" anchor="ctr"/>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9294" name="Oval 66"/>
            <p:cNvSpPr>
              <a:spLocks noChangeArrowheads="1"/>
            </p:cNvSpPr>
            <p:nvPr/>
          </p:nvSpPr>
          <p:spPr bwMode="auto">
            <a:xfrm>
              <a:off x="2710180" y="3816604"/>
              <a:ext cx="92075" cy="92075"/>
            </a:xfrm>
            <a:prstGeom prst="ellipse">
              <a:avLst/>
            </a:prstGeom>
            <a:solidFill>
              <a:srgbClr val="000000"/>
            </a:solidFill>
            <a:ln w="9360">
              <a:solidFill>
                <a:srgbClr val="000000"/>
              </a:solidFill>
              <a:miter lim="800000"/>
              <a:headEnd/>
              <a:tailEnd/>
            </a:ln>
          </p:spPr>
          <p:txBody>
            <a:bodyPr wrap="none" anchor="ctr"/>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9295" name="Oval 67"/>
            <p:cNvSpPr>
              <a:spLocks noChangeArrowheads="1"/>
            </p:cNvSpPr>
            <p:nvPr/>
          </p:nvSpPr>
          <p:spPr bwMode="auto">
            <a:xfrm>
              <a:off x="4411980" y="4858004"/>
              <a:ext cx="92075" cy="92075"/>
            </a:xfrm>
            <a:prstGeom prst="ellipse">
              <a:avLst/>
            </a:prstGeom>
            <a:solidFill>
              <a:srgbClr val="000000"/>
            </a:solidFill>
            <a:ln w="9360">
              <a:solidFill>
                <a:srgbClr val="000000"/>
              </a:solidFill>
              <a:miter lim="800000"/>
              <a:headEnd/>
              <a:tailEnd/>
            </a:ln>
          </p:spPr>
          <p:txBody>
            <a:bodyPr wrap="none" anchor="ctr"/>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9296" name="Oval 68"/>
            <p:cNvSpPr>
              <a:spLocks noChangeArrowheads="1"/>
            </p:cNvSpPr>
            <p:nvPr/>
          </p:nvSpPr>
          <p:spPr bwMode="auto">
            <a:xfrm>
              <a:off x="4488180" y="4705604"/>
              <a:ext cx="92075" cy="92075"/>
            </a:xfrm>
            <a:prstGeom prst="ellipse">
              <a:avLst/>
            </a:prstGeom>
            <a:solidFill>
              <a:srgbClr val="000000"/>
            </a:solidFill>
            <a:ln w="9360">
              <a:solidFill>
                <a:srgbClr val="000000"/>
              </a:solidFill>
              <a:miter lim="800000"/>
              <a:headEnd/>
              <a:tailEnd/>
            </a:ln>
          </p:spPr>
          <p:txBody>
            <a:bodyPr wrap="none" anchor="ctr"/>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9297" name="Oval 69"/>
            <p:cNvSpPr>
              <a:spLocks noChangeArrowheads="1"/>
            </p:cNvSpPr>
            <p:nvPr/>
          </p:nvSpPr>
          <p:spPr bwMode="auto">
            <a:xfrm>
              <a:off x="4602480" y="4854829"/>
              <a:ext cx="92075" cy="92075"/>
            </a:xfrm>
            <a:prstGeom prst="ellipse">
              <a:avLst/>
            </a:prstGeom>
            <a:solidFill>
              <a:srgbClr val="000000"/>
            </a:solidFill>
            <a:ln w="9360">
              <a:solidFill>
                <a:srgbClr val="000000"/>
              </a:solidFill>
              <a:miter lim="800000"/>
              <a:headEnd/>
              <a:tailEnd/>
            </a:ln>
          </p:spPr>
          <p:txBody>
            <a:bodyPr wrap="none" anchor="ctr"/>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9298" name="Oval 70"/>
            <p:cNvSpPr>
              <a:spLocks noChangeArrowheads="1"/>
            </p:cNvSpPr>
            <p:nvPr/>
          </p:nvSpPr>
          <p:spPr bwMode="auto">
            <a:xfrm>
              <a:off x="4259580" y="4858004"/>
              <a:ext cx="92075" cy="92075"/>
            </a:xfrm>
            <a:prstGeom prst="ellipse">
              <a:avLst/>
            </a:prstGeom>
            <a:solidFill>
              <a:srgbClr val="000000"/>
            </a:solidFill>
            <a:ln w="9360">
              <a:solidFill>
                <a:srgbClr val="000000"/>
              </a:solidFill>
              <a:miter lim="800000"/>
              <a:headEnd/>
              <a:tailEnd/>
            </a:ln>
          </p:spPr>
          <p:txBody>
            <a:bodyPr wrap="none" anchor="ctr"/>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9299" name="Oval 71"/>
            <p:cNvSpPr>
              <a:spLocks noChangeArrowheads="1"/>
            </p:cNvSpPr>
            <p:nvPr/>
          </p:nvSpPr>
          <p:spPr bwMode="auto">
            <a:xfrm>
              <a:off x="5059680" y="4642104"/>
              <a:ext cx="92075" cy="92075"/>
            </a:xfrm>
            <a:prstGeom prst="ellipse">
              <a:avLst/>
            </a:prstGeom>
            <a:solidFill>
              <a:srgbClr val="000000"/>
            </a:solidFill>
            <a:ln w="9360">
              <a:solidFill>
                <a:srgbClr val="000000"/>
              </a:solidFill>
              <a:miter lim="800000"/>
              <a:headEnd/>
              <a:tailEnd/>
            </a:ln>
          </p:spPr>
          <p:txBody>
            <a:bodyPr wrap="none" anchor="ctr"/>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9300" name="Oval 72"/>
            <p:cNvSpPr>
              <a:spLocks noChangeArrowheads="1"/>
            </p:cNvSpPr>
            <p:nvPr/>
          </p:nvSpPr>
          <p:spPr bwMode="auto">
            <a:xfrm>
              <a:off x="5135880" y="4489704"/>
              <a:ext cx="92075" cy="92075"/>
            </a:xfrm>
            <a:prstGeom prst="ellipse">
              <a:avLst/>
            </a:prstGeom>
            <a:solidFill>
              <a:srgbClr val="000000"/>
            </a:solidFill>
            <a:ln w="9360">
              <a:solidFill>
                <a:srgbClr val="000000"/>
              </a:solidFill>
              <a:miter lim="800000"/>
              <a:headEnd/>
              <a:tailEnd/>
            </a:ln>
          </p:spPr>
          <p:txBody>
            <a:bodyPr wrap="none" anchor="ctr"/>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9301" name="Oval 73"/>
            <p:cNvSpPr>
              <a:spLocks noChangeArrowheads="1"/>
            </p:cNvSpPr>
            <p:nvPr/>
          </p:nvSpPr>
          <p:spPr bwMode="auto">
            <a:xfrm>
              <a:off x="4945380" y="4502404"/>
              <a:ext cx="92075" cy="92075"/>
            </a:xfrm>
            <a:prstGeom prst="ellipse">
              <a:avLst/>
            </a:prstGeom>
            <a:solidFill>
              <a:srgbClr val="000000"/>
            </a:solidFill>
            <a:ln w="9360">
              <a:solidFill>
                <a:srgbClr val="000000"/>
              </a:solidFill>
              <a:miter lim="800000"/>
              <a:headEnd/>
              <a:tailEnd/>
            </a:ln>
          </p:spPr>
          <p:txBody>
            <a:bodyPr wrap="none" anchor="ctr"/>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9302" name="Oval 74"/>
            <p:cNvSpPr>
              <a:spLocks noChangeArrowheads="1"/>
            </p:cNvSpPr>
            <p:nvPr/>
          </p:nvSpPr>
          <p:spPr bwMode="auto">
            <a:xfrm>
              <a:off x="4907280" y="4642104"/>
              <a:ext cx="92075" cy="92075"/>
            </a:xfrm>
            <a:prstGeom prst="ellipse">
              <a:avLst/>
            </a:prstGeom>
            <a:solidFill>
              <a:srgbClr val="000000"/>
            </a:solidFill>
            <a:ln w="9360">
              <a:solidFill>
                <a:srgbClr val="000000"/>
              </a:solidFill>
              <a:miter lim="800000"/>
              <a:headEnd/>
              <a:tailEnd/>
            </a:ln>
          </p:spPr>
          <p:txBody>
            <a:bodyPr wrap="none" anchor="ctr"/>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9303" name="Oval 75"/>
            <p:cNvSpPr>
              <a:spLocks noChangeArrowheads="1"/>
            </p:cNvSpPr>
            <p:nvPr/>
          </p:nvSpPr>
          <p:spPr bwMode="auto">
            <a:xfrm>
              <a:off x="2392680" y="3270504"/>
              <a:ext cx="92075" cy="92075"/>
            </a:xfrm>
            <a:prstGeom prst="ellipse">
              <a:avLst/>
            </a:prstGeom>
            <a:solidFill>
              <a:srgbClr val="000000"/>
            </a:solidFill>
            <a:ln w="9360">
              <a:solidFill>
                <a:srgbClr val="000000"/>
              </a:solidFill>
              <a:miter lim="800000"/>
              <a:headEnd/>
              <a:tailEnd/>
            </a:ln>
          </p:spPr>
          <p:txBody>
            <a:bodyPr wrap="none" anchor="ctr"/>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9304" name="Oval 76"/>
            <p:cNvSpPr>
              <a:spLocks noChangeArrowheads="1"/>
            </p:cNvSpPr>
            <p:nvPr/>
          </p:nvSpPr>
          <p:spPr bwMode="auto">
            <a:xfrm>
              <a:off x="2849880" y="3178429"/>
              <a:ext cx="92075" cy="92075"/>
            </a:xfrm>
            <a:prstGeom prst="ellipse">
              <a:avLst/>
            </a:prstGeom>
            <a:solidFill>
              <a:srgbClr val="000000"/>
            </a:solidFill>
            <a:ln w="9360">
              <a:solidFill>
                <a:srgbClr val="000000"/>
              </a:solidFill>
              <a:miter lim="800000"/>
              <a:headEnd/>
              <a:tailEnd/>
            </a:ln>
          </p:spPr>
          <p:txBody>
            <a:bodyPr wrap="none" anchor="ctr"/>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9305" name="Oval 77"/>
            <p:cNvSpPr>
              <a:spLocks noChangeArrowheads="1"/>
            </p:cNvSpPr>
            <p:nvPr/>
          </p:nvSpPr>
          <p:spPr bwMode="auto">
            <a:xfrm>
              <a:off x="5043805" y="4664329"/>
              <a:ext cx="92075" cy="92075"/>
            </a:xfrm>
            <a:prstGeom prst="ellipse">
              <a:avLst/>
            </a:prstGeom>
            <a:solidFill>
              <a:srgbClr val="000000"/>
            </a:solidFill>
            <a:ln w="9360">
              <a:solidFill>
                <a:srgbClr val="000000"/>
              </a:solidFill>
              <a:miter lim="800000"/>
              <a:headEnd/>
              <a:tailEnd/>
            </a:ln>
          </p:spPr>
          <p:txBody>
            <a:bodyPr wrap="none" anchor="ctr"/>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9306" name="Oval 78"/>
            <p:cNvSpPr>
              <a:spLocks noChangeArrowheads="1"/>
            </p:cNvSpPr>
            <p:nvPr/>
          </p:nvSpPr>
          <p:spPr bwMode="auto">
            <a:xfrm>
              <a:off x="5196205" y="4816729"/>
              <a:ext cx="92075" cy="92075"/>
            </a:xfrm>
            <a:prstGeom prst="ellipse">
              <a:avLst/>
            </a:prstGeom>
            <a:solidFill>
              <a:srgbClr val="000000"/>
            </a:solidFill>
            <a:ln w="9360">
              <a:solidFill>
                <a:srgbClr val="000000"/>
              </a:solidFill>
              <a:miter lim="800000"/>
              <a:headEnd/>
              <a:tailEnd/>
            </a:ln>
          </p:spPr>
          <p:txBody>
            <a:bodyPr wrap="none" anchor="ctr"/>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9307" name="Oval 79"/>
            <p:cNvSpPr>
              <a:spLocks noChangeArrowheads="1"/>
            </p:cNvSpPr>
            <p:nvPr/>
          </p:nvSpPr>
          <p:spPr bwMode="auto">
            <a:xfrm>
              <a:off x="2748280" y="2622804"/>
              <a:ext cx="92075" cy="92075"/>
            </a:xfrm>
            <a:prstGeom prst="ellipse">
              <a:avLst/>
            </a:prstGeom>
            <a:solidFill>
              <a:srgbClr val="000000"/>
            </a:solidFill>
            <a:ln w="9360">
              <a:solidFill>
                <a:srgbClr val="000000"/>
              </a:solidFill>
              <a:miter lim="800000"/>
              <a:headEnd/>
              <a:tailEnd/>
            </a:ln>
          </p:spPr>
          <p:txBody>
            <a:bodyPr wrap="none" anchor="ctr"/>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9308" name="Oval 80"/>
            <p:cNvSpPr>
              <a:spLocks noChangeArrowheads="1"/>
            </p:cNvSpPr>
            <p:nvPr/>
          </p:nvSpPr>
          <p:spPr bwMode="auto">
            <a:xfrm>
              <a:off x="3078480" y="2127504"/>
              <a:ext cx="92075" cy="92075"/>
            </a:xfrm>
            <a:prstGeom prst="ellipse">
              <a:avLst/>
            </a:prstGeom>
            <a:solidFill>
              <a:srgbClr val="000000"/>
            </a:solidFill>
            <a:ln w="9360">
              <a:solidFill>
                <a:srgbClr val="000000"/>
              </a:solidFill>
              <a:miter lim="800000"/>
              <a:headEnd/>
              <a:tailEnd/>
            </a:ln>
          </p:spPr>
          <p:txBody>
            <a:bodyPr wrap="none" anchor="ctr"/>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9309" name="Oval 81"/>
            <p:cNvSpPr>
              <a:spLocks noChangeArrowheads="1"/>
            </p:cNvSpPr>
            <p:nvPr/>
          </p:nvSpPr>
          <p:spPr bwMode="auto">
            <a:xfrm>
              <a:off x="3307080" y="2279904"/>
              <a:ext cx="92075" cy="92075"/>
            </a:xfrm>
            <a:prstGeom prst="ellipse">
              <a:avLst/>
            </a:prstGeom>
            <a:solidFill>
              <a:srgbClr val="000000"/>
            </a:solidFill>
            <a:ln w="9360">
              <a:solidFill>
                <a:srgbClr val="000000"/>
              </a:solidFill>
              <a:miter lim="800000"/>
              <a:headEnd/>
              <a:tailEnd/>
            </a:ln>
          </p:spPr>
          <p:txBody>
            <a:bodyPr wrap="none" anchor="ctr"/>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9310" name="Oval 82"/>
            <p:cNvSpPr>
              <a:spLocks noChangeArrowheads="1"/>
            </p:cNvSpPr>
            <p:nvPr/>
          </p:nvSpPr>
          <p:spPr bwMode="auto">
            <a:xfrm>
              <a:off x="3383280" y="2432304"/>
              <a:ext cx="92075" cy="92075"/>
            </a:xfrm>
            <a:prstGeom prst="ellipse">
              <a:avLst/>
            </a:prstGeom>
            <a:solidFill>
              <a:srgbClr val="000000"/>
            </a:solidFill>
            <a:ln w="9360">
              <a:solidFill>
                <a:srgbClr val="000000"/>
              </a:solidFill>
              <a:miter lim="800000"/>
              <a:headEnd/>
              <a:tailEnd/>
            </a:ln>
          </p:spPr>
          <p:txBody>
            <a:bodyPr wrap="none" anchor="ctr"/>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9311" name="Oval 83"/>
            <p:cNvSpPr>
              <a:spLocks noChangeArrowheads="1"/>
            </p:cNvSpPr>
            <p:nvPr/>
          </p:nvSpPr>
          <p:spPr bwMode="auto">
            <a:xfrm>
              <a:off x="2468880" y="3880104"/>
              <a:ext cx="92075" cy="92075"/>
            </a:xfrm>
            <a:prstGeom prst="ellipse">
              <a:avLst/>
            </a:prstGeom>
            <a:solidFill>
              <a:srgbClr val="000000"/>
            </a:solidFill>
            <a:ln w="9360">
              <a:solidFill>
                <a:srgbClr val="000000"/>
              </a:solidFill>
              <a:miter lim="800000"/>
              <a:headEnd/>
              <a:tailEnd/>
            </a:ln>
          </p:spPr>
          <p:txBody>
            <a:bodyPr wrap="none" anchor="ctr"/>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9312" name="Oval 84"/>
            <p:cNvSpPr>
              <a:spLocks noChangeArrowheads="1"/>
            </p:cNvSpPr>
            <p:nvPr/>
          </p:nvSpPr>
          <p:spPr bwMode="auto">
            <a:xfrm>
              <a:off x="2316480" y="3575304"/>
              <a:ext cx="92075" cy="92075"/>
            </a:xfrm>
            <a:prstGeom prst="ellipse">
              <a:avLst/>
            </a:prstGeom>
            <a:solidFill>
              <a:srgbClr val="000000"/>
            </a:solidFill>
            <a:ln w="9360">
              <a:solidFill>
                <a:srgbClr val="000000"/>
              </a:solidFill>
              <a:miter lim="800000"/>
              <a:headEnd/>
              <a:tailEnd/>
            </a:ln>
          </p:spPr>
          <p:txBody>
            <a:bodyPr wrap="none" anchor="ctr"/>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9313" name="Oval 85"/>
            <p:cNvSpPr>
              <a:spLocks noChangeArrowheads="1"/>
            </p:cNvSpPr>
            <p:nvPr/>
          </p:nvSpPr>
          <p:spPr bwMode="auto">
            <a:xfrm>
              <a:off x="5364480" y="4626229"/>
              <a:ext cx="92075" cy="92075"/>
            </a:xfrm>
            <a:prstGeom prst="ellipse">
              <a:avLst/>
            </a:prstGeom>
            <a:solidFill>
              <a:srgbClr val="000000"/>
            </a:solidFill>
            <a:ln w="9360">
              <a:solidFill>
                <a:srgbClr val="000000"/>
              </a:solidFill>
              <a:miter lim="800000"/>
              <a:headEnd/>
              <a:tailEnd/>
            </a:ln>
          </p:spPr>
          <p:txBody>
            <a:bodyPr wrap="none" anchor="ctr"/>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9314" name="Oval 86"/>
            <p:cNvSpPr>
              <a:spLocks noChangeArrowheads="1"/>
            </p:cNvSpPr>
            <p:nvPr/>
          </p:nvSpPr>
          <p:spPr bwMode="auto">
            <a:xfrm>
              <a:off x="5212080" y="4626229"/>
              <a:ext cx="92075" cy="92075"/>
            </a:xfrm>
            <a:prstGeom prst="ellipse">
              <a:avLst/>
            </a:prstGeom>
            <a:solidFill>
              <a:srgbClr val="000000"/>
            </a:solidFill>
            <a:ln w="9360">
              <a:solidFill>
                <a:srgbClr val="000000"/>
              </a:solidFill>
              <a:miter lim="800000"/>
              <a:headEnd/>
              <a:tailEnd/>
            </a:ln>
          </p:spPr>
          <p:txBody>
            <a:bodyPr wrap="none" anchor="ctr"/>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9315" name="Oval 87"/>
            <p:cNvSpPr>
              <a:spLocks noChangeArrowheads="1"/>
            </p:cNvSpPr>
            <p:nvPr/>
          </p:nvSpPr>
          <p:spPr bwMode="auto">
            <a:xfrm>
              <a:off x="5516880" y="4778629"/>
              <a:ext cx="92075" cy="92075"/>
            </a:xfrm>
            <a:prstGeom prst="ellipse">
              <a:avLst/>
            </a:prstGeom>
            <a:solidFill>
              <a:srgbClr val="000000"/>
            </a:solidFill>
            <a:ln w="9360">
              <a:solidFill>
                <a:srgbClr val="000000"/>
              </a:solidFill>
              <a:miter lim="800000"/>
              <a:headEnd/>
              <a:tailEnd/>
            </a:ln>
          </p:spPr>
          <p:txBody>
            <a:bodyPr wrap="none" anchor="ctr"/>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9316" name="Oval 88"/>
            <p:cNvSpPr>
              <a:spLocks noChangeArrowheads="1"/>
            </p:cNvSpPr>
            <p:nvPr/>
          </p:nvSpPr>
          <p:spPr bwMode="auto">
            <a:xfrm>
              <a:off x="5593080" y="4626229"/>
              <a:ext cx="92075" cy="92075"/>
            </a:xfrm>
            <a:prstGeom prst="ellipse">
              <a:avLst/>
            </a:prstGeom>
            <a:solidFill>
              <a:srgbClr val="000000"/>
            </a:solidFill>
            <a:ln w="9360">
              <a:solidFill>
                <a:srgbClr val="000000"/>
              </a:solidFill>
              <a:miter lim="800000"/>
              <a:headEnd/>
              <a:tailEnd/>
            </a:ln>
          </p:spPr>
          <p:txBody>
            <a:bodyPr wrap="none" anchor="ctr"/>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9317" name="Oval 89"/>
            <p:cNvSpPr>
              <a:spLocks noChangeArrowheads="1"/>
            </p:cNvSpPr>
            <p:nvPr/>
          </p:nvSpPr>
          <p:spPr bwMode="auto">
            <a:xfrm>
              <a:off x="5364480" y="4778629"/>
              <a:ext cx="92075" cy="92075"/>
            </a:xfrm>
            <a:prstGeom prst="ellipse">
              <a:avLst/>
            </a:prstGeom>
            <a:solidFill>
              <a:srgbClr val="000000"/>
            </a:solidFill>
            <a:ln w="9360">
              <a:solidFill>
                <a:srgbClr val="000000"/>
              </a:solidFill>
              <a:miter lim="800000"/>
              <a:headEnd/>
              <a:tailEnd/>
            </a:ln>
          </p:spPr>
          <p:txBody>
            <a:bodyPr wrap="none" anchor="ctr"/>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9318" name="Oval 90"/>
            <p:cNvSpPr>
              <a:spLocks noChangeArrowheads="1"/>
            </p:cNvSpPr>
            <p:nvPr/>
          </p:nvSpPr>
          <p:spPr bwMode="auto">
            <a:xfrm>
              <a:off x="4069080" y="4858004"/>
              <a:ext cx="92075" cy="92075"/>
            </a:xfrm>
            <a:prstGeom prst="ellipse">
              <a:avLst/>
            </a:prstGeom>
            <a:solidFill>
              <a:srgbClr val="000000"/>
            </a:solidFill>
            <a:ln w="9360">
              <a:solidFill>
                <a:srgbClr val="000000"/>
              </a:solidFill>
              <a:miter lim="800000"/>
              <a:headEnd/>
              <a:tailEnd/>
            </a:ln>
          </p:spPr>
          <p:txBody>
            <a:bodyPr wrap="none" anchor="ctr"/>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9319" name="Oval 91"/>
            <p:cNvSpPr>
              <a:spLocks noChangeArrowheads="1"/>
            </p:cNvSpPr>
            <p:nvPr/>
          </p:nvSpPr>
          <p:spPr bwMode="auto">
            <a:xfrm>
              <a:off x="3954780" y="4718304"/>
              <a:ext cx="92075" cy="92075"/>
            </a:xfrm>
            <a:prstGeom prst="ellipse">
              <a:avLst/>
            </a:prstGeom>
            <a:solidFill>
              <a:srgbClr val="000000"/>
            </a:solidFill>
            <a:ln w="9360">
              <a:solidFill>
                <a:srgbClr val="000000"/>
              </a:solidFill>
              <a:miter lim="800000"/>
              <a:headEnd/>
              <a:tailEnd/>
            </a:ln>
          </p:spPr>
          <p:txBody>
            <a:bodyPr wrap="none" anchor="ctr"/>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9320" name="Oval 92"/>
            <p:cNvSpPr>
              <a:spLocks noChangeArrowheads="1"/>
            </p:cNvSpPr>
            <p:nvPr/>
          </p:nvSpPr>
          <p:spPr bwMode="auto">
            <a:xfrm>
              <a:off x="3916680" y="4858004"/>
              <a:ext cx="92075" cy="92075"/>
            </a:xfrm>
            <a:prstGeom prst="ellipse">
              <a:avLst/>
            </a:prstGeom>
            <a:solidFill>
              <a:srgbClr val="000000"/>
            </a:solidFill>
            <a:ln w="9360">
              <a:solidFill>
                <a:srgbClr val="000000"/>
              </a:solidFill>
              <a:miter lim="800000"/>
              <a:headEnd/>
              <a:tailEnd/>
            </a:ln>
          </p:spPr>
          <p:txBody>
            <a:bodyPr wrap="none" anchor="ctr"/>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9321" name="Oval 93"/>
            <p:cNvSpPr>
              <a:spLocks noChangeArrowheads="1"/>
            </p:cNvSpPr>
            <p:nvPr/>
          </p:nvSpPr>
          <p:spPr bwMode="auto">
            <a:xfrm>
              <a:off x="3764280" y="4858004"/>
              <a:ext cx="92075" cy="92075"/>
            </a:xfrm>
            <a:prstGeom prst="ellipse">
              <a:avLst/>
            </a:prstGeom>
            <a:solidFill>
              <a:srgbClr val="000000"/>
            </a:solidFill>
            <a:ln w="9360">
              <a:solidFill>
                <a:srgbClr val="000000"/>
              </a:solidFill>
              <a:miter lim="800000"/>
              <a:headEnd/>
              <a:tailEnd/>
            </a:ln>
          </p:spPr>
          <p:txBody>
            <a:bodyPr wrap="none" anchor="ctr"/>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9322" name="Oval 94"/>
            <p:cNvSpPr>
              <a:spLocks noChangeArrowheads="1"/>
            </p:cNvSpPr>
            <p:nvPr/>
          </p:nvSpPr>
          <p:spPr bwMode="auto">
            <a:xfrm>
              <a:off x="3675380" y="4642104"/>
              <a:ext cx="92075" cy="92075"/>
            </a:xfrm>
            <a:prstGeom prst="ellipse">
              <a:avLst/>
            </a:prstGeom>
            <a:solidFill>
              <a:srgbClr val="000000"/>
            </a:solidFill>
            <a:ln w="9360">
              <a:solidFill>
                <a:srgbClr val="000000"/>
              </a:solidFill>
              <a:miter lim="800000"/>
              <a:headEnd/>
              <a:tailEnd/>
            </a:ln>
          </p:spPr>
          <p:txBody>
            <a:bodyPr wrap="none" anchor="ctr"/>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9323" name="Oval 95"/>
            <p:cNvSpPr>
              <a:spLocks noChangeArrowheads="1"/>
            </p:cNvSpPr>
            <p:nvPr/>
          </p:nvSpPr>
          <p:spPr bwMode="auto">
            <a:xfrm>
              <a:off x="3637280" y="4807204"/>
              <a:ext cx="92075" cy="92075"/>
            </a:xfrm>
            <a:prstGeom prst="ellipse">
              <a:avLst/>
            </a:prstGeom>
            <a:solidFill>
              <a:srgbClr val="000000"/>
            </a:solidFill>
            <a:ln w="9360">
              <a:solidFill>
                <a:srgbClr val="000000"/>
              </a:solidFill>
              <a:miter lim="800000"/>
              <a:headEnd/>
              <a:tailEnd/>
            </a:ln>
          </p:spPr>
          <p:txBody>
            <a:bodyPr wrap="none" anchor="ctr"/>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9324" name="Oval 96"/>
            <p:cNvSpPr>
              <a:spLocks noChangeArrowheads="1"/>
            </p:cNvSpPr>
            <p:nvPr/>
          </p:nvSpPr>
          <p:spPr bwMode="auto">
            <a:xfrm>
              <a:off x="3977005" y="4702429"/>
              <a:ext cx="92075" cy="92075"/>
            </a:xfrm>
            <a:prstGeom prst="ellipse">
              <a:avLst/>
            </a:prstGeom>
            <a:solidFill>
              <a:srgbClr val="000000"/>
            </a:solidFill>
            <a:ln w="9360">
              <a:solidFill>
                <a:srgbClr val="000000"/>
              </a:solidFill>
              <a:miter lim="800000"/>
              <a:headEnd/>
              <a:tailEnd/>
            </a:ln>
          </p:spPr>
          <p:txBody>
            <a:bodyPr wrap="none" anchor="ctr"/>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9325" name="Oval 97"/>
            <p:cNvSpPr>
              <a:spLocks noChangeArrowheads="1"/>
            </p:cNvSpPr>
            <p:nvPr/>
          </p:nvSpPr>
          <p:spPr bwMode="auto">
            <a:xfrm>
              <a:off x="3862705" y="4562729"/>
              <a:ext cx="92075" cy="92075"/>
            </a:xfrm>
            <a:prstGeom prst="ellipse">
              <a:avLst/>
            </a:prstGeom>
            <a:solidFill>
              <a:srgbClr val="000000"/>
            </a:solidFill>
            <a:ln w="9360">
              <a:solidFill>
                <a:srgbClr val="000000"/>
              </a:solidFill>
              <a:miter lim="800000"/>
              <a:headEnd/>
              <a:tailEnd/>
            </a:ln>
          </p:spPr>
          <p:txBody>
            <a:bodyPr wrap="none" anchor="ctr"/>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9326" name="Oval 98"/>
            <p:cNvSpPr>
              <a:spLocks noChangeArrowheads="1"/>
            </p:cNvSpPr>
            <p:nvPr/>
          </p:nvSpPr>
          <p:spPr bwMode="auto">
            <a:xfrm>
              <a:off x="3824605" y="4702429"/>
              <a:ext cx="92075" cy="92075"/>
            </a:xfrm>
            <a:prstGeom prst="ellipse">
              <a:avLst/>
            </a:prstGeom>
            <a:solidFill>
              <a:srgbClr val="000000"/>
            </a:solidFill>
            <a:ln w="9360">
              <a:solidFill>
                <a:srgbClr val="000000"/>
              </a:solidFill>
              <a:miter lim="800000"/>
              <a:headEnd/>
              <a:tailEnd/>
            </a:ln>
          </p:spPr>
          <p:txBody>
            <a:bodyPr wrap="none" anchor="ctr"/>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9327" name="Oval 99"/>
            <p:cNvSpPr>
              <a:spLocks noChangeArrowheads="1"/>
            </p:cNvSpPr>
            <p:nvPr/>
          </p:nvSpPr>
          <p:spPr bwMode="auto">
            <a:xfrm>
              <a:off x="5059680" y="4934204"/>
              <a:ext cx="92075" cy="92075"/>
            </a:xfrm>
            <a:prstGeom prst="ellipse">
              <a:avLst/>
            </a:prstGeom>
            <a:solidFill>
              <a:srgbClr val="000000"/>
            </a:solidFill>
            <a:ln w="9360">
              <a:solidFill>
                <a:srgbClr val="000000"/>
              </a:solidFill>
              <a:miter lim="800000"/>
              <a:headEnd/>
              <a:tailEnd/>
            </a:ln>
          </p:spPr>
          <p:txBody>
            <a:bodyPr wrap="none" anchor="ctr"/>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9328" name="Oval 100"/>
            <p:cNvSpPr>
              <a:spLocks noChangeArrowheads="1"/>
            </p:cNvSpPr>
            <p:nvPr/>
          </p:nvSpPr>
          <p:spPr bwMode="auto">
            <a:xfrm>
              <a:off x="4945380" y="4794504"/>
              <a:ext cx="92075" cy="92075"/>
            </a:xfrm>
            <a:prstGeom prst="ellipse">
              <a:avLst/>
            </a:prstGeom>
            <a:solidFill>
              <a:srgbClr val="000000"/>
            </a:solidFill>
            <a:ln w="9360">
              <a:solidFill>
                <a:srgbClr val="000000"/>
              </a:solidFill>
              <a:miter lim="800000"/>
              <a:headEnd/>
              <a:tailEnd/>
            </a:ln>
          </p:spPr>
          <p:txBody>
            <a:bodyPr wrap="none" anchor="ctr"/>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9329" name="Oval 101"/>
            <p:cNvSpPr>
              <a:spLocks noChangeArrowheads="1"/>
            </p:cNvSpPr>
            <p:nvPr/>
          </p:nvSpPr>
          <p:spPr bwMode="auto">
            <a:xfrm>
              <a:off x="4907280" y="4934204"/>
              <a:ext cx="92075" cy="92075"/>
            </a:xfrm>
            <a:prstGeom prst="ellipse">
              <a:avLst/>
            </a:prstGeom>
            <a:solidFill>
              <a:srgbClr val="000000"/>
            </a:solidFill>
            <a:ln w="9360">
              <a:solidFill>
                <a:srgbClr val="000000"/>
              </a:solidFill>
              <a:miter lim="800000"/>
              <a:headEnd/>
              <a:tailEnd/>
            </a:ln>
          </p:spPr>
          <p:txBody>
            <a:bodyPr wrap="none" anchor="ctr"/>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9330" name="Oval 102"/>
            <p:cNvSpPr>
              <a:spLocks noChangeArrowheads="1"/>
            </p:cNvSpPr>
            <p:nvPr/>
          </p:nvSpPr>
          <p:spPr bwMode="auto">
            <a:xfrm>
              <a:off x="5491480" y="4515104"/>
              <a:ext cx="92075" cy="92075"/>
            </a:xfrm>
            <a:prstGeom prst="ellipse">
              <a:avLst/>
            </a:prstGeom>
            <a:solidFill>
              <a:srgbClr val="000000"/>
            </a:solidFill>
            <a:ln w="9360">
              <a:solidFill>
                <a:srgbClr val="000000"/>
              </a:solidFill>
              <a:miter lim="800000"/>
              <a:headEnd/>
              <a:tailEnd/>
            </a:ln>
          </p:spPr>
          <p:txBody>
            <a:bodyPr wrap="none" anchor="ctr"/>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9331" name="Oval 103"/>
            <p:cNvSpPr>
              <a:spLocks noChangeArrowheads="1"/>
            </p:cNvSpPr>
            <p:nvPr/>
          </p:nvSpPr>
          <p:spPr bwMode="auto">
            <a:xfrm>
              <a:off x="5377180" y="4375404"/>
              <a:ext cx="92075" cy="92075"/>
            </a:xfrm>
            <a:prstGeom prst="ellipse">
              <a:avLst/>
            </a:prstGeom>
            <a:solidFill>
              <a:srgbClr val="000000"/>
            </a:solidFill>
            <a:ln w="9360">
              <a:solidFill>
                <a:srgbClr val="000000"/>
              </a:solidFill>
              <a:miter lim="800000"/>
              <a:headEnd/>
              <a:tailEnd/>
            </a:ln>
          </p:spPr>
          <p:txBody>
            <a:bodyPr wrap="none" anchor="ctr"/>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9332" name="Oval 104"/>
            <p:cNvSpPr>
              <a:spLocks noChangeArrowheads="1"/>
            </p:cNvSpPr>
            <p:nvPr/>
          </p:nvSpPr>
          <p:spPr bwMode="auto">
            <a:xfrm>
              <a:off x="5339080" y="4515104"/>
              <a:ext cx="92075" cy="92075"/>
            </a:xfrm>
            <a:prstGeom prst="ellipse">
              <a:avLst/>
            </a:prstGeom>
            <a:solidFill>
              <a:srgbClr val="000000"/>
            </a:solidFill>
            <a:ln w="9360">
              <a:solidFill>
                <a:srgbClr val="000000"/>
              </a:solidFill>
              <a:miter lim="800000"/>
              <a:headEnd/>
              <a:tailEnd/>
            </a:ln>
          </p:spPr>
          <p:txBody>
            <a:bodyPr wrap="none" anchor="ctr"/>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9333" name="Oval 105"/>
            <p:cNvSpPr>
              <a:spLocks noChangeArrowheads="1"/>
            </p:cNvSpPr>
            <p:nvPr/>
          </p:nvSpPr>
          <p:spPr bwMode="auto">
            <a:xfrm>
              <a:off x="4586605" y="4413504"/>
              <a:ext cx="92075" cy="92075"/>
            </a:xfrm>
            <a:prstGeom prst="ellipse">
              <a:avLst/>
            </a:prstGeom>
            <a:solidFill>
              <a:srgbClr val="000000"/>
            </a:solidFill>
            <a:ln w="9360">
              <a:solidFill>
                <a:srgbClr val="000000"/>
              </a:solidFill>
              <a:miter lim="800000"/>
              <a:headEnd/>
              <a:tailEnd/>
            </a:ln>
          </p:spPr>
          <p:txBody>
            <a:bodyPr wrap="none" anchor="ctr"/>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9334" name="Oval 106"/>
            <p:cNvSpPr>
              <a:spLocks noChangeArrowheads="1"/>
            </p:cNvSpPr>
            <p:nvPr/>
          </p:nvSpPr>
          <p:spPr bwMode="auto">
            <a:xfrm>
              <a:off x="4472305" y="4464304"/>
              <a:ext cx="92075" cy="92075"/>
            </a:xfrm>
            <a:prstGeom prst="ellipse">
              <a:avLst/>
            </a:prstGeom>
            <a:solidFill>
              <a:srgbClr val="000000"/>
            </a:solidFill>
            <a:ln w="9360">
              <a:solidFill>
                <a:srgbClr val="000000"/>
              </a:solidFill>
              <a:miter lim="800000"/>
              <a:headEnd/>
              <a:tailEnd/>
            </a:ln>
          </p:spPr>
          <p:txBody>
            <a:bodyPr wrap="none" anchor="ctr"/>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9335" name="Oval 107"/>
            <p:cNvSpPr>
              <a:spLocks noChangeArrowheads="1"/>
            </p:cNvSpPr>
            <p:nvPr/>
          </p:nvSpPr>
          <p:spPr bwMode="auto">
            <a:xfrm>
              <a:off x="4434205" y="4604004"/>
              <a:ext cx="92075" cy="92075"/>
            </a:xfrm>
            <a:prstGeom prst="ellipse">
              <a:avLst/>
            </a:prstGeom>
            <a:solidFill>
              <a:srgbClr val="000000"/>
            </a:solidFill>
            <a:ln w="9360">
              <a:solidFill>
                <a:srgbClr val="000000"/>
              </a:solidFill>
              <a:miter lim="800000"/>
              <a:headEnd/>
              <a:tailEnd/>
            </a:ln>
          </p:spPr>
          <p:txBody>
            <a:bodyPr wrap="none" anchor="ctr"/>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9336" name="Oval 108"/>
            <p:cNvSpPr>
              <a:spLocks noChangeArrowheads="1"/>
            </p:cNvSpPr>
            <p:nvPr/>
          </p:nvSpPr>
          <p:spPr bwMode="auto">
            <a:xfrm>
              <a:off x="4739005" y="4473829"/>
              <a:ext cx="92075" cy="92075"/>
            </a:xfrm>
            <a:prstGeom prst="ellipse">
              <a:avLst/>
            </a:prstGeom>
            <a:solidFill>
              <a:srgbClr val="000000"/>
            </a:solidFill>
            <a:ln w="9360">
              <a:solidFill>
                <a:srgbClr val="000000"/>
              </a:solidFill>
              <a:miter lim="800000"/>
              <a:headEnd/>
              <a:tailEnd/>
            </a:ln>
          </p:spPr>
          <p:txBody>
            <a:bodyPr wrap="none" anchor="ctr"/>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9337" name="Oval 109"/>
            <p:cNvSpPr>
              <a:spLocks noChangeArrowheads="1"/>
            </p:cNvSpPr>
            <p:nvPr/>
          </p:nvSpPr>
          <p:spPr bwMode="auto">
            <a:xfrm>
              <a:off x="4015105" y="4565904"/>
              <a:ext cx="92075" cy="92075"/>
            </a:xfrm>
            <a:prstGeom prst="ellipse">
              <a:avLst/>
            </a:prstGeom>
            <a:solidFill>
              <a:srgbClr val="000000"/>
            </a:solidFill>
            <a:ln w="9360">
              <a:solidFill>
                <a:srgbClr val="000000"/>
              </a:solidFill>
              <a:miter lim="800000"/>
              <a:headEnd/>
              <a:tailEnd/>
            </a:ln>
          </p:spPr>
          <p:txBody>
            <a:bodyPr wrap="none" anchor="ctr"/>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9338" name="Oval 110"/>
            <p:cNvSpPr>
              <a:spLocks noChangeArrowheads="1"/>
            </p:cNvSpPr>
            <p:nvPr/>
          </p:nvSpPr>
          <p:spPr bwMode="auto">
            <a:xfrm>
              <a:off x="4218305" y="4448429"/>
              <a:ext cx="92075" cy="92075"/>
            </a:xfrm>
            <a:prstGeom prst="ellipse">
              <a:avLst/>
            </a:prstGeom>
            <a:solidFill>
              <a:srgbClr val="000000"/>
            </a:solidFill>
            <a:ln w="9360">
              <a:solidFill>
                <a:srgbClr val="000000"/>
              </a:solidFill>
              <a:miter lim="800000"/>
              <a:headEnd/>
              <a:tailEnd/>
            </a:ln>
          </p:spPr>
          <p:txBody>
            <a:bodyPr wrap="none" anchor="ctr"/>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9339" name="Oval 111"/>
            <p:cNvSpPr>
              <a:spLocks noChangeArrowheads="1"/>
            </p:cNvSpPr>
            <p:nvPr/>
          </p:nvSpPr>
          <p:spPr bwMode="auto">
            <a:xfrm>
              <a:off x="4373880" y="4753229"/>
              <a:ext cx="92075" cy="92075"/>
            </a:xfrm>
            <a:prstGeom prst="ellipse">
              <a:avLst/>
            </a:prstGeom>
            <a:solidFill>
              <a:srgbClr val="000000"/>
            </a:solidFill>
            <a:ln w="9360">
              <a:solidFill>
                <a:srgbClr val="000000"/>
              </a:solidFill>
              <a:miter lim="800000"/>
              <a:headEnd/>
              <a:tailEnd/>
            </a:ln>
          </p:spPr>
          <p:txBody>
            <a:bodyPr wrap="none" anchor="ctr"/>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9340" name="Oval 112"/>
            <p:cNvSpPr>
              <a:spLocks noChangeArrowheads="1"/>
            </p:cNvSpPr>
            <p:nvPr/>
          </p:nvSpPr>
          <p:spPr bwMode="auto">
            <a:xfrm>
              <a:off x="4145280" y="4946904"/>
              <a:ext cx="92075" cy="92075"/>
            </a:xfrm>
            <a:prstGeom prst="ellipse">
              <a:avLst/>
            </a:prstGeom>
            <a:solidFill>
              <a:srgbClr val="000000"/>
            </a:solidFill>
            <a:ln w="9360">
              <a:solidFill>
                <a:srgbClr val="000000"/>
              </a:solidFill>
              <a:miter lim="800000"/>
              <a:headEnd/>
              <a:tailEnd/>
            </a:ln>
          </p:spPr>
          <p:txBody>
            <a:bodyPr wrap="none" anchor="ctr"/>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9341" name="Oval 113"/>
            <p:cNvSpPr>
              <a:spLocks noChangeArrowheads="1"/>
            </p:cNvSpPr>
            <p:nvPr/>
          </p:nvSpPr>
          <p:spPr bwMode="auto">
            <a:xfrm>
              <a:off x="4323080" y="4969129"/>
              <a:ext cx="92075" cy="92075"/>
            </a:xfrm>
            <a:prstGeom prst="ellipse">
              <a:avLst/>
            </a:prstGeom>
            <a:solidFill>
              <a:srgbClr val="000000"/>
            </a:solidFill>
            <a:ln w="9360">
              <a:solidFill>
                <a:srgbClr val="000000"/>
              </a:solidFill>
              <a:miter lim="800000"/>
              <a:headEnd/>
              <a:tailEnd/>
            </a:ln>
          </p:spPr>
          <p:txBody>
            <a:bodyPr wrap="none" anchor="ctr"/>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9342" name="Oval 114"/>
            <p:cNvSpPr>
              <a:spLocks noChangeArrowheads="1"/>
            </p:cNvSpPr>
            <p:nvPr/>
          </p:nvSpPr>
          <p:spPr bwMode="auto">
            <a:xfrm>
              <a:off x="4510405" y="4969129"/>
              <a:ext cx="92075" cy="92075"/>
            </a:xfrm>
            <a:prstGeom prst="ellipse">
              <a:avLst/>
            </a:prstGeom>
            <a:solidFill>
              <a:srgbClr val="000000"/>
            </a:solidFill>
            <a:ln w="9360">
              <a:solidFill>
                <a:srgbClr val="000000"/>
              </a:solidFill>
              <a:miter lim="800000"/>
              <a:headEnd/>
              <a:tailEnd/>
            </a:ln>
          </p:spPr>
          <p:txBody>
            <a:bodyPr wrap="none" anchor="ctr"/>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9343" name="Oval 115"/>
            <p:cNvSpPr>
              <a:spLocks noChangeArrowheads="1"/>
            </p:cNvSpPr>
            <p:nvPr/>
          </p:nvSpPr>
          <p:spPr bwMode="auto">
            <a:xfrm>
              <a:off x="4907280" y="4397629"/>
              <a:ext cx="92075" cy="92075"/>
            </a:xfrm>
            <a:prstGeom prst="ellipse">
              <a:avLst/>
            </a:prstGeom>
            <a:solidFill>
              <a:srgbClr val="000000"/>
            </a:solidFill>
            <a:ln w="9360">
              <a:solidFill>
                <a:srgbClr val="000000"/>
              </a:solidFill>
              <a:miter lim="800000"/>
              <a:headEnd/>
              <a:tailEnd/>
            </a:ln>
          </p:spPr>
          <p:txBody>
            <a:bodyPr wrap="none" anchor="ctr"/>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9344" name="Oval 116"/>
            <p:cNvSpPr>
              <a:spLocks noChangeArrowheads="1"/>
            </p:cNvSpPr>
            <p:nvPr/>
          </p:nvSpPr>
          <p:spPr bwMode="auto">
            <a:xfrm>
              <a:off x="5107305" y="4375404"/>
              <a:ext cx="92075" cy="92075"/>
            </a:xfrm>
            <a:prstGeom prst="ellipse">
              <a:avLst/>
            </a:prstGeom>
            <a:solidFill>
              <a:srgbClr val="000000"/>
            </a:solidFill>
            <a:ln w="9360">
              <a:solidFill>
                <a:srgbClr val="000000"/>
              </a:solidFill>
              <a:miter lim="800000"/>
              <a:headEnd/>
              <a:tailEnd/>
            </a:ln>
          </p:spPr>
          <p:txBody>
            <a:bodyPr wrap="none" anchor="ctr"/>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9345" name="Oval 117"/>
            <p:cNvSpPr>
              <a:spLocks noChangeArrowheads="1"/>
            </p:cNvSpPr>
            <p:nvPr/>
          </p:nvSpPr>
          <p:spPr bwMode="auto">
            <a:xfrm>
              <a:off x="5221605" y="4931029"/>
              <a:ext cx="92075" cy="92075"/>
            </a:xfrm>
            <a:prstGeom prst="ellipse">
              <a:avLst/>
            </a:prstGeom>
            <a:solidFill>
              <a:srgbClr val="000000"/>
            </a:solidFill>
            <a:ln w="9360">
              <a:solidFill>
                <a:srgbClr val="000000"/>
              </a:solidFill>
              <a:miter lim="800000"/>
              <a:headEnd/>
              <a:tailEnd/>
            </a:ln>
          </p:spPr>
          <p:txBody>
            <a:bodyPr wrap="none" anchor="ctr"/>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9346" name="Oval 118"/>
            <p:cNvSpPr>
              <a:spLocks noChangeArrowheads="1"/>
            </p:cNvSpPr>
            <p:nvPr/>
          </p:nvSpPr>
          <p:spPr bwMode="auto">
            <a:xfrm>
              <a:off x="5542280" y="4892929"/>
              <a:ext cx="92075" cy="92075"/>
            </a:xfrm>
            <a:prstGeom prst="ellipse">
              <a:avLst/>
            </a:prstGeom>
            <a:solidFill>
              <a:srgbClr val="000000"/>
            </a:solidFill>
            <a:ln w="9360">
              <a:solidFill>
                <a:srgbClr val="000000"/>
              </a:solidFill>
              <a:miter lim="800000"/>
              <a:headEnd/>
              <a:tailEnd/>
            </a:ln>
          </p:spPr>
          <p:txBody>
            <a:bodyPr wrap="none" anchor="ctr"/>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9347" name="Oval 119"/>
            <p:cNvSpPr>
              <a:spLocks noChangeArrowheads="1"/>
            </p:cNvSpPr>
            <p:nvPr/>
          </p:nvSpPr>
          <p:spPr bwMode="auto">
            <a:xfrm>
              <a:off x="5389880" y="4892929"/>
              <a:ext cx="92075" cy="92075"/>
            </a:xfrm>
            <a:prstGeom prst="ellipse">
              <a:avLst/>
            </a:prstGeom>
            <a:solidFill>
              <a:srgbClr val="000000"/>
            </a:solidFill>
            <a:ln w="9360">
              <a:solidFill>
                <a:srgbClr val="000000"/>
              </a:solidFill>
              <a:miter lim="800000"/>
              <a:headEnd/>
              <a:tailEnd/>
            </a:ln>
          </p:spPr>
          <p:txBody>
            <a:bodyPr wrap="none" anchor="ctr"/>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9348" name="Oval 120"/>
            <p:cNvSpPr>
              <a:spLocks noChangeArrowheads="1"/>
            </p:cNvSpPr>
            <p:nvPr/>
          </p:nvSpPr>
          <p:spPr bwMode="auto">
            <a:xfrm>
              <a:off x="5805805" y="4794504"/>
              <a:ext cx="92075" cy="92075"/>
            </a:xfrm>
            <a:prstGeom prst="ellipse">
              <a:avLst/>
            </a:prstGeom>
            <a:solidFill>
              <a:srgbClr val="000000"/>
            </a:solidFill>
            <a:ln w="9360">
              <a:solidFill>
                <a:srgbClr val="000000"/>
              </a:solidFill>
              <a:miter lim="800000"/>
              <a:headEnd/>
              <a:tailEnd/>
            </a:ln>
          </p:spPr>
          <p:txBody>
            <a:bodyPr wrap="none" anchor="ctr"/>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9349" name="Oval 121"/>
            <p:cNvSpPr>
              <a:spLocks noChangeArrowheads="1"/>
            </p:cNvSpPr>
            <p:nvPr/>
          </p:nvSpPr>
          <p:spPr bwMode="auto">
            <a:xfrm>
              <a:off x="5653405" y="4794504"/>
              <a:ext cx="92075" cy="92075"/>
            </a:xfrm>
            <a:prstGeom prst="ellipse">
              <a:avLst/>
            </a:prstGeom>
            <a:solidFill>
              <a:srgbClr val="000000"/>
            </a:solidFill>
            <a:ln w="9360">
              <a:solidFill>
                <a:srgbClr val="000000"/>
              </a:solidFill>
              <a:miter lim="800000"/>
              <a:headEnd/>
              <a:tailEnd/>
            </a:ln>
          </p:spPr>
          <p:txBody>
            <a:bodyPr wrap="none" anchor="ctr"/>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9350" name="Oval 122"/>
            <p:cNvSpPr>
              <a:spLocks noChangeArrowheads="1"/>
            </p:cNvSpPr>
            <p:nvPr/>
          </p:nvSpPr>
          <p:spPr bwMode="auto">
            <a:xfrm>
              <a:off x="5694680" y="4397629"/>
              <a:ext cx="92075" cy="92075"/>
            </a:xfrm>
            <a:prstGeom prst="ellipse">
              <a:avLst/>
            </a:prstGeom>
            <a:solidFill>
              <a:srgbClr val="000000"/>
            </a:solidFill>
            <a:ln w="9360">
              <a:solidFill>
                <a:srgbClr val="000000"/>
              </a:solidFill>
              <a:miter lim="800000"/>
              <a:headEnd/>
              <a:tailEnd/>
            </a:ln>
          </p:spPr>
          <p:txBody>
            <a:bodyPr wrap="none" anchor="ctr"/>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9351" name="Oval 123"/>
            <p:cNvSpPr>
              <a:spLocks noChangeArrowheads="1"/>
            </p:cNvSpPr>
            <p:nvPr/>
          </p:nvSpPr>
          <p:spPr bwMode="auto">
            <a:xfrm>
              <a:off x="5542280" y="4397629"/>
              <a:ext cx="92075" cy="92075"/>
            </a:xfrm>
            <a:prstGeom prst="ellipse">
              <a:avLst/>
            </a:prstGeom>
            <a:solidFill>
              <a:srgbClr val="000000"/>
            </a:solidFill>
            <a:ln w="9360">
              <a:solidFill>
                <a:srgbClr val="000000"/>
              </a:solidFill>
              <a:miter lim="800000"/>
              <a:headEnd/>
              <a:tailEnd/>
            </a:ln>
          </p:spPr>
          <p:txBody>
            <a:bodyPr wrap="none" anchor="ctr"/>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9352" name="Oval 124"/>
            <p:cNvSpPr>
              <a:spLocks noChangeArrowheads="1"/>
            </p:cNvSpPr>
            <p:nvPr/>
          </p:nvSpPr>
          <p:spPr bwMode="auto">
            <a:xfrm>
              <a:off x="5805805" y="4524629"/>
              <a:ext cx="92075" cy="92075"/>
            </a:xfrm>
            <a:prstGeom prst="ellipse">
              <a:avLst/>
            </a:prstGeom>
            <a:solidFill>
              <a:srgbClr val="000000"/>
            </a:solidFill>
            <a:ln w="9360">
              <a:solidFill>
                <a:srgbClr val="000000"/>
              </a:solidFill>
              <a:miter lim="800000"/>
              <a:headEnd/>
              <a:tailEnd/>
            </a:ln>
          </p:spPr>
          <p:txBody>
            <a:bodyPr wrap="none" anchor="ctr"/>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9353" name="Oval 125"/>
            <p:cNvSpPr>
              <a:spLocks noChangeArrowheads="1"/>
            </p:cNvSpPr>
            <p:nvPr/>
          </p:nvSpPr>
          <p:spPr bwMode="auto">
            <a:xfrm>
              <a:off x="5653405" y="4524629"/>
              <a:ext cx="92075" cy="92075"/>
            </a:xfrm>
            <a:prstGeom prst="ellipse">
              <a:avLst/>
            </a:prstGeom>
            <a:solidFill>
              <a:srgbClr val="000000"/>
            </a:solidFill>
            <a:ln w="9360">
              <a:solidFill>
                <a:srgbClr val="000000"/>
              </a:solidFill>
              <a:miter lim="800000"/>
              <a:headEnd/>
              <a:tailEnd/>
            </a:ln>
          </p:spPr>
          <p:txBody>
            <a:bodyPr wrap="none" anchor="ctr"/>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9354" name="Oval 126"/>
            <p:cNvSpPr>
              <a:spLocks noChangeArrowheads="1"/>
            </p:cNvSpPr>
            <p:nvPr/>
          </p:nvSpPr>
          <p:spPr bwMode="auto">
            <a:xfrm>
              <a:off x="5882005" y="4667504"/>
              <a:ext cx="92075" cy="92075"/>
            </a:xfrm>
            <a:prstGeom prst="ellipse">
              <a:avLst/>
            </a:prstGeom>
            <a:solidFill>
              <a:srgbClr val="000000"/>
            </a:solidFill>
            <a:ln w="9360">
              <a:solidFill>
                <a:srgbClr val="000000"/>
              </a:solidFill>
              <a:miter lim="800000"/>
              <a:headEnd/>
              <a:tailEnd/>
            </a:ln>
          </p:spPr>
          <p:txBody>
            <a:bodyPr wrap="none" anchor="ctr"/>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9355" name="Oval 127"/>
            <p:cNvSpPr>
              <a:spLocks noChangeArrowheads="1"/>
            </p:cNvSpPr>
            <p:nvPr/>
          </p:nvSpPr>
          <p:spPr bwMode="auto">
            <a:xfrm>
              <a:off x="5729605" y="4667504"/>
              <a:ext cx="92075" cy="92075"/>
            </a:xfrm>
            <a:prstGeom prst="ellipse">
              <a:avLst/>
            </a:prstGeom>
            <a:solidFill>
              <a:srgbClr val="000000"/>
            </a:solidFill>
            <a:ln w="9360">
              <a:solidFill>
                <a:srgbClr val="000000"/>
              </a:solidFill>
              <a:miter lim="800000"/>
              <a:headEnd/>
              <a:tailEnd/>
            </a:ln>
          </p:spPr>
          <p:txBody>
            <a:bodyPr wrap="none" anchor="ctr"/>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9356" name="Oval 128"/>
            <p:cNvSpPr>
              <a:spLocks noChangeArrowheads="1"/>
            </p:cNvSpPr>
            <p:nvPr/>
          </p:nvSpPr>
          <p:spPr bwMode="auto">
            <a:xfrm>
              <a:off x="6012180" y="4604004"/>
              <a:ext cx="92075" cy="92075"/>
            </a:xfrm>
            <a:prstGeom prst="ellipse">
              <a:avLst/>
            </a:prstGeom>
            <a:solidFill>
              <a:srgbClr val="000000"/>
            </a:solidFill>
            <a:ln w="9360">
              <a:solidFill>
                <a:srgbClr val="000000"/>
              </a:solidFill>
              <a:miter lim="800000"/>
              <a:headEnd/>
              <a:tailEnd/>
            </a:ln>
          </p:spPr>
          <p:txBody>
            <a:bodyPr wrap="none" anchor="ctr"/>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9357" name="Oval 129"/>
            <p:cNvSpPr>
              <a:spLocks noChangeArrowheads="1"/>
            </p:cNvSpPr>
            <p:nvPr/>
          </p:nvSpPr>
          <p:spPr bwMode="auto">
            <a:xfrm>
              <a:off x="5958205" y="4473829"/>
              <a:ext cx="92075" cy="92075"/>
            </a:xfrm>
            <a:prstGeom prst="ellipse">
              <a:avLst/>
            </a:prstGeom>
            <a:solidFill>
              <a:srgbClr val="000000"/>
            </a:solidFill>
            <a:ln w="9360">
              <a:solidFill>
                <a:srgbClr val="000000"/>
              </a:solidFill>
              <a:miter lim="800000"/>
              <a:headEnd/>
              <a:tailEnd/>
            </a:ln>
          </p:spPr>
          <p:txBody>
            <a:bodyPr wrap="none" anchor="ctr"/>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9358" name="Oval 130"/>
            <p:cNvSpPr>
              <a:spLocks noChangeArrowheads="1"/>
            </p:cNvSpPr>
            <p:nvPr/>
          </p:nvSpPr>
          <p:spPr bwMode="auto">
            <a:xfrm>
              <a:off x="3230880" y="3194304"/>
              <a:ext cx="92075" cy="92075"/>
            </a:xfrm>
            <a:prstGeom prst="ellipse">
              <a:avLst/>
            </a:prstGeom>
            <a:solidFill>
              <a:srgbClr val="000000"/>
            </a:solidFill>
            <a:ln w="9360">
              <a:solidFill>
                <a:srgbClr val="000000"/>
              </a:solidFill>
              <a:miter lim="800000"/>
              <a:headEnd/>
              <a:tailEnd/>
            </a:ln>
          </p:spPr>
          <p:txBody>
            <a:bodyPr wrap="none" anchor="ctr"/>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9359" name="Oval 131"/>
            <p:cNvSpPr>
              <a:spLocks noChangeArrowheads="1"/>
            </p:cNvSpPr>
            <p:nvPr/>
          </p:nvSpPr>
          <p:spPr bwMode="auto">
            <a:xfrm>
              <a:off x="3268980" y="3003804"/>
              <a:ext cx="92075" cy="92075"/>
            </a:xfrm>
            <a:prstGeom prst="ellipse">
              <a:avLst/>
            </a:prstGeom>
            <a:solidFill>
              <a:srgbClr val="000000"/>
            </a:solidFill>
            <a:ln w="9360">
              <a:solidFill>
                <a:srgbClr val="000000"/>
              </a:solidFill>
              <a:miter lim="800000"/>
              <a:headEnd/>
              <a:tailEnd/>
            </a:ln>
          </p:spPr>
          <p:txBody>
            <a:bodyPr wrap="none" anchor="ctr"/>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9224" name="Rettangolo 130"/>
          <p:cNvSpPr>
            <a:spLocks noChangeArrowheads="1"/>
          </p:cNvSpPr>
          <p:nvPr/>
        </p:nvSpPr>
        <p:spPr bwMode="auto">
          <a:xfrm>
            <a:off x="3343275" y="5264150"/>
            <a:ext cx="452438" cy="461963"/>
          </a:xfrm>
          <a:prstGeom prst="rect">
            <a:avLst/>
          </a:prstGeom>
          <a:noFill/>
          <a:ln w="9525">
            <a:noFill/>
            <a:miter lim="800000"/>
            <a:headEnd/>
            <a:tailEnd/>
          </a:ln>
        </p:spPr>
        <p:txBody>
          <a:bodyPr wrap="none">
            <a:spAutoFit/>
          </a:bodyPr>
          <a:lstStyle/>
          <a:p>
            <a:pPr marL="0" marR="0" lvl="0" indent="0" algn="ctr" defTabSz="914400" rtl="0" eaLnBrk="0" fontAlgn="base" latinLnBrk="0" hangingPunct="0">
              <a:lnSpc>
                <a:spcPct val="100000"/>
              </a:lnSpc>
              <a:spcBef>
                <a:spcPct val="20000"/>
              </a:spcBef>
              <a:spcAft>
                <a:spcPct val="0"/>
              </a:spcAft>
              <a:buClrTx/>
              <a:buSzTx/>
              <a:buFontTx/>
              <a:buNone/>
              <a:tabLst/>
              <a:defRPr/>
            </a:pPr>
            <a:r>
              <a:rPr kumimoji="0" lang="en-US" sz="2400" b="0" i="1" u="none" strike="noStrike" kern="1200" cap="none" spc="0" normalizeH="0" baseline="0" noProof="0">
                <a:ln>
                  <a:noFill/>
                </a:ln>
                <a:solidFill>
                  <a:srgbClr val="000000"/>
                </a:solidFill>
                <a:effectLst/>
                <a:uLnTx/>
                <a:uFillTx/>
                <a:latin typeface="Arial" charset="0"/>
                <a:ea typeface="+mn-ea"/>
                <a:cs typeface="+mn-cs"/>
              </a:rPr>
              <a:t>x</a:t>
            </a:r>
            <a:r>
              <a:rPr kumimoji="0" lang="en-US" sz="2400" b="0" i="0" u="none" strike="noStrike" kern="1200" cap="none" spc="0" normalizeH="0" baseline="-25000" noProof="0">
                <a:ln>
                  <a:noFill/>
                </a:ln>
                <a:solidFill>
                  <a:srgbClr val="000000"/>
                </a:solidFill>
                <a:effectLst/>
                <a:uLnTx/>
                <a:uFillTx/>
                <a:latin typeface="Arial" charset="0"/>
                <a:ea typeface="+mn-ea"/>
                <a:cs typeface="+mn-cs"/>
              </a:rPr>
              <a:t>1</a:t>
            </a:r>
          </a:p>
        </p:txBody>
      </p:sp>
      <p:sp>
        <p:nvSpPr>
          <p:cNvPr id="9225" name="Rectangle 2"/>
          <p:cNvSpPr>
            <a:spLocks noChangeArrowheads="1"/>
          </p:cNvSpPr>
          <p:nvPr/>
        </p:nvSpPr>
        <p:spPr bwMode="auto">
          <a:xfrm>
            <a:off x="0" y="0"/>
            <a:ext cx="9144000" cy="0"/>
          </a:xfrm>
          <a:prstGeom prst="rect">
            <a:avLst/>
          </a:prstGeom>
          <a:noFill/>
          <a:ln w="9525" algn="ctr">
            <a:noFill/>
            <a:miter lim="800000"/>
            <a:headEnd/>
            <a:tailEnd/>
          </a:ln>
        </p:spPr>
        <p:txBody>
          <a:bodyPr wrap="none" lIns="0" tIns="0" rIns="0" bIns="0" anchor="ctr">
            <a:spAutoFit/>
          </a:bodyPr>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9226" name="Ovale 154"/>
          <p:cNvSpPr>
            <a:spLocks noChangeArrowheads="1"/>
          </p:cNvSpPr>
          <p:nvPr/>
        </p:nvSpPr>
        <p:spPr bwMode="auto">
          <a:xfrm flipV="1">
            <a:off x="2010990" y="3500159"/>
            <a:ext cx="107950" cy="107950"/>
          </a:xfrm>
          <a:prstGeom prst="ellipse">
            <a:avLst/>
          </a:prstGeom>
          <a:solidFill>
            <a:srgbClr val="FF0000"/>
          </a:solidFill>
          <a:ln w="9525" algn="ctr">
            <a:solidFill>
              <a:srgbClr val="FF0000"/>
            </a:solidFill>
            <a:round/>
            <a:headEnd/>
            <a:tailEnd/>
          </a:ln>
        </p:spPr>
        <p:txBody>
          <a:bodyPr lIns="0" tIns="0" rIns="0" bIns="0"/>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62" name="Stella a 5 punte 161"/>
          <p:cNvSpPr/>
          <p:nvPr/>
        </p:nvSpPr>
        <p:spPr bwMode="auto">
          <a:xfrm>
            <a:off x="1497667" y="3743699"/>
            <a:ext cx="107950" cy="107950"/>
          </a:xfrm>
          <a:prstGeom prst="star5">
            <a:avLst/>
          </a:prstGeom>
          <a:solidFill>
            <a:srgbClr val="FF0000"/>
          </a:solidFill>
          <a:ln w="9525" cap="flat" cmpd="sng" algn="ctr">
            <a:solidFill>
              <a:srgbClr val="FF0000"/>
            </a:solidFill>
            <a:prstDash val="solid"/>
            <a:round/>
            <a:headEnd type="none" w="med" len="med"/>
            <a:tailEnd type="none" w="med" len="med"/>
          </a:ln>
          <a:effectLst/>
        </p:spPr>
        <p:txBody>
          <a:bodyPr lIns="0" tIns="0" rIns="0" bIns="0"/>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9230" name="Rettangolo 142"/>
          <p:cNvSpPr>
            <a:spLocks noChangeArrowheads="1"/>
          </p:cNvSpPr>
          <p:nvPr/>
        </p:nvSpPr>
        <p:spPr bwMode="auto">
          <a:xfrm>
            <a:off x="376238" y="2889250"/>
            <a:ext cx="452437" cy="460375"/>
          </a:xfrm>
          <a:prstGeom prst="rect">
            <a:avLst/>
          </a:prstGeom>
          <a:noFill/>
          <a:ln w="9525">
            <a:noFill/>
            <a:miter lim="800000"/>
            <a:headEnd/>
            <a:tailEnd/>
          </a:ln>
        </p:spPr>
        <p:txBody>
          <a:bodyPr wrap="none">
            <a:spAutoFit/>
          </a:bodyPr>
          <a:lstStyle/>
          <a:p>
            <a:pPr marL="0" marR="0" lvl="0" indent="0" algn="ctr" defTabSz="914400" rtl="0" eaLnBrk="0" fontAlgn="base" latinLnBrk="0" hangingPunct="0">
              <a:lnSpc>
                <a:spcPct val="100000"/>
              </a:lnSpc>
              <a:spcBef>
                <a:spcPct val="20000"/>
              </a:spcBef>
              <a:spcAft>
                <a:spcPct val="0"/>
              </a:spcAft>
              <a:buClrTx/>
              <a:buSzTx/>
              <a:buFontTx/>
              <a:buNone/>
              <a:tabLst/>
              <a:defRPr/>
            </a:pPr>
            <a:r>
              <a:rPr kumimoji="0" lang="en-US" sz="2400" b="0" i="1" u="none" strike="noStrike" kern="1200" cap="none" spc="0" normalizeH="0" baseline="0" noProof="0">
                <a:ln>
                  <a:noFill/>
                </a:ln>
                <a:solidFill>
                  <a:srgbClr val="000000"/>
                </a:solidFill>
                <a:effectLst/>
                <a:uLnTx/>
                <a:uFillTx/>
                <a:latin typeface="Arial" charset="0"/>
                <a:ea typeface="+mn-ea"/>
                <a:cs typeface="+mn-cs"/>
              </a:rPr>
              <a:t>x</a:t>
            </a:r>
            <a:r>
              <a:rPr kumimoji="0" lang="en-US" sz="2400" b="0" i="1" u="none" strike="noStrike" kern="1200" cap="none" spc="0" normalizeH="0" baseline="-25000" noProof="0">
                <a:ln>
                  <a:noFill/>
                </a:ln>
                <a:solidFill>
                  <a:srgbClr val="000000"/>
                </a:solidFill>
                <a:effectLst/>
                <a:uLnTx/>
                <a:uFillTx/>
                <a:latin typeface="Arial" charset="0"/>
                <a:ea typeface="+mn-ea"/>
                <a:cs typeface="+mn-cs"/>
              </a:rPr>
              <a:t>2</a:t>
            </a:r>
            <a:endParaRPr kumimoji="0" lang="en-US" sz="2400" b="0" i="0" u="none" strike="noStrike" kern="1200" cap="none" spc="0" normalizeH="0" baseline="-25000" noProof="0">
              <a:ln>
                <a:noFill/>
              </a:ln>
              <a:solidFill>
                <a:srgbClr val="000000"/>
              </a:solidFill>
              <a:effectLst/>
              <a:uLnTx/>
              <a:uFillTx/>
              <a:latin typeface="Arial" charset="0"/>
              <a:ea typeface="+mn-ea"/>
              <a:cs typeface="+mn-cs"/>
            </a:endParaRPr>
          </a:p>
        </p:txBody>
      </p:sp>
      <p:sp>
        <p:nvSpPr>
          <p:cNvPr id="143" name="Freccia in giù 142"/>
          <p:cNvSpPr/>
          <p:nvPr/>
        </p:nvSpPr>
        <p:spPr bwMode="auto">
          <a:xfrm>
            <a:off x="5372100" y="4438650"/>
            <a:ext cx="476250" cy="552450"/>
          </a:xfrm>
          <a:prstGeom prst="down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it-IT" sz="2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44" name="Rettangolo 143"/>
          <p:cNvSpPr/>
          <p:nvPr/>
        </p:nvSpPr>
        <p:spPr>
          <a:xfrm>
            <a:off x="0" y="5914936"/>
            <a:ext cx="9220200" cy="369332"/>
          </a:xfrm>
          <a:prstGeom prst="rect">
            <a:avLst/>
          </a:prstGeom>
        </p:spPr>
        <p:txBody>
          <a:bodyPr wrap="square">
            <a:spAutoFit/>
          </a:bodyPr>
          <a:lstStyle/>
          <a:p>
            <a:pPr marL="0" marR="0" lvl="0" indent="0" algn="l" defTabSz="914400" rtl="0" eaLnBrk="0" fontAlgn="base" latinLnBrk="0" hangingPunct="0">
              <a:lnSpc>
                <a:spcPct val="100000"/>
              </a:lnSpc>
              <a:spcBef>
                <a:spcPct val="20000"/>
              </a:spcBef>
              <a:spcAft>
                <a:spcPct val="0"/>
              </a:spcAft>
              <a:buClrTx/>
              <a:buSzTx/>
              <a:buFont typeface="Arial" pitchFamily="34" charset="0"/>
              <a:buChar char="•"/>
              <a:tabLst/>
              <a:defRPr/>
            </a:pPr>
            <a:r>
              <a:rPr kumimoji="0" lang="en-US" sz="1800" b="0" i="0" u="none" strike="noStrike" kern="1200" cap="none" spc="0" normalizeH="0" baseline="0" noProof="0" dirty="0">
                <a:ln>
                  <a:noFill/>
                </a:ln>
                <a:solidFill>
                  <a:srgbClr val="000000"/>
                </a:solidFill>
                <a:effectLst/>
                <a:uLnTx/>
                <a:uFillTx/>
                <a:latin typeface="Arial" charset="0"/>
                <a:ea typeface="+mn-ea"/>
                <a:cs typeface="+mn-cs"/>
              </a:rPr>
              <a:t>available historical signal measurements in normal plant condition  </a:t>
            </a:r>
          </a:p>
        </p:txBody>
      </p:sp>
      <p:graphicFrame>
        <p:nvGraphicFramePr>
          <p:cNvPr id="328709" name="Object 4"/>
          <p:cNvGraphicFramePr>
            <a:graphicFrameLocks noChangeAspect="1"/>
          </p:cNvGraphicFramePr>
          <p:nvPr/>
        </p:nvGraphicFramePr>
        <p:xfrm>
          <a:off x="5037138" y="3897313"/>
          <a:ext cx="1162050" cy="438150"/>
        </p:xfrm>
        <a:graphic>
          <a:graphicData uri="http://schemas.openxmlformats.org/presentationml/2006/ole">
            <mc:AlternateContent xmlns:mc="http://schemas.openxmlformats.org/markup-compatibility/2006">
              <mc:Choice xmlns:v="urn:schemas-microsoft-com:vml" Requires="v">
                <p:oleObj name="Equazione" r:id="rId3" imgW="609480" imgH="228600" progId="Equation.3">
                  <p:embed/>
                </p:oleObj>
              </mc:Choice>
              <mc:Fallback>
                <p:oleObj name="Equazione" r:id="rId3" imgW="609480" imgH="228600" progId="Equation.3">
                  <p:embed/>
                  <p:pic>
                    <p:nvPicPr>
                      <p:cNvPr id="328709"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37138" y="3897313"/>
                        <a:ext cx="1162050" cy="4381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6" name="Rettangolo 145"/>
          <p:cNvSpPr/>
          <p:nvPr/>
        </p:nvSpPr>
        <p:spPr>
          <a:xfrm>
            <a:off x="4598706" y="5046018"/>
            <a:ext cx="2351926" cy="40011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charset="0"/>
                <a:ea typeface="+mn-ea"/>
                <a:cs typeface="+mn-cs"/>
              </a:rPr>
              <a:t>abnormal condition</a:t>
            </a:r>
            <a:endParaRPr kumimoji="0" lang="it-IT" sz="2000" b="0" i="0" u="none" strike="noStrike" kern="1200" cap="none" spc="0" normalizeH="0" baseline="0" noProof="0" dirty="0">
              <a:ln>
                <a:noFill/>
              </a:ln>
              <a:solidFill>
                <a:srgbClr val="000000"/>
              </a:solidFill>
              <a:effectLst/>
              <a:uLnTx/>
              <a:uFillTx/>
              <a:latin typeface="Arial" charset="0"/>
              <a:ea typeface="+mn-ea"/>
              <a:cs typeface="+mn-cs"/>
            </a:endParaRPr>
          </a:p>
        </p:txBody>
      </p:sp>
      <p:graphicFrame>
        <p:nvGraphicFramePr>
          <p:cNvPr id="145" name="Object 2"/>
          <p:cNvGraphicFramePr>
            <a:graphicFrameLocks noChangeAspect="1"/>
          </p:cNvGraphicFramePr>
          <p:nvPr/>
        </p:nvGraphicFramePr>
        <p:xfrm>
          <a:off x="4086190" y="1317117"/>
          <a:ext cx="2274802" cy="460164"/>
        </p:xfrm>
        <a:graphic>
          <a:graphicData uri="http://schemas.openxmlformats.org/presentationml/2006/ole">
            <mc:AlternateContent xmlns:mc="http://schemas.openxmlformats.org/markup-compatibility/2006">
              <mc:Choice xmlns:v="urn:schemas-microsoft-com:vml" Requires="v">
                <p:oleObj name="Equazione" r:id="rId5" imgW="1193760" imgH="241200" progId="Equation.3">
                  <p:embed/>
                </p:oleObj>
              </mc:Choice>
              <mc:Fallback>
                <p:oleObj name="Equazione" r:id="rId5" imgW="1193760" imgH="241200" progId="Equation.3">
                  <p:embed/>
                  <p:pic>
                    <p:nvPicPr>
                      <p:cNvPr id="145" name="Object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86190" y="1317117"/>
                        <a:ext cx="2274802" cy="46016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7" name="CasellaDiTesto 152"/>
          <p:cNvSpPr txBox="1">
            <a:spLocks noChangeArrowheads="1"/>
          </p:cNvSpPr>
          <p:nvPr/>
        </p:nvSpPr>
        <p:spPr bwMode="auto">
          <a:xfrm>
            <a:off x="409575" y="1341035"/>
            <a:ext cx="8412163" cy="1077218"/>
          </a:xfrm>
          <a:prstGeom prst="rect">
            <a:avLst/>
          </a:prstGeom>
          <a:noFill/>
          <a:ln w="9525">
            <a:noFill/>
            <a:miter lim="800000"/>
            <a:headEnd/>
            <a:tailEnd/>
          </a:ln>
        </p:spPr>
        <p:txBody>
          <a:bodyPr>
            <a:spAutoFit/>
          </a:bodyPr>
          <a:lstStyle/>
          <a:p>
            <a:pPr marL="0" marR="0" lvl="0" indent="0" algn="l" defTabSz="914400" rtl="0" eaLnBrk="0" fontAlgn="base" latinLnBrk="0" hangingPunct="0">
              <a:lnSpc>
                <a:spcPct val="100000"/>
              </a:lnSpc>
              <a:spcBef>
                <a:spcPct val="20000"/>
              </a:spcBef>
              <a:spcAft>
                <a:spcPct val="0"/>
              </a:spcAft>
              <a:buClrTx/>
              <a:buSzTx/>
              <a:buFont typeface="Arial" pitchFamily="34" charset="0"/>
              <a:buChar char="•"/>
              <a:tabLst/>
              <a:defRPr/>
            </a:pPr>
            <a:r>
              <a:rPr kumimoji="0" lang="en-US" sz="2000" b="0" i="0" u="none" strike="noStrike" kern="1200" cap="none" spc="0" normalizeH="0" baseline="0" noProof="0" dirty="0">
                <a:ln>
                  <a:noFill/>
                </a:ln>
                <a:solidFill>
                  <a:srgbClr val="000000"/>
                </a:solidFill>
                <a:effectLst/>
                <a:uLnTx/>
                <a:uFillTx/>
                <a:latin typeface="Arial" charset="0"/>
                <a:ea typeface="+mn-ea"/>
                <a:cs typeface="+mn-cs"/>
              </a:rPr>
              <a:t>Signal values at current time: </a:t>
            </a:r>
          </a:p>
          <a:p>
            <a:pPr marL="0" marR="0" lvl="0" indent="0" algn="l" defTabSz="914400" rtl="0" eaLnBrk="0" fontAlgn="base" latinLnBrk="0" hangingPunct="0">
              <a:lnSpc>
                <a:spcPct val="100000"/>
              </a:lnSpc>
              <a:spcBef>
                <a:spcPct val="20000"/>
              </a:spcBef>
              <a:spcAft>
                <a:spcPct val="0"/>
              </a:spcAft>
              <a:buClrTx/>
              <a:buSzTx/>
              <a:buFont typeface="Arial" pitchFamily="34" charset="0"/>
              <a:buChar char="•"/>
              <a:tabLst/>
              <a:defRPr/>
            </a:pPr>
            <a:r>
              <a:rPr kumimoji="0" lang="en-US" sz="2000" b="0" i="0" u="none" strike="noStrike" kern="1200" cap="none" spc="0" normalizeH="0" baseline="0" noProof="0" dirty="0">
                <a:ln>
                  <a:noFill/>
                </a:ln>
                <a:solidFill>
                  <a:srgbClr val="000000"/>
                </a:solidFill>
                <a:effectLst/>
                <a:uLnTx/>
                <a:uFillTx/>
                <a:latin typeface="Arial" charset="0"/>
                <a:ea typeface="+mn-ea"/>
                <a:cs typeface="+mn-cs"/>
              </a:rPr>
              <a:t>Signal reconstructions:                                         based on the available historical signal measurements in normal plant condition  </a:t>
            </a:r>
          </a:p>
        </p:txBody>
      </p:sp>
      <p:sp>
        <p:nvSpPr>
          <p:cNvPr id="148" name="Ovale 153"/>
          <p:cNvSpPr>
            <a:spLocks noChangeArrowheads="1"/>
          </p:cNvSpPr>
          <p:nvPr/>
        </p:nvSpPr>
        <p:spPr bwMode="auto">
          <a:xfrm flipV="1">
            <a:off x="6732298" y="1534285"/>
            <a:ext cx="71997" cy="71967"/>
          </a:xfrm>
          <a:prstGeom prst="ellipse">
            <a:avLst/>
          </a:prstGeom>
          <a:solidFill>
            <a:srgbClr val="FF0000"/>
          </a:solidFill>
          <a:ln w="9525" algn="ctr">
            <a:solidFill>
              <a:srgbClr val="FF0000"/>
            </a:solidFill>
            <a:round/>
            <a:headEnd/>
            <a:tailEnd/>
          </a:ln>
        </p:spPr>
        <p:txBody>
          <a:bodyPr lIns="0" tIns="0" rIns="0" bIns="0"/>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mn-ea"/>
              <a:cs typeface="+mn-cs"/>
            </a:endParaRPr>
          </a:p>
        </p:txBody>
      </p:sp>
      <p:graphicFrame>
        <p:nvGraphicFramePr>
          <p:cNvPr id="149" name="Object 3"/>
          <p:cNvGraphicFramePr>
            <a:graphicFrameLocks noChangeAspect="1"/>
          </p:cNvGraphicFramePr>
          <p:nvPr/>
        </p:nvGraphicFramePr>
        <p:xfrm>
          <a:off x="3292239" y="1606395"/>
          <a:ext cx="2057322" cy="509353"/>
        </p:xfrm>
        <a:graphic>
          <a:graphicData uri="http://schemas.openxmlformats.org/presentationml/2006/ole">
            <mc:AlternateContent xmlns:mc="http://schemas.openxmlformats.org/markup-compatibility/2006">
              <mc:Choice xmlns:v="urn:schemas-microsoft-com:vml" Requires="v">
                <p:oleObj name="Equazione" r:id="rId7" imgW="1079280" imgH="266400" progId="Equation.3">
                  <p:embed/>
                </p:oleObj>
              </mc:Choice>
              <mc:Fallback>
                <p:oleObj name="Equazione" r:id="rId7" imgW="1079280" imgH="266400" progId="Equation.3">
                  <p:embed/>
                  <p:pic>
                    <p:nvPicPr>
                      <p:cNvPr id="149" name="Object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292239" y="1606395"/>
                        <a:ext cx="2057322" cy="50935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50" name="Stella a 5 punte 149"/>
          <p:cNvSpPr/>
          <p:nvPr/>
        </p:nvSpPr>
        <p:spPr bwMode="auto">
          <a:xfrm>
            <a:off x="5596573" y="1852613"/>
            <a:ext cx="71437" cy="73025"/>
          </a:xfrm>
          <a:prstGeom prst="star5">
            <a:avLst/>
          </a:prstGeom>
          <a:solidFill>
            <a:srgbClr val="FF0000"/>
          </a:solidFill>
          <a:ln w="9525" cap="flat" cmpd="sng" algn="ctr">
            <a:solidFill>
              <a:srgbClr val="FF0000"/>
            </a:solidFill>
            <a:prstDash val="solid"/>
            <a:round/>
            <a:headEnd type="none" w="med" len="med"/>
            <a:tailEnd type="none" w="med" len="med"/>
          </a:ln>
          <a:effectLst/>
        </p:spPr>
        <p:txBody>
          <a:bodyPr lIns="0" tIns="0" rIns="0" bIns="0"/>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51" name="Oval 38"/>
          <p:cNvSpPr>
            <a:spLocks noChangeArrowheads="1"/>
          </p:cNvSpPr>
          <p:nvPr/>
        </p:nvSpPr>
        <p:spPr bwMode="auto">
          <a:xfrm>
            <a:off x="7026620" y="2192579"/>
            <a:ext cx="49292" cy="47030"/>
          </a:xfrm>
          <a:prstGeom prst="ellipse">
            <a:avLst/>
          </a:prstGeom>
          <a:solidFill>
            <a:srgbClr val="000000"/>
          </a:solidFill>
          <a:ln w="9360">
            <a:solidFill>
              <a:srgbClr val="000000"/>
            </a:solidFill>
            <a:miter lim="800000"/>
            <a:headEnd/>
            <a:tailEnd/>
          </a:ln>
        </p:spPr>
        <p:txBody>
          <a:bodyPr wrap="none" anchor="ctr"/>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52" name="Ovale 141"/>
          <p:cNvSpPr>
            <a:spLocks noChangeArrowheads="1"/>
          </p:cNvSpPr>
          <p:nvPr/>
        </p:nvSpPr>
        <p:spPr bwMode="auto">
          <a:xfrm>
            <a:off x="1835150" y="3338513"/>
            <a:ext cx="461963" cy="461962"/>
          </a:xfrm>
          <a:prstGeom prst="ellipse">
            <a:avLst/>
          </a:prstGeom>
          <a:noFill/>
          <a:ln w="9525" algn="ctr">
            <a:solidFill>
              <a:srgbClr val="FF0000"/>
            </a:solidFill>
            <a:round/>
            <a:headEnd/>
            <a:tailEnd/>
          </a:ln>
        </p:spPr>
        <p:txBody>
          <a:bodyPr lIns="0" tIns="0" rIns="0" bIns="0"/>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9942143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D4AACAF-B1BB-474E-A950-0CBB74B142E7}"/>
              </a:ext>
            </a:extLst>
          </p:cNvPr>
          <p:cNvSpPr>
            <a:spLocks noGrp="1"/>
          </p:cNvSpPr>
          <p:nvPr>
            <p:ph type="title"/>
          </p:nvPr>
        </p:nvSpPr>
        <p:spPr/>
        <p:txBody>
          <a:bodyPr/>
          <a:lstStyle/>
          <a:p>
            <a:r>
              <a:rPr lang="it-IT" dirty="0"/>
              <a:t>Fault </a:t>
            </a:r>
            <a:r>
              <a:rPr lang="it-IT" dirty="0" err="1"/>
              <a:t>Detection</a:t>
            </a:r>
            <a:r>
              <a:rPr lang="it-IT" dirty="0"/>
              <a:t>: </a:t>
            </a:r>
            <a:r>
              <a:rPr lang="it-IT" dirty="0" err="1"/>
              <a:t>What</a:t>
            </a:r>
            <a:r>
              <a:rPr lang="it-IT" dirty="0"/>
              <a:t> </a:t>
            </a:r>
            <a:r>
              <a:rPr lang="it-IT" dirty="0" err="1"/>
              <a:t>is</a:t>
            </a:r>
            <a:r>
              <a:rPr lang="it-IT" dirty="0"/>
              <a:t>?</a:t>
            </a:r>
          </a:p>
        </p:txBody>
      </p:sp>
      <p:sp>
        <p:nvSpPr>
          <p:cNvPr id="4" name="Segnaposto numero diapositiva 3">
            <a:extLst>
              <a:ext uri="{FF2B5EF4-FFF2-40B4-BE49-F238E27FC236}">
                <a16:creationId xmlns:a16="http://schemas.microsoft.com/office/drawing/2014/main" id="{5DBCEA3B-3500-49E0-97E5-B7255F96C976}"/>
              </a:ext>
            </a:extLst>
          </p:cNvPr>
          <p:cNvSpPr>
            <a:spLocks noGrp="1"/>
          </p:cNvSpPr>
          <p:nvPr>
            <p:ph type="sldNum" sz="quarter" idx="12"/>
          </p:nvPr>
        </p:nvSpPr>
        <p:spPr/>
        <p:txBody>
          <a:bodyPr/>
          <a:lstStyle/>
          <a:p>
            <a:fld id="{6CF46B70-BEEE-447A-8354-9995F2AD6C56}" type="slidenum">
              <a:rPr lang="en-US" smtClean="0"/>
              <a:pPr/>
              <a:t>4</a:t>
            </a:fld>
            <a:endParaRPr lang="en-US" dirty="0"/>
          </a:p>
        </p:txBody>
      </p:sp>
      <p:sp>
        <p:nvSpPr>
          <p:cNvPr id="6" name="Line 22">
            <a:extLst>
              <a:ext uri="{FF2B5EF4-FFF2-40B4-BE49-F238E27FC236}">
                <a16:creationId xmlns:a16="http://schemas.microsoft.com/office/drawing/2014/main" id="{D42F506E-FC74-4ACE-B5B1-B554949F0760}"/>
              </a:ext>
            </a:extLst>
          </p:cNvPr>
          <p:cNvSpPr>
            <a:spLocks noChangeShapeType="1"/>
          </p:cNvSpPr>
          <p:nvPr/>
        </p:nvSpPr>
        <p:spPr bwMode="auto">
          <a:xfrm>
            <a:off x="3032125" y="2880945"/>
            <a:ext cx="881063" cy="0"/>
          </a:xfrm>
          <a:prstGeom prst="line">
            <a:avLst/>
          </a:prstGeom>
          <a:noFill/>
          <a:ln w="9525">
            <a:solidFill>
              <a:srgbClr val="000000"/>
            </a:solidFill>
            <a:round/>
            <a:headEnd/>
            <a:tailEnd type="triangle" w="med" len="med"/>
          </a:ln>
        </p:spPr>
        <p:txBody>
          <a:bodyPr/>
          <a:lstStyle/>
          <a:p>
            <a:pPr algn="ctr" eaLnBrk="1" fontAlgn="auto" hangingPunct="1">
              <a:spcBef>
                <a:spcPts val="0"/>
              </a:spcBef>
              <a:spcAft>
                <a:spcPts val="0"/>
              </a:spcAft>
              <a:defRPr/>
            </a:pPr>
            <a:endParaRPr lang="en-US" sz="1800" kern="0">
              <a:solidFill>
                <a:sysClr val="windowText" lastClr="000000"/>
              </a:solidFill>
            </a:endParaRPr>
          </a:p>
        </p:txBody>
      </p:sp>
      <p:sp>
        <p:nvSpPr>
          <p:cNvPr id="7" name="Line 23">
            <a:extLst>
              <a:ext uri="{FF2B5EF4-FFF2-40B4-BE49-F238E27FC236}">
                <a16:creationId xmlns:a16="http://schemas.microsoft.com/office/drawing/2014/main" id="{7F0964BF-ED47-4BA5-9B76-0B4F37F535D7}"/>
              </a:ext>
            </a:extLst>
          </p:cNvPr>
          <p:cNvSpPr>
            <a:spLocks noChangeShapeType="1"/>
          </p:cNvSpPr>
          <p:nvPr/>
        </p:nvSpPr>
        <p:spPr bwMode="auto">
          <a:xfrm flipV="1">
            <a:off x="3095625" y="2376120"/>
            <a:ext cx="0" cy="571500"/>
          </a:xfrm>
          <a:prstGeom prst="line">
            <a:avLst/>
          </a:prstGeom>
          <a:noFill/>
          <a:ln w="9525">
            <a:solidFill>
              <a:srgbClr val="000000"/>
            </a:solidFill>
            <a:round/>
            <a:headEnd/>
            <a:tailEnd type="triangle" w="med" len="med"/>
          </a:ln>
        </p:spPr>
        <p:txBody>
          <a:bodyPr/>
          <a:lstStyle/>
          <a:p>
            <a:pPr algn="ctr" eaLnBrk="1" fontAlgn="auto" hangingPunct="1">
              <a:spcBef>
                <a:spcPts val="0"/>
              </a:spcBef>
              <a:spcAft>
                <a:spcPts val="0"/>
              </a:spcAft>
              <a:defRPr/>
            </a:pPr>
            <a:endParaRPr lang="en-US" sz="1800" kern="0">
              <a:solidFill>
                <a:sysClr val="windowText" lastClr="000000"/>
              </a:solidFill>
            </a:endParaRPr>
          </a:p>
        </p:txBody>
      </p:sp>
      <p:sp>
        <p:nvSpPr>
          <p:cNvPr id="8" name="Line 24">
            <a:extLst>
              <a:ext uri="{FF2B5EF4-FFF2-40B4-BE49-F238E27FC236}">
                <a16:creationId xmlns:a16="http://schemas.microsoft.com/office/drawing/2014/main" id="{7AAEC91B-7D6F-4FB9-85CA-529BF81ACF28}"/>
              </a:ext>
            </a:extLst>
          </p:cNvPr>
          <p:cNvSpPr>
            <a:spLocks noChangeShapeType="1"/>
          </p:cNvSpPr>
          <p:nvPr/>
        </p:nvSpPr>
        <p:spPr bwMode="auto">
          <a:xfrm>
            <a:off x="3032125" y="3595320"/>
            <a:ext cx="881063" cy="0"/>
          </a:xfrm>
          <a:prstGeom prst="line">
            <a:avLst/>
          </a:prstGeom>
          <a:noFill/>
          <a:ln w="9525">
            <a:solidFill>
              <a:srgbClr val="000000"/>
            </a:solidFill>
            <a:round/>
            <a:headEnd/>
            <a:tailEnd type="triangle" w="med" len="med"/>
          </a:ln>
        </p:spPr>
        <p:txBody>
          <a:bodyPr/>
          <a:lstStyle/>
          <a:p>
            <a:pPr algn="ctr" eaLnBrk="1" fontAlgn="auto" hangingPunct="1">
              <a:spcBef>
                <a:spcPts val="0"/>
              </a:spcBef>
              <a:spcAft>
                <a:spcPts val="0"/>
              </a:spcAft>
              <a:defRPr/>
            </a:pPr>
            <a:endParaRPr lang="en-US" sz="1800" kern="0">
              <a:solidFill>
                <a:sysClr val="windowText" lastClr="000000"/>
              </a:solidFill>
            </a:endParaRPr>
          </a:p>
        </p:txBody>
      </p:sp>
      <p:sp>
        <p:nvSpPr>
          <p:cNvPr id="9" name="Line 25">
            <a:extLst>
              <a:ext uri="{FF2B5EF4-FFF2-40B4-BE49-F238E27FC236}">
                <a16:creationId xmlns:a16="http://schemas.microsoft.com/office/drawing/2014/main" id="{BB736D76-D9C3-47EA-82D6-37B31E12B5D3}"/>
              </a:ext>
            </a:extLst>
          </p:cNvPr>
          <p:cNvSpPr>
            <a:spLocks noChangeShapeType="1"/>
          </p:cNvSpPr>
          <p:nvPr/>
        </p:nvSpPr>
        <p:spPr bwMode="auto">
          <a:xfrm flipV="1">
            <a:off x="3095625" y="3092082"/>
            <a:ext cx="0" cy="569913"/>
          </a:xfrm>
          <a:prstGeom prst="line">
            <a:avLst/>
          </a:prstGeom>
          <a:noFill/>
          <a:ln w="9525">
            <a:solidFill>
              <a:srgbClr val="000000"/>
            </a:solidFill>
            <a:round/>
            <a:headEnd/>
            <a:tailEnd type="triangle" w="med" len="med"/>
          </a:ln>
        </p:spPr>
        <p:txBody>
          <a:bodyPr/>
          <a:lstStyle/>
          <a:p>
            <a:pPr algn="ctr" eaLnBrk="1" fontAlgn="auto" hangingPunct="1">
              <a:spcBef>
                <a:spcPts val="0"/>
              </a:spcBef>
              <a:spcAft>
                <a:spcPts val="0"/>
              </a:spcAft>
              <a:defRPr/>
            </a:pPr>
            <a:endParaRPr lang="en-US" sz="1800" kern="0">
              <a:solidFill>
                <a:sysClr val="windowText" lastClr="000000"/>
              </a:solidFill>
            </a:endParaRPr>
          </a:p>
        </p:txBody>
      </p:sp>
      <p:sp>
        <p:nvSpPr>
          <p:cNvPr id="10" name="Line 26">
            <a:extLst>
              <a:ext uri="{FF2B5EF4-FFF2-40B4-BE49-F238E27FC236}">
                <a16:creationId xmlns:a16="http://schemas.microsoft.com/office/drawing/2014/main" id="{09F81DF2-3ABB-422E-9E35-7CFC4BD7EF57}"/>
              </a:ext>
            </a:extLst>
          </p:cNvPr>
          <p:cNvSpPr>
            <a:spLocks noChangeShapeType="1"/>
          </p:cNvSpPr>
          <p:nvPr/>
        </p:nvSpPr>
        <p:spPr bwMode="auto">
          <a:xfrm>
            <a:off x="3032125" y="4404945"/>
            <a:ext cx="881063" cy="0"/>
          </a:xfrm>
          <a:prstGeom prst="line">
            <a:avLst/>
          </a:prstGeom>
          <a:noFill/>
          <a:ln w="9525">
            <a:solidFill>
              <a:srgbClr val="000000"/>
            </a:solidFill>
            <a:round/>
            <a:headEnd/>
            <a:tailEnd type="triangle" w="med" len="med"/>
          </a:ln>
        </p:spPr>
        <p:txBody>
          <a:bodyPr/>
          <a:lstStyle/>
          <a:p>
            <a:pPr algn="ctr" eaLnBrk="1" fontAlgn="auto" hangingPunct="1">
              <a:spcBef>
                <a:spcPts val="0"/>
              </a:spcBef>
              <a:spcAft>
                <a:spcPts val="0"/>
              </a:spcAft>
              <a:defRPr/>
            </a:pPr>
            <a:endParaRPr lang="en-US" sz="1800" kern="0">
              <a:solidFill>
                <a:sysClr val="windowText" lastClr="000000"/>
              </a:solidFill>
            </a:endParaRPr>
          </a:p>
        </p:txBody>
      </p:sp>
      <p:sp>
        <p:nvSpPr>
          <p:cNvPr id="11" name="Line 27">
            <a:extLst>
              <a:ext uri="{FF2B5EF4-FFF2-40B4-BE49-F238E27FC236}">
                <a16:creationId xmlns:a16="http://schemas.microsoft.com/office/drawing/2014/main" id="{6AE1AE9D-0AFE-42EA-A1D5-B8C4CDD3135B}"/>
              </a:ext>
            </a:extLst>
          </p:cNvPr>
          <p:cNvSpPr>
            <a:spLocks noChangeShapeType="1"/>
          </p:cNvSpPr>
          <p:nvPr/>
        </p:nvSpPr>
        <p:spPr bwMode="auto">
          <a:xfrm flipV="1">
            <a:off x="3095625" y="3900120"/>
            <a:ext cx="0" cy="571500"/>
          </a:xfrm>
          <a:prstGeom prst="line">
            <a:avLst/>
          </a:prstGeom>
          <a:noFill/>
          <a:ln w="9525">
            <a:solidFill>
              <a:srgbClr val="000000"/>
            </a:solidFill>
            <a:round/>
            <a:headEnd/>
            <a:tailEnd type="triangle" w="med" len="med"/>
          </a:ln>
        </p:spPr>
        <p:txBody>
          <a:bodyPr/>
          <a:lstStyle/>
          <a:p>
            <a:pPr algn="ctr" eaLnBrk="1" fontAlgn="auto" hangingPunct="1">
              <a:spcBef>
                <a:spcPts val="0"/>
              </a:spcBef>
              <a:spcAft>
                <a:spcPts val="0"/>
              </a:spcAft>
              <a:defRPr/>
            </a:pPr>
            <a:endParaRPr lang="en-US" sz="1800" kern="0">
              <a:solidFill>
                <a:sysClr val="windowText" lastClr="000000"/>
              </a:solidFill>
            </a:endParaRPr>
          </a:p>
        </p:txBody>
      </p:sp>
      <p:sp>
        <p:nvSpPr>
          <p:cNvPr id="12" name="AutoShape 28">
            <a:extLst>
              <a:ext uri="{FF2B5EF4-FFF2-40B4-BE49-F238E27FC236}">
                <a16:creationId xmlns:a16="http://schemas.microsoft.com/office/drawing/2014/main" id="{A09239CE-63F9-4986-8682-7C30EE3BC810}"/>
              </a:ext>
            </a:extLst>
          </p:cNvPr>
          <p:cNvSpPr>
            <a:spLocks noChangeArrowheads="1"/>
          </p:cNvSpPr>
          <p:nvPr/>
        </p:nvSpPr>
        <p:spPr bwMode="auto">
          <a:xfrm>
            <a:off x="2625725" y="3327822"/>
            <a:ext cx="271462" cy="498475"/>
          </a:xfrm>
          <a:prstGeom prst="rightArrow">
            <a:avLst>
              <a:gd name="adj1" fmla="val 50000"/>
              <a:gd name="adj2" fmla="val 25000"/>
            </a:avLst>
          </a:prstGeom>
          <a:noFill/>
          <a:ln w="9525">
            <a:solidFill>
              <a:srgbClr val="000000"/>
            </a:solidFill>
            <a:miter lim="800000"/>
            <a:headEnd/>
            <a:tailEnd/>
          </a:ln>
        </p:spPr>
        <p:txBody>
          <a:bodyPr wrap="none" anchor="ctr"/>
          <a:lstStyle/>
          <a:p>
            <a:pPr algn="ctr" eaLnBrk="1" fontAlgn="auto" hangingPunct="1">
              <a:spcBef>
                <a:spcPts val="0"/>
              </a:spcBef>
              <a:spcAft>
                <a:spcPts val="0"/>
              </a:spcAft>
              <a:defRPr/>
            </a:pPr>
            <a:endParaRPr lang="it-IT" sz="1800" kern="0">
              <a:solidFill>
                <a:sysClr val="windowText" lastClr="000000"/>
              </a:solidFill>
            </a:endParaRPr>
          </a:p>
        </p:txBody>
      </p:sp>
      <p:sp>
        <p:nvSpPr>
          <p:cNvPr id="13" name="Text Box 29">
            <a:extLst>
              <a:ext uri="{FF2B5EF4-FFF2-40B4-BE49-F238E27FC236}">
                <a16:creationId xmlns:a16="http://schemas.microsoft.com/office/drawing/2014/main" id="{C1DC0457-9CDB-46B4-8AB2-554F1F6D21AB}"/>
              </a:ext>
            </a:extLst>
          </p:cNvPr>
          <p:cNvSpPr txBox="1">
            <a:spLocks noChangeArrowheads="1"/>
          </p:cNvSpPr>
          <p:nvPr/>
        </p:nvSpPr>
        <p:spPr bwMode="auto">
          <a:xfrm>
            <a:off x="2957513" y="4543057"/>
            <a:ext cx="1144587" cy="641350"/>
          </a:xfrm>
          <a:prstGeom prst="rect">
            <a:avLst/>
          </a:prstGeom>
          <a:noFill/>
          <a:ln w="9525">
            <a:noFill/>
            <a:miter lim="800000"/>
            <a:headEnd/>
            <a:tailEnd/>
          </a:ln>
        </p:spPr>
        <p:txBody>
          <a:bodyPr wrap="none">
            <a:spAutoFit/>
          </a:bodyPr>
          <a:lstStyle/>
          <a:p>
            <a:pPr algn="ctr" eaLnBrk="1" fontAlgn="auto" hangingPunct="1">
              <a:spcBef>
                <a:spcPts val="0"/>
              </a:spcBef>
              <a:spcAft>
                <a:spcPts val="0"/>
              </a:spcAft>
              <a:defRPr/>
            </a:pPr>
            <a:r>
              <a:rPr lang="en-US" sz="1800" kern="0">
                <a:solidFill>
                  <a:sysClr val="windowText" lastClr="000000"/>
                </a:solidFill>
                <a:latin typeface="Times New Roman" pitchFamily="18" charset="0"/>
                <a:cs typeface="Arial" pitchFamily="34" charset="0"/>
              </a:rPr>
              <a:t>Measured </a:t>
            </a:r>
          </a:p>
          <a:p>
            <a:pPr algn="ctr" eaLnBrk="1" fontAlgn="auto" hangingPunct="1">
              <a:spcBef>
                <a:spcPts val="0"/>
              </a:spcBef>
              <a:spcAft>
                <a:spcPts val="0"/>
              </a:spcAft>
              <a:defRPr/>
            </a:pPr>
            <a:r>
              <a:rPr lang="en-US" sz="1800" kern="0">
                <a:solidFill>
                  <a:sysClr val="windowText" lastClr="000000"/>
                </a:solidFill>
                <a:latin typeface="Times New Roman" pitchFamily="18" charset="0"/>
                <a:cs typeface="Arial" pitchFamily="34" charset="0"/>
              </a:rPr>
              <a:t>signals</a:t>
            </a:r>
          </a:p>
        </p:txBody>
      </p:sp>
      <p:sp>
        <p:nvSpPr>
          <p:cNvPr id="27" name="Freeform 44">
            <a:extLst>
              <a:ext uri="{FF2B5EF4-FFF2-40B4-BE49-F238E27FC236}">
                <a16:creationId xmlns:a16="http://schemas.microsoft.com/office/drawing/2014/main" id="{C51026AD-4B64-4333-A27F-D07F170B69C4}"/>
              </a:ext>
            </a:extLst>
          </p:cNvPr>
          <p:cNvSpPr>
            <a:spLocks/>
          </p:cNvSpPr>
          <p:nvPr/>
        </p:nvSpPr>
        <p:spPr bwMode="auto">
          <a:xfrm flipV="1">
            <a:off x="3119438" y="2543126"/>
            <a:ext cx="796925" cy="45719"/>
          </a:xfrm>
          <a:custGeom>
            <a:avLst/>
            <a:gdLst>
              <a:gd name="T0" fmla="*/ 0 w 565"/>
              <a:gd name="T1" fmla="*/ 50 h 117"/>
              <a:gd name="T2" fmla="*/ 234 w 565"/>
              <a:gd name="T3" fmla="*/ 20 h 117"/>
              <a:gd name="T4" fmla="*/ 302 w 565"/>
              <a:gd name="T5" fmla="*/ 90 h 117"/>
              <a:gd name="T6" fmla="*/ 361 w 565"/>
              <a:gd name="T7" fmla="*/ 110 h 117"/>
              <a:gd name="T8" fmla="*/ 516 w 565"/>
              <a:gd name="T9" fmla="*/ 0 h 117"/>
              <a:gd name="T10" fmla="*/ 0 60000 65536"/>
              <a:gd name="T11" fmla="*/ 0 60000 65536"/>
              <a:gd name="T12" fmla="*/ 0 60000 65536"/>
              <a:gd name="T13" fmla="*/ 0 60000 65536"/>
              <a:gd name="T14" fmla="*/ 0 60000 65536"/>
              <a:gd name="T15" fmla="*/ 0 w 565"/>
              <a:gd name="T16" fmla="*/ 0 h 117"/>
              <a:gd name="T17" fmla="*/ 565 w 565"/>
              <a:gd name="T18" fmla="*/ 117 h 117"/>
            </a:gdLst>
            <a:ahLst/>
            <a:cxnLst>
              <a:cxn ang="T10">
                <a:pos x="T0" y="T1"/>
              </a:cxn>
              <a:cxn ang="T11">
                <a:pos x="T2" y="T3"/>
              </a:cxn>
              <a:cxn ang="T12">
                <a:pos x="T4" y="T5"/>
              </a:cxn>
              <a:cxn ang="T13">
                <a:pos x="T6" y="T7"/>
              </a:cxn>
              <a:cxn ang="T14">
                <a:pos x="T8" y="T9"/>
              </a:cxn>
            </a:cxnLst>
            <a:rect l="T15" t="T16" r="T17" b="T18"/>
            <a:pathLst>
              <a:path w="565" h="117">
                <a:moveTo>
                  <a:pt x="0" y="53"/>
                </a:moveTo>
                <a:cubicBezTo>
                  <a:pt x="103" y="14"/>
                  <a:pt x="145" y="11"/>
                  <a:pt x="256" y="21"/>
                </a:cubicBezTo>
                <a:cubicBezTo>
                  <a:pt x="316" y="82"/>
                  <a:pt x="291" y="58"/>
                  <a:pt x="331" y="96"/>
                </a:cubicBezTo>
                <a:cubicBezTo>
                  <a:pt x="347" y="112"/>
                  <a:pt x="395" y="117"/>
                  <a:pt x="395" y="117"/>
                </a:cubicBezTo>
                <a:cubicBezTo>
                  <a:pt x="446" y="66"/>
                  <a:pt x="516" y="54"/>
                  <a:pt x="565" y="0"/>
                </a:cubicBezTo>
              </a:path>
            </a:pathLst>
          </a:custGeom>
          <a:noFill/>
          <a:ln w="9525">
            <a:solidFill>
              <a:srgbClr val="FF3300"/>
            </a:solidFill>
            <a:round/>
            <a:headEnd/>
            <a:tailEnd/>
          </a:ln>
        </p:spPr>
        <p:txBody>
          <a:bodyPr/>
          <a:lstStyle/>
          <a:p>
            <a:pPr algn="ctr" eaLnBrk="1" fontAlgn="auto" hangingPunct="1">
              <a:spcBef>
                <a:spcPts val="0"/>
              </a:spcBef>
              <a:spcAft>
                <a:spcPts val="0"/>
              </a:spcAft>
              <a:defRPr/>
            </a:pPr>
            <a:endParaRPr lang="it-IT" sz="1800" kern="0">
              <a:solidFill>
                <a:sysClr val="windowText" lastClr="000000"/>
              </a:solidFill>
            </a:endParaRPr>
          </a:p>
        </p:txBody>
      </p:sp>
      <p:sp>
        <p:nvSpPr>
          <p:cNvPr id="28" name="Freeform 45">
            <a:extLst>
              <a:ext uri="{FF2B5EF4-FFF2-40B4-BE49-F238E27FC236}">
                <a16:creationId xmlns:a16="http://schemas.microsoft.com/office/drawing/2014/main" id="{B756BA68-9A4F-401D-98E1-3DAE9FB6D6F3}"/>
              </a:ext>
            </a:extLst>
          </p:cNvPr>
          <p:cNvSpPr>
            <a:spLocks/>
          </p:cNvSpPr>
          <p:nvPr/>
        </p:nvSpPr>
        <p:spPr bwMode="auto">
          <a:xfrm flipV="1">
            <a:off x="3103563" y="3503244"/>
            <a:ext cx="723900" cy="45719"/>
          </a:xfrm>
          <a:custGeom>
            <a:avLst/>
            <a:gdLst>
              <a:gd name="T0" fmla="*/ 0 w 512"/>
              <a:gd name="T1" fmla="*/ 130 h 256"/>
              <a:gd name="T2" fmla="*/ 117 w 512"/>
              <a:gd name="T3" fmla="*/ 150 h 256"/>
              <a:gd name="T4" fmla="*/ 166 w 512"/>
              <a:gd name="T5" fmla="*/ 190 h 256"/>
              <a:gd name="T6" fmla="*/ 244 w 512"/>
              <a:gd name="T7" fmla="*/ 210 h 256"/>
              <a:gd name="T8" fmla="*/ 273 w 512"/>
              <a:gd name="T9" fmla="*/ 230 h 256"/>
              <a:gd name="T10" fmla="*/ 371 w 512"/>
              <a:gd name="T11" fmla="*/ 120 h 256"/>
              <a:gd name="T12" fmla="*/ 468 w 512"/>
              <a:gd name="T13" fmla="*/ 0 h 256"/>
              <a:gd name="T14" fmla="*/ 0 60000 65536"/>
              <a:gd name="T15" fmla="*/ 0 60000 65536"/>
              <a:gd name="T16" fmla="*/ 0 60000 65536"/>
              <a:gd name="T17" fmla="*/ 0 60000 65536"/>
              <a:gd name="T18" fmla="*/ 0 60000 65536"/>
              <a:gd name="T19" fmla="*/ 0 60000 65536"/>
              <a:gd name="T20" fmla="*/ 0 60000 65536"/>
              <a:gd name="T21" fmla="*/ 0 w 512"/>
              <a:gd name="T22" fmla="*/ 0 h 256"/>
              <a:gd name="T23" fmla="*/ 512 w 512"/>
              <a:gd name="T24" fmla="*/ 256 h 25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12" h="256">
                <a:moveTo>
                  <a:pt x="0" y="139"/>
                </a:moveTo>
                <a:cubicBezTo>
                  <a:pt x="43" y="146"/>
                  <a:pt x="86" y="148"/>
                  <a:pt x="128" y="160"/>
                </a:cubicBezTo>
                <a:cubicBezTo>
                  <a:pt x="150" y="166"/>
                  <a:pt x="160" y="195"/>
                  <a:pt x="182" y="203"/>
                </a:cubicBezTo>
                <a:cubicBezTo>
                  <a:pt x="209" y="213"/>
                  <a:pt x="267" y="224"/>
                  <a:pt x="267" y="224"/>
                </a:cubicBezTo>
                <a:cubicBezTo>
                  <a:pt x="278" y="231"/>
                  <a:pt x="286" y="244"/>
                  <a:pt x="299" y="245"/>
                </a:cubicBezTo>
                <a:cubicBezTo>
                  <a:pt x="403" y="256"/>
                  <a:pt x="388" y="199"/>
                  <a:pt x="406" y="128"/>
                </a:cubicBezTo>
                <a:cubicBezTo>
                  <a:pt x="419" y="17"/>
                  <a:pt x="399" y="0"/>
                  <a:pt x="512" y="0"/>
                </a:cubicBezTo>
              </a:path>
            </a:pathLst>
          </a:custGeom>
          <a:noFill/>
          <a:ln w="9525">
            <a:solidFill>
              <a:srgbClr val="FF3300"/>
            </a:solidFill>
            <a:round/>
            <a:headEnd/>
            <a:tailEnd/>
          </a:ln>
        </p:spPr>
        <p:txBody>
          <a:bodyPr/>
          <a:lstStyle/>
          <a:p>
            <a:pPr algn="ctr" eaLnBrk="1" fontAlgn="auto" hangingPunct="1">
              <a:spcBef>
                <a:spcPts val="0"/>
              </a:spcBef>
              <a:spcAft>
                <a:spcPts val="0"/>
              </a:spcAft>
              <a:defRPr/>
            </a:pPr>
            <a:endParaRPr lang="it-IT" sz="1800" kern="0">
              <a:solidFill>
                <a:sysClr val="windowText" lastClr="000000"/>
              </a:solidFill>
            </a:endParaRPr>
          </a:p>
        </p:txBody>
      </p:sp>
      <p:sp>
        <p:nvSpPr>
          <p:cNvPr id="31" name="Rectangle 2">
            <a:extLst>
              <a:ext uri="{FF2B5EF4-FFF2-40B4-BE49-F238E27FC236}">
                <a16:creationId xmlns:a16="http://schemas.microsoft.com/office/drawing/2014/main" id="{4527BC25-2B3D-4051-9379-AF9F6EFA1121}"/>
              </a:ext>
            </a:extLst>
          </p:cNvPr>
          <p:cNvSpPr>
            <a:spLocks noChangeArrowheads="1"/>
          </p:cNvSpPr>
          <p:nvPr/>
        </p:nvSpPr>
        <p:spPr bwMode="auto">
          <a:xfrm>
            <a:off x="4597399" y="1379161"/>
            <a:ext cx="4445000" cy="4160837"/>
          </a:xfrm>
          <a:prstGeom prst="rect">
            <a:avLst/>
          </a:prstGeom>
          <a:noFill/>
          <a:ln w="19050">
            <a:solidFill>
              <a:schemeClr val="tx1"/>
            </a:solidFill>
            <a:prstDash val="dash"/>
            <a:miter lim="800000"/>
            <a:headEnd/>
            <a:tailEnd/>
          </a:ln>
        </p:spPr>
        <p:txBody>
          <a:bodyPr wrap="none" anchor="ctr"/>
          <a:lstStyle/>
          <a:p>
            <a:pPr algn="ctr">
              <a:spcBef>
                <a:spcPct val="20000"/>
              </a:spcBef>
            </a:pPr>
            <a:endParaRPr lang="it-IT">
              <a:solidFill>
                <a:srgbClr val="000000"/>
              </a:solidFill>
              <a:latin typeface="Arial" pitchFamily="34" charset="0"/>
            </a:endParaRPr>
          </a:p>
        </p:txBody>
      </p:sp>
      <p:sp>
        <p:nvSpPr>
          <p:cNvPr id="32" name="Text Box 9">
            <a:extLst>
              <a:ext uri="{FF2B5EF4-FFF2-40B4-BE49-F238E27FC236}">
                <a16:creationId xmlns:a16="http://schemas.microsoft.com/office/drawing/2014/main" id="{0FFF8986-A117-4099-BBA1-871504C6A750}"/>
              </a:ext>
            </a:extLst>
          </p:cNvPr>
          <p:cNvSpPr txBox="1">
            <a:spLocks noChangeArrowheads="1"/>
          </p:cNvSpPr>
          <p:nvPr/>
        </p:nvSpPr>
        <p:spPr bwMode="auto">
          <a:xfrm>
            <a:off x="6615112" y="1580773"/>
            <a:ext cx="2082800" cy="369887"/>
          </a:xfrm>
          <a:prstGeom prst="rect">
            <a:avLst/>
          </a:prstGeom>
          <a:noFill/>
          <a:ln w="9525">
            <a:noFill/>
            <a:miter lim="800000"/>
            <a:headEnd/>
            <a:tailEnd/>
          </a:ln>
        </p:spPr>
        <p:txBody>
          <a:bodyPr wrap="none">
            <a:spAutoFit/>
          </a:bodyPr>
          <a:lstStyle/>
          <a:p>
            <a:pPr algn="ctr">
              <a:spcBef>
                <a:spcPct val="20000"/>
              </a:spcBef>
            </a:pPr>
            <a:r>
              <a:rPr lang="en-US" sz="1800" b="1">
                <a:solidFill>
                  <a:srgbClr val="000000"/>
                </a:solidFill>
                <a:latin typeface="Arial" pitchFamily="34" charset="0"/>
                <a:cs typeface="Arial" pitchFamily="34" charset="0"/>
              </a:rPr>
              <a:t>Normal condition</a:t>
            </a:r>
          </a:p>
        </p:txBody>
      </p:sp>
      <p:pic>
        <p:nvPicPr>
          <p:cNvPr id="33" name="Picture 10" descr="MCj01047380000[1]">
            <a:extLst>
              <a:ext uri="{FF2B5EF4-FFF2-40B4-BE49-F238E27FC236}">
                <a16:creationId xmlns:a16="http://schemas.microsoft.com/office/drawing/2014/main" id="{F2A21742-E03C-414E-B99B-E944E508BD06}"/>
              </a:ext>
            </a:extLst>
          </p:cNvPr>
          <p:cNvPicPr>
            <a:picLocks noChangeAspect="1" noChangeArrowheads="1"/>
          </p:cNvPicPr>
          <p:nvPr/>
        </p:nvPicPr>
        <p:blipFill>
          <a:blip r:embed="rId3" cstate="print"/>
          <a:srcRect/>
          <a:stretch>
            <a:fillRect/>
          </a:stretch>
        </p:blipFill>
        <p:spPr bwMode="auto">
          <a:xfrm>
            <a:off x="6705599" y="2295148"/>
            <a:ext cx="966787" cy="1008062"/>
          </a:xfrm>
          <a:prstGeom prst="rect">
            <a:avLst/>
          </a:prstGeom>
          <a:noFill/>
          <a:ln w="9525">
            <a:noFill/>
            <a:miter lim="800000"/>
            <a:headEnd/>
            <a:tailEnd/>
          </a:ln>
        </p:spPr>
      </p:pic>
      <p:sp>
        <p:nvSpPr>
          <p:cNvPr id="34" name="Line 11">
            <a:extLst>
              <a:ext uri="{FF2B5EF4-FFF2-40B4-BE49-F238E27FC236}">
                <a16:creationId xmlns:a16="http://schemas.microsoft.com/office/drawing/2014/main" id="{255EC284-7FA2-4FE5-BE56-57ED02164CA9}"/>
              </a:ext>
            </a:extLst>
          </p:cNvPr>
          <p:cNvSpPr>
            <a:spLocks noChangeShapeType="1"/>
          </p:cNvSpPr>
          <p:nvPr/>
        </p:nvSpPr>
        <p:spPr bwMode="auto">
          <a:xfrm flipV="1">
            <a:off x="6481762" y="1752223"/>
            <a:ext cx="158750" cy="6350"/>
          </a:xfrm>
          <a:prstGeom prst="line">
            <a:avLst/>
          </a:prstGeom>
          <a:noFill/>
          <a:ln w="9525">
            <a:solidFill>
              <a:schemeClr val="tx1"/>
            </a:solidFill>
            <a:round/>
            <a:headEnd type="oval" w="med" len="med"/>
            <a:tailEnd/>
          </a:ln>
        </p:spPr>
        <p:txBody>
          <a:bodyPr/>
          <a:lstStyle/>
          <a:p>
            <a:pPr eaLnBrk="1" hangingPunct="1"/>
            <a:endParaRPr lang="en-US">
              <a:solidFill>
                <a:srgbClr val="000000"/>
              </a:solidFill>
              <a:latin typeface="Arial" pitchFamily="34" charset="0"/>
            </a:endParaRPr>
          </a:p>
        </p:txBody>
      </p:sp>
      <p:sp>
        <p:nvSpPr>
          <p:cNvPr id="35" name="Line 12">
            <a:extLst>
              <a:ext uri="{FF2B5EF4-FFF2-40B4-BE49-F238E27FC236}">
                <a16:creationId xmlns:a16="http://schemas.microsoft.com/office/drawing/2014/main" id="{865C8702-03DF-4E1B-9661-DF1D2AF8C6F0}"/>
              </a:ext>
            </a:extLst>
          </p:cNvPr>
          <p:cNvSpPr>
            <a:spLocks noChangeShapeType="1"/>
          </p:cNvSpPr>
          <p:nvPr/>
        </p:nvSpPr>
        <p:spPr bwMode="auto">
          <a:xfrm flipV="1">
            <a:off x="6483349" y="2695198"/>
            <a:ext cx="158750" cy="6350"/>
          </a:xfrm>
          <a:prstGeom prst="line">
            <a:avLst/>
          </a:prstGeom>
          <a:noFill/>
          <a:ln w="9525">
            <a:solidFill>
              <a:schemeClr val="tx1"/>
            </a:solidFill>
            <a:round/>
            <a:headEnd type="oval" w="med" len="med"/>
            <a:tailEnd/>
          </a:ln>
        </p:spPr>
        <p:txBody>
          <a:bodyPr/>
          <a:lstStyle/>
          <a:p>
            <a:pPr eaLnBrk="1" hangingPunct="1"/>
            <a:endParaRPr lang="en-US">
              <a:solidFill>
                <a:srgbClr val="000000"/>
              </a:solidFill>
              <a:latin typeface="Arial" pitchFamily="34" charset="0"/>
            </a:endParaRPr>
          </a:p>
        </p:txBody>
      </p:sp>
      <p:sp>
        <p:nvSpPr>
          <p:cNvPr id="36" name="Line 13">
            <a:extLst>
              <a:ext uri="{FF2B5EF4-FFF2-40B4-BE49-F238E27FC236}">
                <a16:creationId xmlns:a16="http://schemas.microsoft.com/office/drawing/2014/main" id="{D4885DB7-5BC2-4998-A729-43C142A37541}"/>
              </a:ext>
            </a:extLst>
          </p:cNvPr>
          <p:cNvSpPr>
            <a:spLocks noChangeShapeType="1"/>
          </p:cNvSpPr>
          <p:nvPr/>
        </p:nvSpPr>
        <p:spPr bwMode="auto">
          <a:xfrm flipV="1">
            <a:off x="6269037" y="1777623"/>
            <a:ext cx="209036" cy="434975"/>
          </a:xfrm>
          <a:prstGeom prst="line">
            <a:avLst/>
          </a:prstGeom>
          <a:noFill/>
          <a:ln w="25400">
            <a:solidFill>
              <a:srgbClr val="800000"/>
            </a:solidFill>
            <a:round/>
            <a:headEnd/>
            <a:tailEnd/>
          </a:ln>
        </p:spPr>
        <p:txBody>
          <a:bodyPr/>
          <a:lstStyle/>
          <a:p>
            <a:pPr eaLnBrk="1" hangingPunct="1"/>
            <a:endParaRPr lang="en-US">
              <a:solidFill>
                <a:srgbClr val="000000"/>
              </a:solidFill>
              <a:latin typeface="Arial" pitchFamily="34" charset="0"/>
            </a:endParaRPr>
          </a:p>
        </p:txBody>
      </p:sp>
      <p:sp>
        <p:nvSpPr>
          <p:cNvPr id="37" name="AutoShape 42">
            <a:extLst>
              <a:ext uri="{FF2B5EF4-FFF2-40B4-BE49-F238E27FC236}">
                <a16:creationId xmlns:a16="http://schemas.microsoft.com/office/drawing/2014/main" id="{E124E49D-6FC4-47B4-9914-8D18CAD61CC9}"/>
              </a:ext>
            </a:extLst>
          </p:cNvPr>
          <p:cNvSpPr>
            <a:spLocks noChangeArrowheads="1"/>
          </p:cNvSpPr>
          <p:nvPr/>
        </p:nvSpPr>
        <p:spPr bwMode="auto">
          <a:xfrm>
            <a:off x="4110037" y="3327822"/>
            <a:ext cx="539750" cy="498475"/>
          </a:xfrm>
          <a:prstGeom prst="rightArrow">
            <a:avLst>
              <a:gd name="adj1" fmla="val 49685"/>
              <a:gd name="adj2" fmla="val 27070"/>
            </a:avLst>
          </a:prstGeom>
          <a:solidFill>
            <a:schemeClr val="bg2"/>
          </a:solidFill>
          <a:ln w="9525">
            <a:solidFill>
              <a:schemeClr val="tx1"/>
            </a:solidFill>
            <a:miter lim="800000"/>
            <a:headEnd/>
            <a:tailEnd/>
          </a:ln>
        </p:spPr>
        <p:txBody>
          <a:bodyPr wrap="none" anchor="ctr"/>
          <a:lstStyle/>
          <a:p>
            <a:pPr algn="ctr">
              <a:spcBef>
                <a:spcPct val="20000"/>
              </a:spcBef>
            </a:pPr>
            <a:endParaRPr lang="it-IT" dirty="0">
              <a:solidFill>
                <a:srgbClr val="000000"/>
              </a:solidFill>
              <a:latin typeface="Arial" pitchFamily="34" charset="0"/>
            </a:endParaRPr>
          </a:p>
        </p:txBody>
      </p:sp>
      <p:sp>
        <p:nvSpPr>
          <p:cNvPr id="38" name="Ovale 37">
            <a:extLst>
              <a:ext uri="{FF2B5EF4-FFF2-40B4-BE49-F238E27FC236}">
                <a16:creationId xmlns:a16="http://schemas.microsoft.com/office/drawing/2014/main" id="{F4F1E8F0-9D91-432E-A068-98C4540DDD2E}"/>
              </a:ext>
            </a:extLst>
          </p:cNvPr>
          <p:cNvSpPr>
            <a:spLocks noChangeArrowheads="1"/>
          </p:cNvSpPr>
          <p:nvPr/>
        </p:nvSpPr>
        <p:spPr bwMode="auto">
          <a:xfrm>
            <a:off x="4636395" y="1264892"/>
            <a:ext cx="1777285" cy="1619978"/>
          </a:xfrm>
          <a:prstGeom prst="ellipse">
            <a:avLst/>
          </a:prstGeom>
          <a:noFill/>
          <a:ln w="9525" algn="ctr">
            <a:solidFill>
              <a:srgbClr val="FF0000"/>
            </a:solidFill>
            <a:round/>
            <a:headEnd/>
            <a:tailEnd/>
          </a:ln>
        </p:spPr>
        <p:txBody>
          <a:bodyPr lIns="0" tIns="0" rIns="0" bIns="0"/>
          <a:lstStyle/>
          <a:p>
            <a:pPr algn="ctr">
              <a:spcBef>
                <a:spcPct val="20000"/>
              </a:spcBef>
            </a:pPr>
            <a:endParaRPr lang="en-US">
              <a:solidFill>
                <a:srgbClr val="000000"/>
              </a:solidFill>
              <a:latin typeface="Arial" pitchFamily="34" charset="0"/>
            </a:endParaRPr>
          </a:p>
        </p:txBody>
      </p:sp>
      <p:sp>
        <p:nvSpPr>
          <p:cNvPr id="40" name="Rettangolo 39">
            <a:extLst>
              <a:ext uri="{FF2B5EF4-FFF2-40B4-BE49-F238E27FC236}">
                <a16:creationId xmlns:a16="http://schemas.microsoft.com/office/drawing/2014/main" id="{5055A025-0AF1-4FE9-ACA9-E30A1E7CC0DB}"/>
              </a:ext>
            </a:extLst>
          </p:cNvPr>
          <p:cNvSpPr/>
          <p:nvPr/>
        </p:nvSpPr>
        <p:spPr bwMode="auto">
          <a:xfrm>
            <a:off x="4906851" y="1571223"/>
            <a:ext cx="1300766" cy="978794"/>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sz="1800" dirty="0">
                <a:solidFill>
                  <a:srgbClr val="000000"/>
                </a:solidFill>
                <a:latin typeface="Arial" pitchFamily="34" charset="0"/>
              </a:rPr>
              <a:t>Automatic algorithm</a:t>
            </a:r>
            <a:endParaRPr lang="en-US" dirty="0">
              <a:solidFill>
                <a:srgbClr val="000000"/>
              </a:solidFill>
            </a:endParaRPr>
          </a:p>
        </p:txBody>
      </p:sp>
      <p:sp>
        <p:nvSpPr>
          <p:cNvPr id="41" name="Ovale 40">
            <a:extLst>
              <a:ext uri="{FF2B5EF4-FFF2-40B4-BE49-F238E27FC236}">
                <a16:creationId xmlns:a16="http://schemas.microsoft.com/office/drawing/2014/main" id="{796C2756-FBDC-406B-80DA-D46536131091}"/>
              </a:ext>
            </a:extLst>
          </p:cNvPr>
          <p:cNvSpPr/>
          <p:nvPr/>
        </p:nvSpPr>
        <p:spPr>
          <a:xfrm>
            <a:off x="189101" y="3165913"/>
            <a:ext cx="2301687" cy="992164"/>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EQUIPMENT</a:t>
            </a:r>
          </a:p>
        </p:txBody>
      </p:sp>
      <p:sp>
        <p:nvSpPr>
          <p:cNvPr id="25" name="Freeform 44">
            <a:extLst>
              <a:ext uri="{FF2B5EF4-FFF2-40B4-BE49-F238E27FC236}">
                <a16:creationId xmlns:a16="http://schemas.microsoft.com/office/drawing/2014/main" id="{D1DD226D-7A2D-4C7B-B950-34D20CDA0BDE}"/>
              </a:ext>
            </a:extLst>
          </p:cNvPr>
          <p:cNvSpPr>
            <a:spLocks/>
          </p:cNvSpPr>
          <p:nvPr/>
        </p:nvSpPr>
        <p:spPr bwMode="auto">
          <a:xfrm>
            <a:off x="3131343" y="4125541"/>
            <a:ext cx="796925" cy="45720"/>
          </a:xfrm>
          <a:custGeom>
            <a:avLst/>
            <a:gdLst>
              <a:gd name="T0" fmla="*/ 0 w 565"/>
              <a:gd name="T1" fmla="*/ 50 h 117"/>
              <a:gd name="T2" fmla="*/ 234 w 565"/>
              <a:gd name="T3" fmla="*/ 20 h 117"/>
              <a:gd name="T4" fmla="*/ 302 w 565"/>
              <a:gd name="T5" fmla="*/ 90 h 117"/>
              <a:gd name="T6" fmla="*/ 361 w 565"/>
              <a:gd name="T7" fmla="*/ 110 h 117"/>
              <a:gd name="T8" fmla="*/ 516 w 565"/>
              <a:gd name="T9" fmla="*/ 0 h 117"/>
              <a:gd name="T10" fmla="*/ 0 60000 65536"/>
              <a:gd name="T11" fmla="*/ 0 60000 65536"/>
              <a:gd name="T12" fmla="*/ 0 60000 65536"/>
              <a:gd name="T13" fmla="*/ 0 60000 65536"/>
              <a:gd name="T14" fmla="*/ 0 60000 65536"/>
              <a:gd name="T15" fmla="*/ 0 w 565"/>
              <a:gd name="T16" fmla="*/ 0 h 117"/>
              <a:gd name="T17" fmla="*/ 565 w 565"/>
              <a:gd name="T18" fmla="*/ 117 h 117"/>
            </a:gdLst>
            <a:ahLst/>
            <a:cxnLst>
              <a:cxn ang="T10">
                <a:pos x="T0" y="T1"/>
              </a:cxn>
              <a:cxn ang="T11">
                <a:pos x="T2" y="T3"/>
              </a:cxn>
              <a:cxn ang="T12">
                <a:pos x="T4" y="T5"/>
              </a:cxn>
              <a:cxn ang="T13">
                <a:pos x="T6" y="T7"/>
              </a:cxn>
              <a:cxn ang="T14">
                <a:pos x="T8" y="T9"/>
              </a:cxn>
            </a:cxnLst>
            <a:rect l="T15" t="T16" r="T17" b="T18"/>
            <a:pathLst>
              <a:path w="565" h="117">
                <a:moveTo>
                  <a:pt x="0" y="53"/>
                </a:moveTo>
                <a:cubicBezTo>
                  <a:pt x="103" y="14"/>
                  <a:pt x="145" y="11"/>
                  <a:pt x="256" y="21"/>
                </a:cubicBezTo>
                <a:cubicBezTo>
                  <a:pt x="316" y="82"/>
                  <a:pt x="291" y="58"/>
                  <a:pt x="331" y="96"/>
                </a:cubicBezTo>
                <a:cubicBezTo>
                  <a:pt x="347" y="112"/>
                  <a:pt x="395" y="117"/>
                  <a:pt x="395" y="117"/>
                </a:cubicBezTo>
                <a:cubicBezTo>
                  <a:pt x="446" y="66"/>
                  <a:pt x="516" y="54"/>
                  <a:pt x="565" y="0"/>
                </a:cubicBezTo>
              </a:path>
            </a:pathLst>
          </a:custGeom>
          <a:noFill/>
          <a:ln w="9525">
            <a:solidFill>
              <a:srgbClr val="FF3300"/>
            </a:solidFill>
            <a:round/>
            <a:headEnd/>
            <a:tailEnd/>
          </a:ln>
        </p:spPr>
        <p:txBody>
          <a:bodyPr/>
          <a:lstStyle/>
          <a:p>
            <a:pPr algn="ctr" eaLnBrk="1" fontAlgn="auto" hangingPunct="1">
              <a:spcBef>
                <a:spcPts val="0"/>
              </a:spcBef>
              <a:spcAft>
                <a:spcPts val="0"/>
              </a:spcAft>
              <a:defRPr/>
            </a:pPr>
            <a:endParaRPr lang="it-IT" sz="1800" kern="0">
              <a:solidFill>
                <a:sysClr val="windowText" lastClr="000000"/>
              </a:solidFill>
            </a:endParaRPr>
          </a:p>
        </p:txBody>
      </p:sp>
    </p:spTree>
    <p:extLst>
      <p:ext uri="{BB962C8B-B14F-4D97-AF65-F5344CB8AC3E}">
        <p14:creationId xmlns:p14="http://schemas.microsoft.com/office/powerpoint/2010/main" val="79345519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Titolo 1"/>
          <p:cNvSpPr>
            <a:spLocks noGrp="1"/>
          </p:cNvSpPr>
          <p:nvPr>
            <p:ph type="title"/>
          </p:nvPr>
        </p:nvSpPr>
        <p:spPr/>
        <p:txBody>
          <a:bodyPr/>
          <a:lstStyle/>
          <a:p>
            <a:r>
              <a:rPr lang="en-US" dirty="0"/>
              <a:t>AAKR remarks: Computational Time</a:t>
            </a:r>
          </a:p>
        </p:txBody>
      </p:sp>
      <mc:AlternateContent xmlns:mc="http://schemas.openxmlformats.org/markup-compatibility/2006" xmlns:a14="http://schemas.microsoft.com/office/drawing/2010/main">
        <mc:Choice Requires="a14">
          <p:sp>
            <p:nvSpPr>
              <p:cNvPr id="10244" name="Segnaposto contenuto 2"/>
              <p:cNvSpPr>
                <a:spLocks noGrp="1"/>
              </p:cNvSpPr>
              <p:nvPr>
                <p:ph idx="1"/>
              </p:nvPr>
            </p:nvSpPr>
            <p:spPr>
              <a:xfrm>
                <a:off x="457200" y="942762"/>
                <a:ext cx="8229600" cy="5562900"/>
              </a:xfrm>
            </p:spPr>
            <p:txBody>
              <a:bodyPr anchor="ctr">
                <a:normAutofit/>
              </a:bodyPr>
              <a:lstStyle/>
              <a:p>
                <a:pPr>
                  <a:buFontTx/>
                  <a:buChar char="•"/>
                </a:pPr>
                <a:r>
                  <a:rPr lang="en-US" dirty="0"/>
                  <a:t>Computational time:</a:t>
                </a:r>
              </a:p>
              <a:p>
                <a:pPr lvl="1">
                  <a:buFont typeface="Arial" pitchFamily="34" charset="0"/>
                  <a:buChar char="•"/>
                </a:pPr>
                <a:r>
                  <a:rPr lang="en-US" sz="2400" dirty="0"/>
                  <a:t>No training of the model</a:t>
                </a:r>
              </a:p>
              <a:p>
                <a:pPr lvl="1"/>
                <a:r>
                  <a:rPr lang="en-US" sz="2400" dirty="0"/>
                  <a:t>Test: </a:t>
                </a:r>
                <a:br>
                  <a:rPr lang="en-US" sz="2400" dirty="0"/>
                </a:br>
                <a:r>
                  <a:rPr lang="en-US" sz="2400" dirty="0"/>
                  <a:t>computational time depends on </a:t>
                </a:r>
                <a:br>
                  <a:rPr lang="en-US" sz="2400" dirty="0"/>
                </a:br>
                <a:r>
                  <a:rPr lang="en-US" sz="2400" dirty="0"/>
                  <a:t>a) the number of training patterns </a:t>
                </a:r>
                <a14:m>
                  <m:oMath xmlns:m="http://schemas.openxmlformats.org/officeDocument/2006/math">
                    <m:r>
                      <a:rPr lang="en-US" sz="2400" i="1" dirty="0" smtClean="0">
                        <a:latin typeface="Cambria Math" panose="02040503050406030204" pitchFamily="18" charset="0"/>
                      </a:rPr>
                      <m:t>𝑁</m:t>
                    </m:r>
                  </m:oMath>
                </a14:m>
                <a:r>
                  <a:rPr lang="en-US" sz="2400" dirty="0"/>
                  <a:t> </a:t>
                </a:r>
              </a:p>
              <a:p>
                <a:pPr marL="457200" lvl="1" indent="0">
                  <a:buNone/>
                </a:pPr>
                <a:r>
                  <a:rPr lang="en-US" sz="2400" dirty="0"/>
                  <a:t>   b) the number of signals </a:t>
                </a:r>
                <a14:m>
                  <m:oMath xmlns:m="http://schemas.openxmlformats.org/officeDocument/2006/math">
                    <m:r>
                      <a:rPr lang="en-US" sz="2400" i="1" dirty="0" smtClean="0">
                        <a:latin typeface="Cambria Math" panose="02040503050406030204" pitchFamily="18" charset="0"/>
                      </a:rPr>
                      <m:t>𝑛</m:t>
                    </m:r>
                  </m:oMath>
                </a14:m>
                <a:endParaRPr lang="en-US" sz="2400" dirty="0"/>
              </a:p>
              <a:p>
                <a:pPr lvl="1">
                  <a:buFont typeface="Arial" pitchFamily="34" charset="0"/>
                  <a:buChar char="•"/>
                </a:pPr>
                <a:endParaRPr lang="en-US" sz="2400" dirty="0"/>
              </a:p>
              <a:p>
                <a:pPr lvl="1">
                  <a:buFont typeface="Arial" pitchFamily="34" charset="0"/>
                  <a:buChar char="•"/>
                </a:pPr>
                <a:endParaRPr lang="en-US" sz="2400" dirty="0"/>
              </a:p>
              <a:p>
                <a:pPr lvl="2">
                  <a:buFontTx/>
                  <a:buNone/>
                </a:pPr>
                <a:endParaRPr lang="en-US" sz="2400" dirty="0"/>
              </a:p>
              <a:p>
                <a:pPr lvl="2"/>
                <a:endParaRPr lang="en-US" sz="2400" dirty="0"/>
              </a:p>
            </p:txBody>
          </p:sp>
        </mc:Choice>
        <mc:Fallback xmlns="">
          <p:sp>
            <p:nvSpPr>
              <p:cNvPr id="10244" name="Segnaposto contenuto 2"/>
              <p:cNvSpPr>
                <a:spLocks noGrp="1" noRot="1" noChangeAspect="1" noMove="1" noResize="1" noEditPoints="1" noAdjustHandles="1" noChangeArrowheads="1" noChangeShapeType="1" noTextEdit="1"/>
              </p:cNvSpPr>
              <p:nvPr>
                <p:ph idx="1"/>
              </p:nvPr>
            </p:nvSpPr>
            <p:spPr>
              <a:xfrm>
                <a:off x="457200" y="942762"/>
                <a:ext cx="8229600" cy="5562900"/>
              </a:xfrm>
              <a:blipFill>
                <a:blip r:embed="rId4"/>
                <a:stretch>
                  <a:fillRect l="-963"/>
                </a:stretch>
              </a:blipFill>
            </p:spPr>
            <p:txBody>
              <a:bodyPr/>
              <a:lstStyle/>
              <a:p>
                <a:r>
                  <a:rPr lang="it-IT">
                    <a:noFill/>
                  </a:rPr>
                  <a:t> </a:t>
                </a:r>
              </a:p>
            </p:txBody>
          </p:sp>
        </mc:Fallback>
      </mc:AlternateContent>
      <p:sp>
        <p:nvSpPr>
          <p:cNvPr id="10245" name="Segnaposto numero diapositiva 3"/>
          <p:cNvSpPr>
            <a:spLocks noGrp="1"/>
          </p:cNvSpPr>
          <p:nvPr>
            <p:ph type="sldNum" sz="quarter" idx="10"/>
          </p:nvPr>
        </p:nvSpPr>
        <p:spPr bwMode="auto">
          <a:xfrm>
            <a:off x="7586662" y="0"/>
            <a:ext cx="1557338"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it-IT"/>
            </a:defPPr>
            <a:lvl1pPr algn="ctr" rtl="0" eaLnBrk="1" fontAlgn="base" hangingPunct="1">
              <a:spcBef>
                <a:spcPct val="0"/>
              </a:spcBef>
              <a:spcAft>
                <a:spcPct val="0"/>
              </a:spcAft>
              <a:defRPr sz="900" kern="1200">
                <a:solidFill>
                  <a:schemeClr val="tx1"/>
                </a:solidFill>
                <a:latin typeface="+mn-lt"/>
                <a:ea typeface="+mn-ea"/>
                <a:cs typeface="+mn-cs"/>
              </a:defRPr>
            </a:lvl1pPr>
            <a:lvl2pPr marL="457200" algn="l" rtl="0" eaLnBrk="0" fontAlgn="base" hangingPunct="0">
              <a:spcBef>
                <a:spcPct val="0"/>
              </a:spcBef>
              <a:spcAft>
                <a:spcPct val="0"/>
              </a:spcAft>
              <a:defRPr sz="2400" kern="1200">
                <a:solidFill>
                  <a:schemeClr val="tx1"/>
                </a:solidFill>
                <a:latin typeface="Arial" charset="0"/>
                <a:ea typeface="+mn-ea"/>
                <a:cs typeface="+mn-cs"/>
              </a:defRPr>
            </a:lvl2pPr>
            <a:lvl3pPr marL="914400" algn="l" rtl="0" eaLnBrk="0" fontAlgn="base" hangingPunct="0">
              <a:spcBef>
                <a:spcPct val="0"/>
              </a:spcBef>
              <a:spcAft>
                <a:spcPct val="0"/>
              </a:spcAft>
              <a:defRPr sz="2400" kern="1200">
                <a:solidFill>
                  <a:schemeClr val="tx1"/>
                </a:solidFill>
                <a:latin typeface="Arial" charset="0"/>
                <a:ea typeface="+mn-ea"/>
                <a:cs typeface="+mn-cs"/>
              </a:defRPr>
            </a:lvl3pPr>
            <a:lvl4pPr marL="1371600" algn="l" rtl="0" eaLnBrk="0" fontAlgn="base" hangingPunct="0">
              <a:spcBef>
                <a:spcPct val="0"/>
              </a:spcBef>
              <a:spcAft>
                <a:spcPct val="0"/>
              </a:spcAft>
              <a:defRPr sz="2400" kern="1200">
                <a:solidFill>
                  <a:schemeClr val="tx1"/>
                </a:solidFill>
                <a:latin typeface="Arial" charset="0"/>
                <a:ea typeface="+mn-ea"/>
                <a:cs typeface="+mn-cs"/>
              </a:defRPr>
            </a:lvl4pPr>
            <a:lvl5pPr marL="1828800" algn="l" rtl="0" eaLnBrk="0" fontAlgn="base" hangingPunct="0">
              <a:spcBef>
                <a:spcPct val="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a:lstStyle>
          <a:p>
            <a:pPr>
              <a:defRPr/>
            </a:pPr>
            <a:fld id="{5F550475-3FB7-4816-9229-334E32496D77}" type="slidenum">
              <a:rPr lang="it-IT" smtClean="0">
                <a:solidFill>
                  <a:srgbClr val="000000"/>
                </a:solidFill>
              </a:rPr>
              <a:pPr>
                <a:defRPr/>
              </a:pPr>
              <a:t>40</a:t>
            </a:fld>
            <a:endParaRPr lang="it-IT">
              <a:solidFill>
                <a:srgbClr val="000000"/>
              </a:solidFill>
              <a:latin typeface="Arial" pitchFamily="34" charset="0"/>
            </a:endParaRPr>
          </a:p>
        </p:txBody>
      </p:sp>
      <p:graphicFrame>
        <p:nvGraphicFramePr>
          <p:cNvPr id="10242" name="Object 1"/>
          <p:cNvGraphicFramePr>
            <a:graphicFrameLocks noChangeAspect="1"/>
          </p:cNvGraphicFramePr>
          <p:nvPr>
            <p:extLst>
              <p:ext uri="{D42A27DB-BD31-4B8C-83A1-F6EECF244321}">
                <p14:modId xmlns:p14="http://schemas.microsoft.com/office/powerpoint/2010/main" val="1011374812"/>
              </p:ext>
            </p:extLst>
          </p:nvPr>
        </p:nvGraphicFramePr>
        <p:xfrm>
          <a:off x="4857145" y="3940127"/>
          <a:ext cx="2779713" cy="655637"/>
        </p:xfrm>
        <a:graphic>
          <a:graphicData uri="http://schemas.openxmlformats.org/presentationml/2006/ole">
            <mc:AlternateContent xmlns:mc="http://schemas.openxmlformats.org/markup-compatibility/2006">
              <mc:Choice xmlns:v="urn:schemas-microsoft-com:vml" Requires="v">
                <p:oleObj name="Equazione" r:id="rId5" imgW="1638000" imgH="444240" progId="Equation.3">
                  <p:embed/>
                </p:oleObj>
              </mc:Choice>
              <mc:Fallback>
                <p:oleObj name="Equazione" r:id="rId5" imgW="1638000" imgH="444240" progId="Equation.3">
                  <p:embed/>
                  <p:pic>
                    <p:nvPicPr>
                      <p:cNvPr id="10242" name="Object 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57145" y="3940127"/>
                        <a:ext cx="2779713" cy="6556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39876843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olo 1"/>
          <p:cNvSpPr>
            <a:spLocks noGrp="1"/>
          </p:cNvSpPr>
          <p:nvPr>
            <p:ph type="title"/>
          </p:nvPr>
        </p:nvSpPr>
        <p:spPr/>
        <p:txBody>
          <a:bodyPr/>
          <a:lstStyle/>
          <a:p>
            <a:r>
              <a:rPr lang="en-US" dirty="0"/>
              <a:t>AAKR remarks: Accuracy</a:t>
            </a:r>
          </a:p>
        </p:txBody>
      </p:sp>
      <p:sp>
        <p:nvSpPr>
          <p:cNvPr id="38915" name="Segnaposto contenuto 2"/>
          <p:cNvSpPr>
            <a:spLocks noGrp="1"/>
          </p:cNvSpPr>
          <p:nvPr>
            <p:ph idx="1"/>
          </p:nvPr>
        </p:nvSpPr>
        <p:spPr/>
        <p:txBody>
          <a:bodyPr>
            <a:normAutofit/>
          </a:bodyPr>
          <a:lstStyle/>
          <a:p>
            <a:pPr>
              <a:buFontTx/>
              <a:buChar char="•"/>
            </a:pPr>
            <a:r>
              <a:rPr lang="en-US" dirty="0"/>
              <a:t>Accuracy:</a:t>
            </a:r>
          </a:p>
          <a:p>
            <a:pPr lvl="1"/>
            <a:r>
              <a:rPr lang="en-US" sz="2400" dirty="0"/>
              <a:t> depends on the training set:</a:t>
            </a:r>
          </a:p>
          <a:p>
            <a:pPr lvl="2"/>
            <a:r>
              <a:rPr lang="en-US" sz="2400" dirty="0"/>
              <a:t>↑</a:t>
            </a:r>
            <a:r>
              <a:rPr lang="en-US" sz="2400" i="1" dirty="0"/>
              <a:t>N </a:t>
            </a:r>
            <a:r>
              <a:rPr lang="en-US" sz="2400" dirty="0">
                <a:sym typeface="Wingdings" pitchFamily="2" charset="2"/>
              </a:rPr>
              <a:t> </a:t>
            </a:r>
            <a:r>
              <a:rPr lang="en-US" sz="2400" dirty="0"/>
              <a:t>↑ Accuracy</a:t>
            </a:r>
          </a:p>
          <a:p>
            <a:pPr lvl="2">
              <a:buFontTx/>
              <a:buNone/>
            </a:pPr>
            <a:endParaRPr lang="en-US" sz="2400" dirty="0"/>
          </a:p>
          <a:p>
            <a:pPr lvl="2">
              <a:buNone/>
            </a:pPr>
            <a:endParaRPr lang="en-US" sz="2400" dirty="0"/>
          </a:p>
        </p:txBody>
      </p:sp>
      <p:sp>
        <p:nvSpPr>
          <p:cNvPr id="38916" name="Segnaposto numero diapositiva 3"/>
          <p:cNvSpPr>
            <a:spLocks noGrp="1"/>
          </p:cNvSpPr>
          <p:nvPr>
            <p:ph type="sldNum" sz="quarter" idx="10"/>
          </p:nvPr>
        </p:nvSpPr>
        <p:spPr bwMode="auto">
          <a:xfrm>
            <a:off x="7586662" y="0"/>
            <a:ext cx="1557338"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it-IT"/>
            </a:defPPr>
            <a:lvl1pPr algn="ctr" rtl="0" eaLnBrk="1" fontAlgn="base" hangingPunct="1">
              <a:spcBef>
                <a:spcPct val="0"/>
              </a:spcBef>
              <a:spcAft>
                <a:spcPct val="0"/>
              </a:spcAft>
              <a:defRPr sz="900" kern="1200">
                <a:solidFill>
                  <a:schemeClr val="tx1"/>
                </a:solidFill>
                <a:latin typeface="+mn-lt"/>
                <a:ea typeface="+mn-ea"/>
                <a:cs typeface="+mn-cs"/>
              </a:defRPr>
            </a:lvl1pPr>
            <a:lvl2pPr marL="457200" algn="l" rtl="0" eaLnBrk="0" fontAlgn="base" hangingPunct="0">
              <a:spcBef>
                <a:spcPct val="0"/>
              </a:spcBef>
              <a:spcAft>
                <a:spcPct val="0"/>
              </a:spcAft>
              <a:defRPr sz="2400" kern="1200">
                <a:solidFill>
                  <a:schemeClr val="tx1"/>
                </a:solidFill>
                <a:latin typeface="Arial" charset="0"/>
                <a:ea typeface="+mn-ea"/>
                <a:cs typeface="+mn-cs"/>
              </a:defRPr>
            </a:lvl2pPr>
            <a:lvl3pPr marL="914400" algn="l" rtl="0" eaLnBrk="0" fontAlgn="base" hangingPunct="0">
              <a:spcBef>
                <a:spcPct val="0"/>
              </a:spcBef>
              <a:spcAft>
                <a:spcPct val="0"/>
              </a:spcAft>
              <a:defRPr sz="2400" kern="1200">
                <a:solidFill>
                  <a:schemeClr val="tx1"/>
                </a:solidFill>
                <a:latin typeface="Arial" charset="0"/>
                <a:ea typeface="+mn-ea"/>
                <a:cs typeface="+mn-cs"/>
              </a:defRPr>
            </a:lvl3pPr>
            <a:lvl4pPr marL="1371600" algn="l" rtl="0" eaLnBrk="0" fontAlgn="base" hangingPunct="0">
              <a:spcBef>
                <a:spcPct val="0"/>
              </a:spcBef>
              <a:spcAft>
                <a:spcPct val="0"/>
              </a:spcAft>
              <a:defRPr sz="2400" kern="1200">
                <a:solidFill>
                  <a:schemeClr val="tx1"/>
                </a:solidFill>
                <a:latin typeface="Arial" charset="0"/>
                <a:ea typeface="+mn-ea"/>
                <a:cs typeface="+mn-cs"/>
              </a:defRPr>
            </a:lvl4pPr>
            <a:lvl5pPr marL="1828800" algn="l" rtl="0" eaLnBrk="0" fontAlgn="base" hangingPunct="0">
              <a:spcBef>
                <a:spcPct val="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a:lstStyle>
          <a:p>
            <a:pPr>
              <a:defRPr/>
            </a:pPr>
            <a:fld id="{5F550475-3FB7-4816-9229-334E32496D77}" type="slidenum">
              <a:rPr lang="it-IT" smtClean="0">
                <a:solidFill>
                  <a:srgbClr val="000000"/>
                </a:solidFill>
              </a:rPr>
              <a:pPr>
                <a:defRPr/>
              </a:pPr>
              <a:t>41</a:t>
            </a:fld>
            <a:endParaRPr lang="it-IT">
              <a:solidFill>
                <a:srgbClr val="000000"/>
              </a:solidFill>
              <a:latin typeface="Arial" pitchFamily="34" charset="0"/>
            </a:endParaRPr>
          </a:p>
        </p:txBody>
      </p:sp>
      <p:sp>
        <p:nvSpPr>
          <p:cNvPr id="38917" name="Line 3"/>
          <p:cNvSpPr>
            <a:spLocks noChangeShapeType="1"/>
          </p:cNvSpPr>
          <p:nvPr/>
        </p:nvSpPr>
        <p:spPr bwMode="auto">
          <a:xfrm flipV="1">
            <a:off x="2203450" y="3198813"/>
            <a:ext cx="1588" cy="2105025"/>
          </a:xfrm>
          <a:prstGeom prst="line">
            <a:avLst/>
          </a:prstGeom>
          <a:noFill/>
          <a:ln w="9360">
            <a:solidFill>
              <a:srgbClr val="000000"/>
            </a:solidFill>
            <a:miter lim="800000"/>
            <a:headEnd/>
            <a:tailEnd type="triangle" w="med" len="med"/>
          </a:ln>
        </p:spPr>
        <p:txBody>
          <a:bodyPr/>
          <a:lstStyle/>
          <a:p>
            <a:endParaRPr lang="en-US">
              <a:solidFill>
                <a:srgbClr val="000000"/>
              </a:solidFill>
            </a:endParaRPr>
          </a:p>
        </p:txBody>
      </p:sp>
      <p:sp>
        <p:nvSpPr>
          <p:cNvPr id="38918" name="Line 4"/>
          <p:cNvSpPr>
            <a:spLocks noChangeShapeType="1"/>
          </p:cNvSpPr>
          <p:nvPr/>
        </p:nvSpPr>
        <p:spPr bwMode="auto">
          <a:xfrm>
            <a:off x="2203450" y="5302250"/>
            <a:ext cx="2406650" cy="1588"/>
          </a:xfrm>
          <a:prstGeom prst="line">
            <a:avLst/>
          </a:prstGeom>
          <a:noFill/>
          <a:ln w="9360">
            <a:solidFill>
              <a:srgbClr val="000000"/>
            </a:solidFill>
            <a:miter lim="800000"/>
            <a:headEnd/>
            <a:tailEnd type="triangle" w="med" len="med"/>
          </a:ln>
        </p:spPr>
        <p:txBody>
          <a:bodyPr/>
          <a:lstStyle/>
          <a:p>
            <a:endParaRPr lang="en-US">
              <a:solidFill>
                <a:srgbClr val="000000"/>
              </a:solidFill>
            </a:endParaRPr>
          </a:p>
        </p:txBody>
      </p:sp>
      <p:sp>
        <p:nvSpPr>
          <p:cNvPr id="11" name="Oval 9"/>
          <p:cNvSpPr>
            <a:spLocks noChangeArrowheads="1"/>
          </p:cNvSpPr>
          <p:nvPr/>
        </p:nvSpPr>
        <p:spPr bwMode="auto">
          <a:xfrm>
            <a:off x="2652713" y="4057650"/>
            <a:ext cx="49212" cy="46038"/>
          </a:xfrm>
          <a:prstGeom prst="ellipse">
            <a:avLst/>
          </a:prstGeom>
          <a:solidFill>
            <a:schemeClr val="bg2">
              <a:lumMod val="20000"/>
              <a:lumOff val="80000"/>
            </a:schemeClr>
          </a:solidFill>
          <a:ln w="9360">
            <a:solidFill>
              <a:srgbClr val="000000"/>
            </a:solidFill>
            <a:miter lim="800000"/>
            <a:headEnd/>
            <a:tailEnd/>
          </a:ln>
          <a:effectLst/>
        </p:spPr>
        <p:txBody>
          <a:bodyPr wrap="none" anchor="ctr"/>
          <a:lstStyle/>
          <a:p>
            <a:pPr algn="ctr">
              <a:spcBef>
                <a:spcPct val="20000"/>
              </a:spcBef>
              <a:defRPr/>
            </a:pPr>
            <a:endParaRPr lang="en-US">
              <a:solidFill>
                <a:srgbClr val="000000"/>
              </a:solidFill>
            </a:endParaRPr>
          </a:p>
        </p:txBody>
      </p:sp>
      <p:sp>
        <p:nvSpPr>
          <p:cNvPr id="12" name="Oval 10"/>
          <p:cNvSpPr>
            <a:spLocks noChangeArrowheads="1"/>
          </p:cNvSpPr>
          <p:nvPr/>
        </p:nvSpPr>
        <p:spPr bwMode="auto">
          <a:xfrm>
            <a:off x="2733675" y="4135438"/>
            <a:ext cx="49213" cy="46037"/>
          </a:xfrm>
          <a:prstGeom prst="ellipse">
            <a:avLst/>
          </a:prstGeom>
          <a:solidFill>
            <a:schemeClr val="bg2">
              <a:lumMod val="20000"/>
              <a:lumOff val="80000"/>
            </a:schemeClr>
          </a:solidFill>
          <a:ln w="9360">
            <a:solidFill>
              <a:srgbClr val="000000"/>
            </a:solidFill>
            <a:miter lim="800000"/>
            <a:headEnd/>
            <a:tailEnd/>
          </a:ln>
          <a:effectLst/>
        </p:spPr>
        <p:txBody>
          <a:bodyPr wrap="none" anchor="ctr"/>
          <a:lstStyle/>
          <a:p>
            <a:pPr algn="ctr">
              <a:spcBef>
                <a:spcPct val="20000"/>
              </a:spcBef>
              <a:defRPr/>
            </a:pPr>
            <a:endParaRPr lang="en-US">
              <a:solidFill>
                <a:srgbClr val="000000"/>
              </a:solidFill>
            </a:endParaRPr>
          </a:p>
        </p:txBody>
      </p:sp>
      <p:sp>
        <p:nvSpPr>
          <p:cNvPr id="38921" name="Oval 11"/>
          <p:cNvSpPr>
            <a:spLocks noChangeArrowheads="1"/>
          </p:cNvSpPr>
          <p:nvPr/>
        </p:nvSpPr>
        <p:spPr bwMode="auto">
          <a:xfrm>
            <a:off x="2693988" y="3667125"/>
            <a:ext cx="49212" cy="47625"/>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14" name="Oval 12"/>
          <p:cNvSpPr>
            <a:spLocks noChangeArrowheads="1"/>
          </p:cNvSpPr>
          <p:nvPr/>
        </p:nvSpPr>
        <p:spPr bwMode="auto">
          <a:xfrm>
            <a:off x="2774950" y="3744913"/>
            <a:ext cx="49213" cy="47625"/>
          </a:xfrm>
          <a:prstGeom prst="ellipse">
            <a:avLst/>
          </a:prstGeom>
          <a:solidFill>
            <a:schemeClr val="bg2">
              <a:lumMod val="20000"/>
              <a:lumOff val="80000"/>
            </a:schemeClr>
          </a:solidFill>
          <a:ln w="9360">
            <a:solidFill>
              <a:srgbClr val="000000"/>
            </a:solidFill>
            <a:miter lim="800000"/>
            <a:headEnd/>
            <a:tailEnd/>
          </a:ln>
          <a:effectLst/>
        </p:spPr>
        <p:txBody>
          <a:bodyPr wrap="none" anchor="ctr"/>
          <a:lstStyle/>
          <a:p>
            <a:pPr algn="ctr">
              <a:spcBef>
                <a:spcPct val="20000"/>
              </a:spcBef>
              <a:defRPr/>
            </a:pPr>
            <a:endParaRPr lang="en-US">
              <a:solidFill>
                <a:srgbClr val="000000"/>
              </a:solidFill>
            </a:endParaRPr>
          </a:p>
        </p:txBody>
      </p:sp>
      <p:sp>
        <p:nvSpPr>
          <p:cNvPr id="15" name="Oval 13"/>
          <p:cNvSpPr>
            <a:spLocks noChangeArrowheads="1"/>
          </p:cNvSpPr>
          <p:nvPr/>
        </p:nvSpPr>
        <p:spPr bwMode="auto">
          <a:xfrm>
            <a:off x="2855913" y="3744913"/>
            <a:ext cx="49212" cy="47625"/>
          </a:xfrm>
          <a:prstGeom prst="ellipse">
            <a:avLst/>
          </a:prstGeom>
          <a:solidFill>
            <a:schemeClr val="bg2">
              <a:lumMod val="20000"/>
              <a:lumOff val="80000"/>
            </a:schemeClr>
          </a:solidFill>
          <a:ln w="9360">
            <a:solidFill>
              <a:srgbClr val="000000"/>
            </a:solidFill>
            <a:miter lim="800000"/>
            <a:headEnd/>
            <a:tailEnd/>
          </a:ln>
          <a:effectLst/>
        </p:spPr>
        <p:txBody>
          <a:bodyPr wrap="none" anchor="ctr"/>
          <a:lstStyle/>
          <a:p>
            <a:pPr algn="ctr">
              <a:spcBef>
                <a:spcPct val="20000"/>
              </a:spcBef>
              <a:defRPr/>
            </a:pPr>
            <a:endParaRPr lang="en-US">
              <a:solidFill>
                <a:srgbClr val="000000"/>
              </a:solidFill>
            </a:endParaRPr>
          </a:p>
        </p:txBody>
      </p:sp>
      <p:sp>
        <p:nvSpPr>
          <p:cNvPr id="16" name="Oval 14"/>
          <p:cNvSpPr>
            <a:spLocks noChangeArrowheads="1"/>
          </p:cNvSpPr>
          <p:nvPr/>
        </p:nvSpPr>
        <p:spPr bwMode="auto">
          <a:xfrm>
            <a:off x="2530475" y="4173538"/>
            <a:ext cx="49213" cy="47625"/>
          </a:xfrm>
          <a:prstGeom prst="ellipse">
            <a:avLst/>
          </a:prstGeom>
          <a:solidFill>
            <a:schemeClr val="bg2">
              <a:lumMod val="20000"/>
              <a:lumOff val="80000"/>
            </a:schemeClr>
          </a:solidFill>
          <a:ln w="9360">
            <a:solidFill>
              <a:srgbClr val="000000"/>
            </a:solidFill>
            <a:miter lim="800000"/>
            <a:headEnd/>
            <a:tailEnd/>
          </a:ln>
          <a:effectLst/>
        </p:spPr>
        <p:txBody>
          <a:bodyPr wrap="none" anchor="ctr"/>
          <a:lstStyle/>
          <a:p>
            <a:pPr algn="ctr">
              <a:spcBef>
                <a:spcPct val="20000"/>
              </a:spcBef>
              <a:defRPr/>
            </a:pPr>
            <a:endParaRPr lang="en-US">
              <a:solidFill>
                <a:srgbClr val="000000"/>
              </a:solidFill>
            </a:endParaRPr>
          </a:p>
        </p:txBody>
      </p:sp>
      <p:sp>
        <p:nvSpPr>
          <p:cNvPr id="17" name="Oval 15"/>
          <p:cNvSpPr>
            <a:spLocks noChangeArrowheads="1"/>
          </p:cNvSpPr>
          <p:nvPr/>
        </p:nvSpPr>
        <p:spPr bwMode="auto">
          <a:xfrm>
            <a:off x="2611438" y="4173538"/>
            <a:ext cx="49212" cy="47625"/>
          </a:xfrm>
          <a:prstGeom prst="ellipse">
            <a:avLst/>
          </a:prstGeom>
          <a:solidFill>
            <a:schemeClr val="bg2">
              <a:lumMod val="20000"/>
              <a:lumOff val="80000"/>
            </a:schemeClr>
          </a:solidFill>
          <a:ln w="9360">
            <a:solidFill>
              <a:srgbClr val="000000"/>
            </a:solidFill>
            <a:miter lim="800000"/>
            <a:headEnd/>
            <a:tailEnd/>
          </a:ln>
          <a:effectLst/>
        </p:spPr>
        <p:txBody>
          <a:bodyPr wrap="none" anchor="ctr"/>
          <a:lstStyle/>
          <a:p>
            <a:pPr algn="ctr">
              <a:spcBef>
                <a:spcPct val="20000"/>
              </a:spcBef>
              <a:defRPr/>
            </a:pPr>
            <a:endParaRPr lang="en-US">
              <a:solidFill>
                <a:srgbClr val="000000"/>
              </a:solidFill>
            </a:endParaRPr>
          </a:p>
        </p:txBody>
      </p:sp>
      <p:sp>
        <p:nvSpPr>
          <p:cNvPr id="18" name="Oval 16"/>
          <p:cNvSpPr>
            <a:spLocks noChangeArrowheads="1"/>
          </p:cNvSpPr>
          <p:nvPr/>
        </p:nvSpPr>
        <p:spPr bwMode="auto">
          <a:xfrm>
            <a:off x="2571750" y="4095750"/>
            <a:ext cx="49213" cy="47625"/>
          </a:xfrm>
          <a:prstGeom prst="ellipse">
            <a:avLst/>
          </a:prstGeom>
          <a:solidFill>
            <a:schemeClr val="bg2">
              <a:lumMod val="20000"/>
              <a:lumOff val="80000"/>
            </a:schemeClr>
          </a:solidFill>
          <a:ln w="9360">
            <a:solidFill>
              <a:srgbClr val="000000"/>
            </a:solidFill>
            <a:miter lim="800000"/>
            <a:headEnd/>
            <a:tailEnd/>
          </a:ln>
          <a:effectLst/>
        </p:spPr>
        <p:txBody>
          <a:bodyPr wrap="none" anchor="ctr"/>
          <a:lstStyle/>
          <a:p>
            <a:pPr algn="ctr">
              <a:spcBef>
                <a:spcPct val="20000"/>
              </a:spcBef>
              <a:defRPr/>
            </a:pPr>
            <a:endParaRPr lang="en-US">
              <a:solidFill>
                <a:srgbClr val="000000"/>
              </a:solidFill>
            </a:endParaRPr>
          </a:p>
        </p:txBody>
      </p:sp>
      <p:sp>
        <p:nvSpPr>
          <p:cNvPr id="19" name="Oval 17"/>
          <p:cNvSpPr>
            <a:spLocks noChangeArrowheads="1"/>
          </p:cNvSpPr>
          <p:nvPr/>
        </p:nvSpPr>
        <p:spPr bwMode="auto">
          <a:xfrm>
            <a:off x="2530475" y="4017963"/>
            <a:ext cx="49213" cy="47625"/>
          </a:xfrm>
          <a:prstGeom prst="ellipse">
            <a:avLst/>
          </a:prstGeom>
          <a:solidFill>
            <a:schemeClr val="bg2">
              <a:lumMod val="20000"/>
              <a:lumOff val="80000"/>
            </a:schemeClr>
          </a:solidFill>
          <a:ln w="9360">
            <a:solidFill>
              <a:srgbClr val="000000"/>
            </a:solidFill>
            <a:miter lim="800000"/>
            <a:headEnd/>
            <a:tailEnd/>
          </a:ln>
          <a:effectLst/>
        </p:spPr>
        <p:txBody>
          <a:bodyPr wrap="none" anchor="ctr"/>
          <a:lstStyle/>
          <a:p>
            <a:pPr algn="ctr">
              <a:spcBef>
                <a:spcPct val="20000"/>
              </a:spcBef>
              <a:defRPr/>
            </a:pPr>
            <a:endParaRPr lang="en-US">
              <a:solidFill>
                <a:srgbClr val="000000"/>
              </a:solidFill>
            </a:endParaRPr>
          </a:p>
        </p:txBody>
      </p:sp>
      <p:sp>
        <p:nvSpPr>
          <p:cNvPr id="20" name="Oval 18"/>
          <p:cNvSpPr>
            <a:spLocks noChangeArrowheads="1"/>
          </p:cNvSpPr>
          <p:nvPr/>
        </p:nvSpPr>
        <p:spPr bwMode="auto">
          <a:xfrm>
            <a:off x="2468563" y="4102100"/>
            <a:ext cx="49212" cy="47625"/>
          </a:xfrm>
          <a:prstGeom prst="ellipse">
            <a:avLst/>
          </a:prstGeom>
          <a:solidFill>
            <a:schemeClr val="bg2">
              <a:lumMod val="20000"/>
              <a:lumOff val="80000"/>
            </a:schemeClr>
          </a:solidFill>
          <a:ln w="9360">
            <a:solidFill>
              <a:srgbClr val="000000"/>
            </a:solidFill>
            <a:miter lim="800000"/>
            <a:headEnd/>
            <a:tailEnd/>
          </a:ln>
          <a:effectLst/>
        </p:spPr>
        <p:txBody>
          <a:bodyPr wrap="none" anchor="ctr"/>
          <a:lstStyle/>
          <a:p>
            <a:pPr algn="ctr">
              <a:spcBef>
                <a:spcPct val="20000"/>
              </a:spcBef>
              <a:defRPr/>
            </a:pPr>
            <a:endParaRPr lang="en-US">
              <a:solidFill>
                <a:srgbClr val="000000"/>
              </a:solidFill>
            </a:endParaRPr>
          </a:p>
        </p:txBody>
      </p:sp>
      <p:sp>
        <p:nvSpPr>
          <p:cNvPr id="38929" name="Oval 19"/>
          <p:cNvSpPr>
            <a:spLocks noChangeArrowheads="1"/>
          </p:cNvSpPr>
          <p:nvPr/>
        </p:nvSpPr>
        <p:spPr bwMode="auto">
          <a:xfrm>
            <a:off x="2447925" y="4173538"/>
            <a:ext cx="49213" cy="47625"/>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22" name="Oval 20"/>
          <p:cNvSpPr>
            <a:spLocks noChangeArrowheads="1"/>
          </p:cNvSpPr>
          <p:nvPr/>
        </p:nvSpPr>
        <p:spPr bwMode="auto">
          <a:xfrm>
            <a:off x="2530475" y="4251325"/>
            <a:ext cx="49213" cy="47625"/>
          </a:xfrm>
          <a:prstGeom prst="ellipse">
            <a:avLst/>
          </a:prstGeom>
          <a:solidFill>
            <a:schemeClr val="bg2">
              <a:lumMod val="20000"/>
              <a:lumOff val="80000"/>
            </a:schemeClr>
          </a:solidFill>
          <a:ln w="9360">
            <a:solidFill>
              <a:srgbClr val="000000"/>
            </a:solidFill>
            <a:miter lim="800000"/>
            <a:headEnd/>
            <a:tailEnd/>
          </a:ln>
          <a:effectLst/>
        </p:spPr>
        <p:txBody>
          <a:bodyPr wrap="none" anchor="ctr"/>
          <a:lstStyle/>
          <a:p>
            <a:pPr algn="ctr">
              <a:spcBef>
                <a:spcPct val="20000"/>
              </a:spcBef>
              <a:defRPr/>
            </a:pPr>
            <a:endParaRPr lang="en-US">
              <a:solidFill>
                <a:srgbClr val="000000"/>
              </a:solidFill>
            </a:endParaRPr>
          </a:p>
        </p:txBody>
      </p:sp>
      <p:sp>
        <p:nvSpPr>
          <p:cNvPr id="23" name="Oval 21"/>
          <p:cNvSpPr>
            <a:spLocks noChangeArrowheads="1"/>
          </p:cNvSpPr>
          <p:nvPr/>
        </p:nvSpPr>
        <p:spPr bwMode="auto">
          <a:xfrm>
            <a:off x="2611438" y="4329113"/>
            <a:ext cx="49212" cy="47625"/>
          </a:xfrm>
          <a:prstGeom prst="ellipse">
            <a:avLst/>
          </a:prstGeom>
          <a:solidFill>
            <a:schemeClr val="bg2">
              <a:lumMod val="20000"/>
              <a:lumOff val="80000"/>
            </a:schemeClr>
          </a:solidFill>
          <a:ln w="9360">
            <a:solidFill>
              <a:srgbClr val="000000"/>
            </a:solidFill>
            <a:miter lim="800000"/>
            <a:headEnd/>
            <a:tailEnd/>
          </a:ln>
          <a:effectLst/>
        </p:spPr>
        <p:txBody>
          <a:bodyPr wrap="none" anchor="ctr"/>
          <a:lstStyle/>
          <a:p>
            <a:pPr algn="ctr">
              <a:spcBef>
                <a:spcPct val="20000"/>
              </a:spcBef>
              <a:defRPr/>
            </a:pPr>
            <a:endParaRPr lang="en-US">
              <a:solidFill>
                <a:srgbClr val="000000"/>
              </a:solidFill>
            </a:endParaRPr>
          </a:p>
        </p:txBody>
      </p:sp>
      <p:sp>
        <p:nvSpPr>
          <p:cNvPr id="24" name="Oval 22"/>
          <p:cNvSpPr>
            <a:spLocks noChangeArrowheads="1"/>
          </p:cNvSpPr>
          <p:nvPr/>
        </p:nvSpPr>
        <p:spPr bwMode="auto">
          <a:xfrm>
            <a:off x="2489200" y="4329113"/>
            <a:ext cx="49213" cy="47625"/>
          </a:xfrm>
          <a:prstGeom prst="ellipse">
            <a:avLst/>
          </a:prstGeom>
          <a:solidFill>
            <a:schemeClr val="bg2">
              <a:lumMod val="20000"/>
              <a:lumOff val="80000"/>
            </a:schemeClr>
          </a:solidFill>
          <a:ln w="9360">
            <a:solidFill>
              <a:srgbClr val="000000"/>
            </a:solidFill>
            <a:miter lim="800000"/>
            <a:headEnd/>
            <a:tailEnd/>
          </a:ln>
          <a:effectLst/>
        </p:spPr>
        <p:txBody>
          <a:bodyPr wrap="none" anchor="ctr"/>
          <a:lstStyle/>
          <a:p>
            <a:pPr algn="ctr">
              <a:spcBef>
                <a:spcPct val="20000"/>
              </a:spcBef>
              <a:defRPr/>
            </a:pPr>
            <a:endParaRPr lang="en-US">
              <a:solidFill>
                <a:srgbClr val="000000"/>
              </a:solidFill>
            </a:endParaRPr>
          </a:p>
        </p:txBody>
      </p:sp>
      <p:sp>
        <p:nvSpPr>
          <p:cNvPr id="25" name="Oval 23"/>
          <p:cNvSpPr>
            <a:spLocks noChangeArrowheads="1"/>
          </p:cNvSpPr>
          <p:nvPr/>
        </p:nvSpPr>
        <p:spPr bwMode="auto">
          <a:xfrm>
            <a:off x="2808288" y="3829050"/>
            <a:ext cx="49212" cy="47625"/>
          </a:xfrm>
          <a:prstGeom prst="ellipse">
            <a:avLst/>
          </a:prstGeom>
          <a:solidFill>
            <a:schemeClr val="bg2">
              <a:lumMod val="20000"/>
              <a:lumOff val="80000"/>
            </a:schemeClr>
          </a:solidFill>
          <a:ln w="9360">
            <a:solidFill>
              <a:srgbClr val="000000"/>
            </a:solidFill>
            <a:miter lim="800000"/>
            <a:headEnd/>
            <a:tailEnd/>
          </a:ln>
          <a:effectLst/>
        </p:spPr>
        <p:txBody>
          <a:bodyPr wrap="none" anchor="ctr"/>
          <a:lstStyle/>
          <a:p>
            <a:pPr algn="ctr">
              <a:spcBef>
                <a:spcPct val="20000"/>
              </a:spcBef>
              <a:defRPr/>
            </a:pPr>
            <a:endParaRPr lang="en-US">
              <a:solidFill>
                <a:srgbClr val="000000"/>
              </a:solidFill>
            </a:endParaRPr>
          </a:p>
        </p:txBody>
      </p:sp>
      <p:sp>
        <p:nvSpPr>
          <p:cNvPr id="26" name="Oval 24"/>
          <p:cNvSpPr>
            <a:spLocks noChangeArrowheads="1"/>
          </p:cNvSpPr>
          <p:nvPr/>
        </p:nvSpPr>
        <p:spPr bwMode="auto">
          <a:xfrm>
            <a:off x="2693988" y="3978275"/>
            <a:ext cx="49212" cy="47625"/>
          </a:xfrm>
          <a:prstGeom prst="ellipse">
            <a:avLst/>
          </a:prstGeom>
          <a:solidFill>
            <a:schemeClr val="bg2">
              <a:lumMod val="20000"/>
              <a:lumOff val="80000"/>
            </a:schemeClr>
          </a:solidFill>
          <a:ln w="9360">
            <a:solidFill>
              <a:srgbClr val="000000"/>
            </a:solidFill>
            <a:miter lim="800000"/>
            <a:headEnd/>
            <a:tailEnd/>
          </a:ln>
          <a:effectLst/>
        </p:spPr>
        <p:txBody>
          <a:bodyPr wrap="none" anchor="ctr"/>
          <a:lstStyle/>
          <a:p>
            <a:pPr algn="ctr">
              <a:spcBef>
                <a:spcPct val="20000"/>
              </a:spcBef>
              <a:defRPr/>
            </a:pPr>
            <a:endParaRPr lang="en-US">
              <a:solidFill>
                <a:srgbClr val="000000"/>
              </a:solidFill>
            </a:endParaRPr>
          </a:p>
        </p:txBody>
      </p:sp>
      <p:sp>
        <p:nvSpPr>
          <p:cNvPr id="38935" name="Oval 25"/>
          <p:cNvSpPr>
            <a:spLocks noChangeArrowheads="1"/>
          </p:cNvSpPr>
          <p:nvPr/>
        </p:nvSpPr>
        <p:spPr bwMode="auto">
          <a:xfrm>
            <a:off x="2889250" y="3978275"/>
            <a:ext cx="49213" cy="47625"/>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38936" name="Oval 26"/>
          <p:cNvSpPr>
            <a:spLocks noChangeArrowheads="1"/>
          </p:cNvSpPr>
          <p:nvPr/>
        </p:nvSpPr>
        <p:spPr bwMode="auto">
          <a:xfrm>
            <a:off x="2970213" y="3978275"/>
            <a:ext cx="49212" cy="47625"/>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38937" name="Oval 27"/>
          <p:cNvSpPr>
            <a:spLocks noChangeArrowheads="1"/>
          </p:cNvSpPr>
          <p:nvPr/>
        </p:nvSpPr>
        <p:spPr bwMode="auto">
          <a:xfrm>
            <a:off x="2928938" y="3900488"/>
            <a:ext cx="49212" cy="47625"/>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38938" name="Oval 28"/>
          <p:cNvSpPr>
            <a:spLocks noChangeArrowheads="1"/>
          </p:cNvSpPr>
          <p:nvPr/>
        </p:nvSpPr>
        <p:spPr bwMode="auto">
          <a:xfrm>
            <a:off x="2889250" y="3822700"/>
            <a:ext cx="49213" cy="47625"/>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31" name="Oval 29"/>
          <p:cNvSpPr>
            <a:spLocks noChangeArrowheads="1"/>
          </p:cNvSpPr>
          <p:nvPr/>
        </p:nvSpPr>
        <p:spPr bwMode="auto">
          <a:xfrm>
            <a:off x="2827338" y="3908425"/>
            <a:ext cx="49212" cy="46038"/>
          </a:xfrm>
          <a:prstGeom prst="ellipse">
            <a:avLst/>
          </a:prstGeom>
          <a:solidFill>
            <a:schemeClr val="bg2">
              <a:lumMod val="20000"/>
              <a:lumOff val="80000"/>
            </a:schemeClr>
          </a:solidFill>
          <a:ln w="9360">
            <a:solidFill>
              <a:srgbClr val="000000"/>
            </a:solidFill>
            <a:miter lim="800000"/>
            <a:headEnd/>
            <a:tailEnd/>
          </a:ln>
          <a:effectLst/>
        </p:spPr>
        <p:txBody>
          <a:bodyPr wrap="none" anchor="ctr"/>
          <a:lstStyle/>
          <a:p>
            <a:pPr algn="ctr">
              <a:spcBef>
                <a:spcPct val="20000"/>
              </a:spcBef>
              <a:defRPr/>
            </a:pPr>
            <a:endParaRPr lang="en-US">
              <a:solidFill>
                <a:srgbClr val="000000"/>
              </a:solidFill>
            </a:endParaRPr>
          </a:p>
        </p:txBody>
      </p:sp>
      <p:sp>
        <p:nvSpPr>
          <p:cNvPr id="32" name="Oval 30"/>
          <p:cNvSpPr>
            <a:spLocks noChangeArrowheads="1"/>
          </p:cNvSpPr>
          <p:nvPr/>
        </p:nvSpPr>
        <p:spPr bwMode="auto">
          <a:xfrm>
            <a:off x="2806700" y="3978275"/>
            <a:ext cx="49213" cy="47625"/>
          </a:xfrm>
          <a:prstGeom prst="ellipse">
            <a:avLst/>
          </a:prstGeom>
          <a:solidFill>
            <a:schemeClr val="bg2">
              <a:lumMod val="20000"/>
              <a:lumOff val="80000"/>
            </a:schemeClr>
          </a:solidFill>
          <a:ln w="9360">
            <a:solidFill>
              <a:srgbClr val="000000"/>
            </a:solidFill>
            <a:miter lim="800000"/>
            <a:headEnd/>
            <a:tailEnd/>
          </a:ln>
          <a:effectLst/>
        </p:spPr>
        <p:txBody>
          <a:bodyPr wrap="none" anchor="ctr"/>
          <a:lstStyle/>
          <a:p>
            <a:pPr algn="ctr">
              <a:spcBef>
                <a:spcPct val="20000"/>
              </a:spcBef>
              <a:defRPr/>
            </a:pPr>
            <a:endParaRPr lang="en-US">
              <a:solidFill>
                <a:srgbClr val="000000"/>
              </a:solidFill>
            </a:endParaRPr>
          </a:p>
        </p:txBody>
      </p:sp>
      <p:sp>
        <p:nvSpPr>
          <p:cNvPr id="38941" name="Oval 31"/>
          <p:cNvSpPr>
            <a:spLocks noChangeArrowheads="1"/>
          </p:cNvSpPr>
          <p:nvPr/>
        </p:nvSpPr>
        <p:spPr bwMode="auto">
          <a:xfrm>
            <a:off x="2889250" y="4057650"/>
            <a:ext cx="49213" cy="46038"/>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34" name="Oval 32"/>
          <p:cNvSpPr>
            <a:spLocks noChangeArrowheads="1"/>
          </p:cNvSpPr>
          <p:nvPr/>
        </p:nvSpPr>
        <p:spPr bwMode="auto">
          <a:xfrm>
            <a:off x="2774950" y="4057650"/>
            <a:ext cx="49213" cy="46038"/>
          </a:xfrm>
          <a:prstGeom prst="ellipse">
            <a:avLst/>
          </a:prstGeom>
          <a:solidFill>
            <a:schemeClr val="bg2">
              <a:lumMod val="20000"/>
              <a:lumOff val="80000"/>
            </a:schemeClr>
          </a:solidFill>
          <a:ln w="9360">
            <a:solidFill>
              <a:srgbClr val="000000"/>
            </a:solidFill>
            <a:miter lim="800000"/>
            <a:headEnd/>
            <a:tailEnd/>
          </a:ln>
          <a:effectLst/>
        </p:spPr>
        <p:txBody>
          <a:bodyPr wrap="none" anchor="ctr"/>
          <a:lstStyle/>
          <a:p>
            <a:pPr algn="ctr">
              <a:spcBef>
                <a:spcPct val="20000"/>
              </a:spcBef>
              <a:defRPr/>
            </a:pPr>
            <a:endParaRPr lang="en-US">
              <a:solidFill>
                <a:srgbClr val="000000"/>
              </a:solidFill>
            </a:endParaRPr>
          </a:p>
        </p:txBody>
      </p:sp>
      <p:sp>
        <p:nvSpPr>
          <p:cNvPr id="35" name="Oval 33"/>
          <p:cNvSpPr>
            <a:spLocks noChangeArrowheads="1"/>
          </p:cNvSpPr>
          <p:nvPr/>
        </p:nvSpPr>
        <p:spPr bwMode="auto">
          <a:xfrm>
            <a:off x="2847975" y="4135438"/>
            <a:ext cx="49213" cy="46037"/>
          </a:xfrm>
          <a:prstGeom prst="ellipse">
            <a:avLst/>
          </a:prstGeom>
          <a:solidFill>
            <a:schemeClr val="bg2">
              <a:lumMod val="20000"/>
              <a:lumOff val="80000"/>
            </a:schemeClr>
          </a:solidFill>
          <a:ln w="9360">
            <a:solidFill>
              <a:srgbClr val="000000"/>
            </a:solidFill>
            <a:miter lim="800000"/>
            <a:headEnd/>
            <a:tailEnd/>
          </a:ln>
          <a:effectLst/>
        </p:spPr>
        <p:txBody>
          <a:bodyPr wrap="none" anchor="ctr"/>
          <a:lstStyle/>
          <a:p>
            <a:pPr algn="ctr">
              <a:spcBef>
                <a:spcPct val="20000"/>
              </a:spcBef>
              <a:defRPr/>
            </a:pPr>
            <a:endParaRPr lang="en-US">
              <a:solidFill>
                <a:srgbClr val="000000"/>
              </a:solidFill>
            </a:endParaRPr>
          </a:p>
        </p:txBody>
      </p:sp>
      <p:sp>
        <p:nvSpPr>
          <p:cNvPr id="36" name="Oval 34"/>
          <p:cNvSpPr>
            <a:spLocks noChangeArrowheads="1"/>
          </p:cNvSpPr>
          <p:nvPr/>
        </p:nvSpPr>
        <p:spPr bwMode="auto">
          <a:xfrm>
            <a:off x="2806700" y="4360863"/>
            <a:ext cx="49213" cy="46037"/>
          </a:xfrm>
          <a:prstGeom prst="ellipse">
            <a:avLst/>
          </a:prstGeom>
          <a:solidFill>
            <a:schemeClr val="bg2">
              <a:lumMod val="20000"/>
              <a:lumOff val="80000"/>
            </a:schemeClr>
          </a:solidFill>
          <a:ln w="9360">
            <a:solidFill>
              <a:srgbClr val="000000"/>
            </a:solidFill>
            <a:miter lim="800000"/>
            <a:headEnd/>
            <a:tailEnd/>
          </a:ln>
          <a:effectLst/>
        </p:spPr>
        <p:txBody>
          <a:bodyPr wrap="none" anchor="ctr"/>
          <a:lstStyle/>
          <a:p>
            <a:pPr algn="ctr">
              <a:spcBef>
                <a:spcPct val="20000"/>
              </a:spcBef>
              <a:defRPr/>
            </a:pPr>
            <a:endParaRPr lang="en-US">
              <a:solidFill>
                <a:srgbClr val="000000"/>
              </a:solidFill>
            </a:endParaRPr>
          </a:p>
        </p:txBody>
      </p:sp>
      <p:sp>
        <p:nvSpPr>
          <p:cNvPr id="37" name="Oval 35"/>
          <p:cNvSpPr>
            <a:spLocks noChangeArrowheads="1"/>
          </p:cNvSpPr>
          <p:nvPr/>
        </p:nvSpPr>
        <p:spPr bwMode="auto">
          <a:xfrm>
            <a:off x="2847975" y="4283075"/>
            <a:ext cx="49213" cy="46038"/>
          </a:xfrm>
          <a:prstGeom prst="ellipse">
            <a:avLst/>
          </a:prstGeom>
          <a:solidFill>
            <a:schemeClr val="bg2">
              <a:lumMod val="20000"/>
              <a:lumOff val="80000"/>
            </a:schemeClr>
          </a:solidFill>
          <a:ln w="9360">
            <a:solidFill>
              <a:srgbClr val="000000"/>
            </a:solidFill>
            <a:miter lim="800000"/>
            <a:headEnd/>
            <a:tailEnd/>
          </a:ln>
          <a:effectLst/>
        </p:spPr>
        <p:txBody>
          <a:bodyPr wrap="none" anchor="ctr"/>
          <a:lstStyle/>
          <a:p>
            <a:pPr algn="ctr">
              <a:spcBef>
                <a:spcPct val="20000"/>
              </a:spcBef>
              <a:defRPr/>
            </a:pPr>
            <a:endParaRPr lang="en-US">
              <a:solidFill>
                <a:srgbClr val="000000"/>
              </a:solidFill>
            </a:endParaRPr>
          </a:p>
        </p:txBody>
      </p:sp>
      <p:sp>
        <p:nvSpPr>
          <p:cNvPr id="38" name="Oval 36"/>
          <p:cNvSpPr>
            <a:spLocks noChangeArrowheads="1"/>
          </p:cNvSpPr>
          <p:nvPr/>
        </p:nvSpPr>
        <p:spPr bwMode="auto">
          <a:xfrm>
            <a:off x="2806700" y="4205288"/>
            <a:ext cx="49213" cy="46037"/>
          </a:xfrm>
          <a:prstGeom prst="ellipse">
            <a:avLst/>
          </a:prstGeom>
          <a:solidFill>
            <a:schemeClr val="bg2">
              <a:lumMod val="20000"/>
              <a:lumOff val="80000"/>
            </a:schemeClr>
          </a:solidFill>
          <a:ln w="9360">
            <a:solidFill>
              <a:srgbClr val="000000"/>
            </a:solidFill>
            <a:miter lim="800000"/>
            <a:headEnd/>
            <a:tailEnd/>
          </a:ln>
          <a:effectLst/>
        </p:spPr>
        <p:txBody>
          <a:bodyPr wrap="none" anchor="ctr"/>
          <a:lstStyle/>
          <a:p>
            <a:pPr algn="ctr">
              <a:spcBef>
                <a:spcPct val="20000"/>
              </a:spcBef>
              <a:defRPr/>
            </a:pPr>
            <a:endParaRPr lang="en-US">
              <a:solidFill>
                <a:srgbClr val="000000"/>
              </a:solidFill>
            </a:endParaRPr>
          </a:p>
        </p:txBody>
      </p:sp>
      <p:sp>
        <p:nvSpPr>
          <p:cNvPr id="39" name="Oval 37"/>
          <p:cNvSpPr>
            <a:spLocks noChangeArrowheads="1"/>
          </p:cNvSpPr>
          <p:nvPr/>
        </p:nvSpPr>
        <p:spPr bwMode="auto">
          <a:xfrm>
            <a:off x="2746375" y="4289425"/>
            <a:ext cx="49213" cy="46038"/>
          </a:xfrm>
          <a:prstGeom prst="ellipse">
            <a:avLst/>
          </a:prstGeom>
          <a:solidFill>
            <a:schemeClr val="bg2">
              <a:lumMod val="20000"/>
              <a:lumOff val="80000"/>
            </a:schemeClr>
          </a:solidFill>
          <a:ln w="9360">
            <a:solidFill>
              <a:srgbClr val="000000"/>
            </a:solidFill>
            <a:miter lim="800000"/>
            <a:headEnd/>
            <a:tailEnd/>
          </a:ln>
          <a:effectLst/>
        </p:spPr>
        <p:txBody>
          <a:bodyPr wrap="none" anchor="ctr"/>
          <a:lstStyle/>
          <a:p>
            <a:pPr algn="ctr">
              <a:spcBef>
                <a:spcPct val="20000"/>
              </a:spcBef>
              <a:defRPr/>
            </a:pPr>
            <a:endParaRPr lang="en-US">
              <a:solidFill>
                <a:srgbClr val="000000"/>
              </a:solidFill>
            </a:endParaRPr>
          </a:p>
        </p:txBody>
      </p:sp>
      <p:sp>
        <p:nvSpPr>
          <p:cNvPr id="40" name="Oval 38"/>
          <p:cNvSpPr>
            <a:spLocks noChangeArrowheads="1"/>
          </p:cNvSpPr>
          <p:nvPr/>
        </p:nvSpPr>
        <p:spPr bwMode="auto">
          <a:xfrm>
            <a:off x="2725738" y="4360863"/>
            <a:ext cx="49212" cy="46037"/>
          </a:xfrm>
          <a:prstGeom prst="ellipse">
            <a:avLst/>
          </a:prstGeom>
          <a:solidFill>
            <a:schemeClr val="bg2">
              <a:lumMod val="20000"/>
              <a:lumOff val="80000"/>
            </a:schemeClr>
          </a:solidFill>
          <a:ln w="9360">
            <a:solidFill>
              <a:srgbClr val="000000"/>
            </a:solidFill>
            <a:miter lim="800000"/>
            <a:headEnd/>
            <a:tailEnd/>
          </a:ln>
          <a:effectLst/>
        </p:spPr>
        <p:txBody>
          <a:bodyPr wrap="none" anchor="ctr"/>
          <a:lstStyle/>
          <a:p>
            <a:pPr algn="ctr">
              <a:spcBef>
                <a:spcPct val="20000"/>
              </a:spcBef>
              <a:defRPr/>
            </a:pPr>
            <a:endParaRPr lang="en-US">
              <a:solidFill>
                <a:srgbClr val="000000"/>
              </a:solidFill>
            </a:endParaRPr>
          </a:p>
        </p:txBody>
      </p:sp>
      <p:sp>
        <p:nvSpPr>
          <p:cNvPr id="41" name="Oval 39"/>
          <p:cNvSpPr>
            <a:spLocks noChangeArrowheads="1"/>
          </p:cNvSpPr>
          <p:nvPr/>
        </p:nvSpPr>
        <p:spPr bwMode="auto">
          <a:xfrm>
            <a:off x="2806700" y="4438650"/>
            <a:ext cx="49213" cy="46038"/>
          </a:xfrm>
          <a:prstGeom prst="ellipse">
            <a:avLst/>
          </a:prstGeom>
          <a:solidFill>
            <a:schemeClr val="bg2">
              <a:lumMod val="20000"/>
              <a:lumOff val="80000"/>
            </a:schemeClr>
          </a:solidFill>
          <a:ln w="9360">
            <a:solidFill>
              <a:srgbClr val="000000"/>
            </a:solidFill>
            <a:miter lim="800000"/>
            <a:headEnd/>
            <a:tailEnd/>
          </a:ln>
          <a:effectLst/>
        </p:spPr>
        <p:txBody>
          <a:bodyPr wrap="none" anchor="ctr"/>
          <a:lstStyle/>
          <a:p>
            <a:pPr algn="ctr">
              <a:spcBef>
                <a:spcPct val="20000"/>
              </a:spcBef>
              <a:defRPr/>
            </a:pPr>
            <a:endParaRPr lang="en-US">
              <a:solidFill>
                <a:srgbClr val="000000"/>
              </a:solidFill>
            </a:endParaRPr>
          </a:p>
        </p:txBody>
      </p:sp>
      <p:sp>
        <p:nvSpPr>
          <p:cNvPr id="42" name="Oval 40"/>
          <p:cNvSpPr>
            <a:spLocks noChangeArrowheads="1"/>
          </p:cNvSpPr>
          <p:nvPr/>
        </p:nvSpPr>
        <p:spPr bwMode="auto">
          <a:xfrm>
            <a:off x="2652713" y="4251325"/>
            <a:ext cx="49212" cy="47625"/>
          </a:xfrm>
          <a:prstGeom prst="ellipse">
            <a:avLst/>
          </a:prstGeom>
          <a:solidFill>
            <a:schemeClr val="bg2">
              <a:lumMod val="20000"/>
              <a:lumOff val="80000"/>
            </a:schemeClr>
          </a:solidFill>
          <a:ln w="9360">
            <a:solidFill>
              <a:srgbClr val="000000"/>
            </a:solidFill>
            <a:miter lim="800000"/>
            <a:headEnd/>
            <a:tailEnd/>
          </a:ln>
          <a:effectLst/>
        </p:spPr>
        <p:txBody>
          <a:bodyPr wrap="none" anchor="ctr"/>
          <a:lstStyle/>
          <a:p>
            <a:pPr algn="ctr">
              <a:spcBef>
                <a:spcPct val="20000"/>
              </a:spcBef>
              <a:defRPr/>
            </a:pPr>
            <a:endParaRPr lang="en-US">
              <a:solidFill>
                <a:srgbClr val="000000"/>
              </a:solidFill>
            </a:endParaRPr>
          </a:p>
        </p:txBody>
      </p:sp>
      <p:sp>
        <p:nvSpPr>
          <p:cNvPr id="43" name="Oval 41"/>
          <p:cNvSpPr>
            <a:spLocks noChangeArrowheads="1"/>
          </p:cNvSpPr>
          <p:nvPr/>
        </p:nvSpPr>
        <p:spPr bwMode="auto">
          <a:xfrm>
            <a:off x="3705225" y="4964113"/>
            <a:ext cx="49213" cy="46037"/>
          </a:xfrm>
          <a:prstGeom prst="ellipse">
            <a:avLst/>
          </a:prstGeom>
          <a:solidFill>
            <a:schemeClr val="bg2">
              <a:lumMod val="20000"/>
              <a:lumOff val="80000"/>
            </a:schemeClr>
          </a:solidFill>
          <a:ln w="9360">
            <a:solidFill>
              <a:srgbClr val="000000"/>
            </a:solidFill>
            <a:miter lim="800000"/>
            <a:headEnd/>
            <a:tailEnd/>
          </a:ln>
          <a:effectLst/>
        </p:spPr>
        <p:txBody>
          <a:bodyPr wrap="none" anchor="ctr"/>
          <a:lstStyle/>
          <a:p>
            <a:pPr algn="ctr">
              <a:spcBef>
                <a:spcPct val="20000"/>
              </a:spcBef>
              <a:defRPr/>
            </a:pPr>
            <a:endParaRPr lang="en-US">
              <a:solidFill>
                <a:srgbClr val="000000"/>
              </a:solidFill>
            </a:endParaRPr>
          </a:p>
        </p:txBody>
      </p:sp>
      <p:sp>
        <p:nvSpPr>
          <p:cNvPr id="44" name="Oval 42"/>
          <p:cNvSpPr>
            <a:spLocks noChangeArrowheads="1"/>
          </p:cNvSpPr>
          <p:nvPr/>
        </p:nvSpPr>
        <p:spPr bwMode="auto">
          <a:xfrm>
            <a:off x="3744913" y="4886325"/>
            <a:ext cx="49212" cy="46038"/>
          </a:xfrm>
          <a:prstGeom prst="ellipse">
            <a:avLst/>
          </a:prstGeom>
          <a:solidFill>
            <a:schemeClr val="bg2">
              <a:lumMod val="20000"/>
              <a:lumOff val="80000"/>
            </a:schemeClr>
          </a:solidFill>
          <a:ln w="9360">
            <a:solidFill>
              <a:srgbClr val="000000"/>
            </a:solidFill>
            <a:miter lim="800000"/>
            <a:headEnd/>
            <a:tailEnd/>
          </a:ln>
          <a:effectLst/>
        </p:spPr>
        <p:txBody>
          <a:bodyPr wrap="none" anchor="ctr"/>
          <a:lstStyle/>
          <a:p>
            <a:pPr algn="ctr">
              <a:spcBef>
                <a:spcPct val="20000"/>
              </a:spcBef>
              <a:defRPr/>
            </a:pPr>
            <a:endParaRPr lang="en-US">
              <a:solidFill>
                <a:srgbClr val="000000"/>
              </a:solidFill>
            </a:endParaRPr>
          </a:p>
        </p:txBody>
      </p:sp>
      <p:sp>
        <p:nvSpPr>
          <p:cNvPr id="45" name="Oval 43"/>
          <p:cNvSpPr>
            <a:spLocks noChangeArrowheads="1"/>
          </p:cNvSpPr>
          <p:nvPr/>
        </p:nvSpPr>
        <p:spPr bwMode="auto">
          <a:xfrm>
            <a:off x="3705225" y="4808538"/>
            <a:ext cx="49213" cy="46037"/>
          </a:xfrm>
          <a:prstGeom prst="ellipse">
            <a:avLst/>
          </a:prstGeom>
          <a:solidFill>
            <a:schemeClr val="bg2">
              <a:lumMod val="20000"/>
              <a:lumOff val="80000"/>
            </a:schemeClr>
          </a:solidFill>
          <a:ln w="9360">
            <a:solidFill>
              <a:srgbClr val="000000"/>
            </a:solidFill>
            <a:miter lim="800000"/>
            <a:headEnd/>
            <a:tailEnd/>
          </a:ln>
          <a:effectLst/>
        </p:spPr>
        <p:txBody>
          <a:bodyPr wrap="none" anchor="ctr"/>
          <a:lstStyle/>
          <a:p>
            <a:pPr algn="ctr">
              <a:spcBef>
                <a:spcPct val="20000"/>
              </a:spcBef>
              <a:defRPr/>
            </a:pPr>
            <a:endParaRPr lang="en-US">
              <a:solidFill>
                <a:srgbClr val="000000"/>
              </a:solidFill>
            </a:endParaRPr>
          </a:p>
        </p:txBody>
      </p:sp>
      <p:sp>
        <p:nvSpPr>
          <p:cNvPr id="46" name="Oval 44"/>
          <p:cNvSpPr>
            <a:spLocks noChangeArrowheads="1"/>
          </p:cNvSpPr>
          <p:nvPr/>
        </p:nvSpPr>
        <p:spPr bwMode="auto">
          <a:xfrm>
            <a:off x="3643313" y="4892675"/>
            <a:ext cx="49212" cy="47625"/>
          </a:xfrm>
          <a:prstGeom prst="ellipse">
            <a:avLst/>
          </a:prstGeom>
          <a:solidFill>
            <a:schemeClr val="bg2">
              <a:lumMod val="20000"/>
              <a:lumOff val="80000"/>
            </a:schemeClr>
          </a:solidFill>
          <a:ln w="9360">
            <a:solidFill>
              <a:srgbClr val="000000"/>
            </a:solidFill>
            <a:miter lim="800000"/>
            <a:headEnd/>
            <a:tailEnd/>
          </a:ln>
          <a:effectLst/>
        </p:spPr>
        <p:txBody>
          <a:bodyPr wrap="none" anchor="ctr"/>
          <a:lstStyle/>
          <a:p>
            <a:pPr algn="ctr">
              <a:spcBef>
                <a:spcPct val="20000"/>
              </a:spcBef>
              <a:defRPr/>
            </a:pPr>
            <a:endParaRPr lang="en-US">
              <a:solidFill>
                <a:srgbClr val="000000"/>
              </a:solidFill>
            </a:endParaRPr>
          </a:p>
        </p:txBody>
      </p:sp>
      <p:sp>
        <p:nvSpPr>
          <p:cNvPr id="47" name="Oval 45"/>
          <p:cNvSpPr>
            <a:spLocks noChangeArrowheads="1"/>
          </p:cNvSpPr>
          <p:nvPr/>
        </p:nvSpPr>
        <p:spPr bwMode="auto">
          <a:xfrm>
            <a:off x="3622675" y="4964113"/>
            <a:ext cx="49213" cy="46037"/>
          </a:xfrm>
          <a:prstGeom prst="ellipse">
            <a:avLst/>
          </a:prstGeom>
          <a:solidFill>
            <a:schemeClr val="bg2">
              <a:lumMod val="20000"/>
              <a:lumOff val="80000"/>
            </a:schemeClr>
          </a:solidFill>
          <a:ln w="9360">
            <a:solidFill>
              <a:srgbClr val="000000"/>
            </a:solidFill>
            <a:miter lim="800000"/>
            <a:headEnd/>
            <a:tailEnd/>
          </a:ln>
          <a:effectLst/>
        </p:spPr>
        <p:txBody>
          <a:bodyPr wrap="none" anchor="ctr"/>
          <a:lstStyle/>
          <a:p>
            <a:pPr algn="ctr">
              <a:spcBef>
                <a:spcPct val="20000"/>
              </a:spcBef>
              <a:defRPr/>
            </a:pPr>
            <a:endParaRPr lang="en-US">
              <a:solidFill>
                <a:srgbClr val="000000"/>
              </a:solidFill>
            </a:endParaRPr>
          </a:p>
        </p:txBody>
      </p:sp>
      <p:sp>
        <p:nvSpPr>
          <p:cNvPr id="48" name="Oval 46"/>
          <p:cNvSpPr>
            <a:spLocks noChangeArrowheads="1"/>
          </p:cNvSpPr>
          <p:nvPr/>
        </p:nvSpPr>
        <p:spPr bwMode="auto">
          <a:xfrm>
            <a:off x="3705225" y="5041900"/>
            <a:ext cx="49213" cy="47625"/>
          </a:xfrm>
          <a:prstGeom prst="ellipse">
            <a:avLst/>
          </a:prstGeom>
          <a:solidFill>
            <a:schemeClr val="bg2">
              <a:lumMod val="20000"/>
              <a:lumOff val="80000"/>
            </a:schemeClr>
          </a:solidFill>
          <a:ln w="9360">
            <a:solidFill>
              <a:srgbClr val="000000"/>
            </a:solidFill>
            <a:miter lim="800000"/>
            <a:headEnd/>
            <a:tailEnd/>
          </a:ln>
          <a:effectLst/>
        </p:spPr>
        <p:txBody>
          <a:bodyPr wrap="none" anchor="ctr"/>
          <a:lstStyle/>
          <a:p>
            <a:pPr algn="ctr">
              <a:spcBef>
                <a:spcPct val="20000"/>
              </a:spcBef>
              <a:defRPr/>
            </a:pPr>
            <a:endParaRPr lang="en-US">
              <a:solidFill>
                <a:srgbClr val="000000"/>
              </a:solidFill>
            </a:endParaRPr>
          </a:p>
        </p:txBody>
      </p:sp>
      <p:sp>
        <p:nvSpPr>
          <p:cNvPr id="49" name="Oval 47"/>
          <p:cNvSpPr>
            <a:spLocks noChangeArrowheads="1"/>
          </p:cNvSpPr>
          <p:nvPr/>
        </p:nvSpPr>
        <p:spPr bwMode="auto">
          <a:xfrm>
            <a:off x="3663950" y="5119688"/>
            <a:ext cx="49213" cy="47625"/>
          </a:xfrm>
          <a:prstGeom prst="ellipse">
            <a:avLst/>
          </a:prstGeom>
          <a:solidFill>
            <a:schemeClr val="bg2">
              <a:lumMod val="20000"/>
              <a:lumOff val="80000"/>
            </a:schemeClr>
          </a:solidFill>
          <a:ln w="9360">
            <a:solidFill>
              <a:srgbClr val="000000"/>
            </a:solidFill>
            <a:miter lim="800000"/>
            <a:headEnd/>
            <a:tailEnd/>
          </a:ln>
          <a:effectLst/>
        </p:spPr>
        <p:txBody>
          <a:bodyPr wrap="none" anchor="ctr"/>
          <a:lstStyle/>
          <a:p>
            <a:pPr algn="ctr">
              <a:spcBef>
                <a:spcPct val="20000"/>
              </a:spcBef>
              <a:defRPr/>
            </a:pPr>
            <a:endParaRPr lang="en-US">
              <a:solidFill>
                <a:srgbClr val="000000"/>
              </a:solidFill>
            </a:endParaRPr>
          </a:p>
        </p:txBody>
      </p:sp>
      <p:sp>
        <p:nvSpPr>
          <p:cNvPr id="38958" name="Oval 48"/>
          <p:cNvSpPr>
            <a:spLocks noChangeArrowheads="1"/>
          </p:cNvSpPr>
          <p:nvPr/>
        </p:nvSpPr>
        <p:spPr bwMode="auto">
          <a:xfrm>
            <a:off x="2571750" y="4484688"/>
            <a:ext cx="49213" cy="47625"/>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51" name="Oval 49"/>
          <p:cNvSpPr>
            <a:spLocks noChangeArrowheads="1"/>
          </p:cNvSpPr>
          <p:nvPr/>
        </p:nvSpPr>
        <p:spPr bwMode="auto">
          <a:xfrm>
            <a:off x="2611438" y="4406900"/>
            <a:ext cx="49212" cy="47625"/>
          </a:xfrm>
          <a:prstGeom prst="ellipse">
            <a:avLst/>
          </a:prstGeom>
          <a:solidFill>
            <a:schemeClr val="bg2">
              <a:lumMod val="20000"/>
              <a:lumOff val="80000"/>
            </a:schemeClr>
          </a:solidFill>
          <a:ln w="9360">
            <a:solidFill>
              <a:srgbClr val="000000"/>
            </a:solidFill>
            <a:miter lim="800000"/>
            <a:headEnd/>
            <a:tailEnd/>
          </a:ln>
          <a:effectLst/>
        </p:spPr>
        <p:txBody>
          <a:bodyPr wrap="none" anchor="ctr"/>
          <a:lstStyle/>
          <a:p>
            <a:pPr algn="ctr">
              <a:spcBef>
                <a:spcPct val="20000"/>
              </a:spcBef>
              <a:defRPr/>
            </a:pPr>
            <a:endParaRPr lang="en-US">
              <a:solidFill>
                <a:srgbClr val="000000"/>
              </a:solidFill>
            </a:endParaRPr>
          </a:p>
        </p:txBody>
      </p:sp>
      <p:sp>
        <p:nvSpPr>
          <p:cNvPr id="52" name="Oval 50"/>
          <p:cNvSpPr>
            <a:spLocks noChangeArrowheads="1"/>
          </p:cNvSpPr>
          <p:nvPr/>
        </p:nvSpPr>
        <p:spPr bwMode="auto">
          <a:xfrm>
            <a:off x="2509838" y="4413250"/>
            <a:ext cx="49212" cy="47625"/>
          </a:xfrm>
          <a:prstGeom prst="ellipse">
            <a:avLst/>
          </a:prstGeom>
          <a:solidFill>
            <a:schemeClr val="bg2">
              <a:lumMod val="20000"/>
              <a:lumOff val="80000"/>
            </a:schemeClr>
          </a:solidFill>
          <a:ln w="9360">
            <a:solidFill>
              <a:srgbClr val="000000"/>
            </a:solidFill>
            <a:miter lim="800000"/>
            <a:headEnd/>
            <a:tailEnd/>
          </a:ln>
          <a:effectLst/>
        </p:spPr>
        <p:txBody>
          <a:bodyPr wrap="none" anchor="ctr"/>
          <a:lstStyle/>
          <a:p>
            <a:pPr algn="ctr">
              <a:spcBef>
                <a:spcPct val="20000"/>
              </a:spcBef>
              <a:defRPr/>
            </a:pPr>
            <a:endParaRPr lang="en-US">
              <a:solidFill>
                <a:srgbClr val="000000"/>
              </a:solidFill>
            </a:endParaRPr>
          </a:p>
        </p:txBody>
      </p:sp>
      <p:sp>
        <p:nvSpPr>
          <p:cNvPr id="38961" name="Oval 51"/>
          <p:cNvSpPr>
            <a:spLocks noChangeArrowheads="1"/>
          </p:cNvSpPr>
          <p:nvPr/>
        </p:nvSpPr>
        <p:spPr bwMode="auto">
          <a:xfrm>
            <a:off x="2489200" y="4484688"/>
            <a:ext cx="49213" cy="47625"/>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38962" name="Oval 52"/>
          <p:cNvSpPr>
            <a:spLocks noChangeArrowheads="1"/>
          </p:cNvSpPr>
          <p:nvPr/>
        </p:nvSpPr>
        <p:spPr bwMode="auto">
          <a:xfrm>
            <a:off x="2571750" y="4562475"/>
            <a:ext cx="49213" cy="47625"/>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55" name="Oval 53"/>
          <p:cNvSpPr>
            <a:spLocks noChangeArrowheads="1"/>
          </p:cNvSpPr>
          <p:nvPr/>
        </p:nvSpPr>
        <p:spPr bwMode="auto">
          <a:xfrm>
            <a:off x="2659063" y="3862388"/>
            <a:ext cx="49212" cy="47625"/>
          </a:xfrm>
          <a:prstGeom prst="ellipse">
            <a:avLst/>
          </a:prstGeom>
          <a:solidFill>
            <a:schemeClr val="bg2">
              <a:lumMod val="20000"/>
              <a:lumOff val="80000"/>
            </a:schemeClr>
          </a:solidFill>
          <a:ln w="9360">
            <a:solidFill>
              <a:srgbClr val="000000"/>
            </a:solidFill>
            <a:miter lim="800000"/>
            <a:headEnd/>
            <a:tailEnd/>
          </a:ln>
          <a:effectLst/>
        </p:spPr>
        <p:txBody>
          <a:bodyPr wrap="none" anchor="ctr"/>
          <a:lstStyle/>
          <a:p>
            <a:pPr algn="ctr">
              <a:spcBef>
                <a:spcPct val="20000"/>
              </a:spcBef>
              <a:defRPr/>
            </a:pPr>
            <a:endParaRPr lang="en-US">
              <a:solidFill>
                <a:srgbClr val="000000"/>
              </a:solidFill>
            </a:endParaRPr>
          </a:p>
        </p:txBody>
      </p:sp>
      <p:sp>
        <p:nvSpPr>
          <p:cNvPr id="56" name="Oval 54"/>
          <p:cNvSpPr>
            <a:spLocks noChangeArrowheads="1"/>
          </p:cNvSpPr>
          <p:nvPr/>
        </p:nvSpPr>
        <p:spPr bwMode="auto">
          <a:xfrm>
            <a:off x="2700338" y="3784600"/>
            <a:ext cx="49212" cy="46038"/>
          </a:xfrm>
          <a:prstGeom prst="ellipse">
            <a:avLst/>
          </a:prstGeom>
          <a:solidFill>
            <a:schemeClr val="bg2">
              <a:lumMod val="20000"/>
              <a:lumOff val="80000"/>
            </a:schemeClr>
          </a:solidFill>
          <a:ln w="9360">
            <a:solidFill>
              <a:srgbClr val="000000"/>
            </a:solidFill>
            <a:miter lim="800000"/>
            <a:headEnd/>
            <a:tailEnd/>
          </a:ln>
          <a:effectLst/>
        </p:spPr>
        <p:txBody>
          <a:bodyPr wrap="none" anchor="ctr"/>
          <a:lstStyle/>
          <a:p>
            <a:pPr algn="ctr">
              <a:spcBef>
                <a:spcPct val="20000"/>
              </a:spcBef>
              <a:defRPr/>
            </a:pPr>
            <a:endParaRPr lang="en-US">
              <a:solidFill>
                <a:srgbClr val="000000"/>
              </a:solidFill>
            </a:endParaRPr>
          </a:p>
        </p:txBody>
      </p:sp>
      <p:sp>
        <p:nvSpPr>
          <p:cNvPr id="57" name="Oval 55"/>
          <p:cNvSpPr>
            <a:spLocks noChangeArrowheads="1"/>
          </p:cNvSpPr>
          <p:nvPr/>
        </p:nvSpPr>
        <p:spPr bwMode="auto">
          <a:xfrm>
            <a:off x="2598738" y="3790950"/>
            <a:ext cx="49212" cy="47625"/>
          </a:xfrm>
          <a:prstGeom prst="ellipse">
            <a:avLst/>
          </a:prstGeom>
          <a:solidFill>
            <a:schemeClr val="bg2">
              <a:lumMod val="20000"/>
              <a:lumOff val="80000"/>
            </a:schemeClr>
          </a:solidFill>
          <a:ln w="9360">
            <a:solidFill>
              <a:srgbClr val="000000"/>
            </a:solidFill>
            <a:miter lim="800000"/>
            <a:headEnd/>
            <a:tailEnd/>
          </a:ln>
          <a:effectLst/>
        </p:spPr>
        <p:txBody>
          <a:bodyPr wrap="none" anchor="ctr"/>
          <a:lstStyle/>
          <a:p>
            <a:pPr algn="ctr">
              <a:spcBef>
                <a:spcPct val="20000"/>
              </a:spcBef>
              <a:defRPr/>
            </a:pPr>
            <a:endParaRPr lang="en-US">
              <a:solidFill>
                <a:srgbClr val="000000"/>
              </a:solidFill>
            </a:endParaRPr>
          </a:p>
        </p:txBody>
      </p:sp>
      <p:sp>
        <p:nvSpPr>
          <p:cNvPr id="58" name="Oval 56"/>
          <p:cNvSpPr>
            <a:spLocks noChangeArrowheads="1"/>
          </p:cNvSpPr>
          <p:nvPr/>
        </p:nvSpPr>
        <p:spPr bwMode="auto">
          <a:xfrm>
            <a:off x="2578100" y="3862388"/>
            <a:ext cx="49213" cy="47625"/>
          </a:xfrm>
          <a:prstGeom prst="ellipse">
            <a:avLst/>
          </a:prstGeom>
          <a:solidFill>
            <a:schemeClr val="bg2">
              <a:lumMod val="20000"/>
              <a:lumOff val="80000"/>
            </a:schemeClr>
          </a:solidFill>
          <a:ln w="9360">
            <a:solidFill>
              <a:srgbClr val="000000"/>
            </a:solidFill>
            <a:miter lim="800000"/>
            <a:headEnd/>
            <a:tailEnd/>
          </a:ln>
          <a:effectLst/>
        </p:spPr>
        <p:txBody>
          <a:bodyPr wrap="none" anchor="ctr"/>
          <a:lstStyle/>
          <a:p>
            <a:pPr algn="ctr">
              <a:spcBef>
                <a:spcPct val="20000"/>
              </a:spcBef>
              <a:defRPr/>
            </a:pPr>
            <a:endParaRPr lang="en-US">
              <a:solidFill>
                <a:srgbClr val="000000"/>
              </a:solidFill>
            </a:endParaRPr>
          </a:p>
        </p:txBody>
      </p:sp>
      <p:sp>
        <p:nvSpPr>
          <p:cNvPr id="59" name="Oval 57"/>
          <p:cNvSpPr>
            <a:spLocks noChangeArrowheads="1"/>
          </p:cNvSpPr>
          <p:nvPr/>
        </p:nvSpPr>
        <p:spPr bwMode="auto">
          <a:xfrm>
            <a:off x="2571750" y="3940175"/>
            <a:ext cx="49213" cy="47625"/>
          </a:xfrm>
          <a:prstGeom prst="ellipse">
            <a:avLst/>
          </a:prstGeom>
          <a:solidFill>
            <a:schemeClr val="bg2">
              <a:lumMod val="20000"/>
              <a:lumOff val="80000"/>
            </a:schemeClr>
          </a:solidFill>
          <a:ln w="9360">
            <a:solidFill>
              <a:srgbClr val="000000"/>
            </a:solidFill>
            <a:miter lim="800000"/>
            <a:headEnd/>
            <a:tailEnd/>
          </a:ln>
          <a:effectLst/>
        </p:spPr>
        <p:txBody>
          <a:bodyPr wrap="none" anchor="ctr"/>
          <a:lstStyle/>
          <a:p>
            <a:pPr algn="ctr">
              <a:spcBef>
                <a:spcPct val="20000"/>
              </a:spcBef>
              <a:defRPr/>
            </a:pPr>
            <a:endParaRPr lang="en-US">
              <a:solidFill>
                <a:srgbClr val="000000"/>
              </a:solidFill>
            </a:endParaRPr>
          </a:p>
        </p:txBody>
      </p:sp>
      <p:sp>
        <p:nvSpPr>
          <p:cNvPr id="60" name="Oval 58"/>
          <p:cNvSpPr>
            <a:spLocks noChangeArrowheads="1"/>
          </p:cNvSpPr>
          <p:nvPr/>
        </p:nvSpPr>
        <p:spPr bwMode="auto">
          <a:xfrm>
            <a:off x="3448050" y="4984750"/>
            <a:ext cx="49213" cy="47625"/>
          </a:xfrm>
          <a:prstGeom prst="ellipse">
            <a:avLst/>
          </a:prstGeom>
          <a:solidFill>
            <a:schemeClr val="bg2">
              <a:lumMod val="20000"/>
              <a:lumOff val="80000"/>
            </a:schemeClr>
          </a:solidFill>
          <a:ln w="9360">
            <a:solidFill>
              <a:srgbClr val="000000"/>
            </a:solidFill>
            <a:miter lim="800000"/>
            <a:headEnd/>
            <a:tailEnd/>
          </a:ln>
          <a:effectLst/>
        </p:spPr>
        <p:txBody>
          <a:bodyPr wrap="none" anchor="ctr"/>
          <a:lstStyle/>
          <a:p>
            <a:pPr algn="ctr">
              <a:spcBef>
                <a:spcPct val="20000"/>
              </a:spcBef>
              <a:defRPr/>
            </a:pPr>
            <a:endParaRPr lang="en-US">
              <a:solidFill>
                <a:srgbClr val="000000"/>
              </a:solidFill>
            </a:endParaRPr>
          </a:p>
        </p:txBody>
      </p:sp>
      <p:sp>
        <p:nvSpPr>
          <p:cNvPr id="61" name="Oval 59"/>
          <p:cNvSpPr>
            <a:spLocks noChangeArrowheads="1"/>
          </p:cNvSpPr>
          <p:nvPr/>
        </p:nvSpPr>
        <p:spPr bwMode="auto">
          <a:xfrm>
            <a:off x="3489325" y="4906963"/>
            <a:ext cx="49213" cy="47625"/>
          </a:xfrm>
          <a:prstGeom prst="ellipse">
            <a:avLst/>
          </a:prstGeom>
          <a:solidFill>
            <a:schemeClr val="bg2">
              <a:lumMod val="20000"/>
              <a:lumOff val="80000"/>
            </a:schemeClr>
          </a:solidFill>
          <a:ln w="9360">
            <a:solidFill>
              <a:srgbClr val="000000"/>
            </a:solidFill>
            <a:miter lim="800000"/>
            <a:headEnd/>
            <a:tailEnd/>
          </a:ln>
          <a:effectLst/>
        </p:spPr>
        <p:txBody>
          <a:bodyPr wrap="none" anchor="ctr"/>
          <a:lstStyle/>
          <a:p>
            <a:pPr algn="ctr">
              <a:spcBef>
                <a:spcPct val="20000"/>
              </a:spcBef>
              <a:defRPr/>
            </a:pPr>
            <a:endParaRPr lang="en-US">
              <a:solidFill>
                <a:srgbClr val="000000"/>
              </a:solidFill>
            </a:endParaRPr>
          </a:p>
        </p:txBody>
      </p:sp>
      <p:sp>
        <p:nvSpPr>
          <p:cNvPr id="62" name="Oval 60"/>
          <p:cNvSpPr>
            <a:spLocks noChangeArrowheads="1"/>
          </p:cNvSpPr>
          <p:nvPr/>
        </p:nvSpPr>
        <p:spPr bwMode="auto">
          <a:xfrm>
            <a:off x="3386138" y="4913313"/>
            <a:ext cx="50800" cy="47625"/>
          </a:xfrm>
          <a:prstGeom prst="ellipse">
            <a:avLst/>
          </a:prstGeom>
          <a:solidFill>
            <a:schemeClr val="bg2">
              <a:lumMod val="20000"/>
              <a:lumOff val="80000"/>
            </a:schemeClr>
          </a:solidFill>
          <a:ln w="9360">
            <a:solidFill>
              <a:srgbClr val="000000"/>
            </a:solidFill>
            <a:miter lim="800000"/>
            <a:headEnd/>
            <a:tailEnd/>
          </a:ln>
          <a:effectLst/>
        </p:spPr>
        <p:txBody>
          <a:bodyPr wrap="none" anchor="ctr"/>
          <a:lstStyle/>
          <a:p>
            <a:pPr algn="ctr">
              <a:spcBef>
                <a:spcPct val="20000"/>
              </a:spcBef>
              <a:defRPr/>
            </a:pPr>
            <a:endParaRPr lang="en-US">
              <a:solidFill>
                <a:srgbClr val="000000"/>
              </a:solidFill>
            </a:endParaRPr>
          </a:p>
        </p:txBody>
      </p:sp>
      <p:sp>
        <p:nvSpPr>
          <p:cNvPr id="63" name="Oval 61"/>
          <p:cNvSpPr>
            <a:spLocks noChangeArrowheads="1"/>
          </p:cNvSpPr>
          <p:nvPr/>
        </p:nvSpPr>
        <p:spPr bwMode="auto">
          <a:xfrm>
            <a:off x="3367088" y="4984750"/>
            <a:ext cx="49212" cy="47625"/>
          </a:xfrm>
          <a:prstGeom prst="ellipse">
            <a:avLst/>
          </a:prstGeom>
          <a:solidFill>
            <a:schemeClr val="bg2">
              <a:lumMod val="20000"/>
              <a:lumOff val="80000"/>
            </a:schemeClr>
          </a:solidFill>
          <a:ln w="9360">
            <a:solidFill>
              <a:srgbClr val="000000"/>
            </a:solidFill>
            <a:miter lim="800000"/>
            <a:headEnd/>
            <a:tailEnd/>
          </a:ln>
          <a:effectLst/>
        </p:spPr>
        <p:txBody>
          <a:bodyPr wrap="none" anchor="ctr"/>
          <a:lstStyle/>
          <a:p>
            <a:pPr algn="ctr">
              <a:spcBef>
                <a:spcPct val="20000"/>
              </a:spcBef>
              <a:defRPr/>
            </a:pPr>
            <a:endParaRPr lang="en-US">
              <a:solidFill>
                <a:srgbClr val="000000"/>
              </a:solidFill>
            </a:endParaRPr>
          </a:p>
        </p:txBody>
      </p:sp>
      <p:sp>
        <p:nvSpPr>
          <p:cNvPr id="64" name="Oval 62"/>
          <p:cNvSpPr>
            <a:spLocks noChangeArrowheads="1"/>
          </p:cNvSpPr>
          <p:nvPr/>
        </p:nvSpPr>
        <p:spPr bwMode="auto">
          <a:xfrm>
            <a:off x="2733675" y="3900488"/>
            <a:ext cx="49213" cy="47625"/>
          </a:xfrm>
          <a:prstGeom prst="ellipse">
            <a:avLst/>
          </a:prstGeom>
          <a:solidFill>
            <a:schemeClr val="bg2">
              <a:lumMod val="20000"/>
              <a:lumOff val="80000"/>
            </a:schemeClr>
          </a:solidFill>
          <a:ln w="9360">
            <a:solidFill>
              <a:srgbClr val="000000"/>
            </a:solidFill>
            <a:miter lim="800000"/>
            <a:headEnd/>
            <a:tailEnd/>
          </a:ln>
          <a:effectLst/>
        </p:spPr>
        <p:txBody>
          <a:bodyPr wrap="none" anchor="ctr"/>
          <a:lstStyle/>
          <a:p>
            <a:pPr algn="ctr">
              <a:spcBef>
                <a:spcPct val="20000"/>
              </a:spcBef>
              <a:defRPr/>
            </a:pPr>
            <a:endParaRPr lang="en-US">
              <a:solidFill>
                <a:srgbClr val="000000"/>
              </a:solidFill>
            </a:endParaRPr>
          </a:p>
        </p:txBody>
      </p:sp>
      <p:sp>
        <p:nvSpPr>
          <p:cNvPr id="38973" name="Oval 63"/>
          <p:cNvSpPr>
            <a:spLocks noChangeArrowheads="1"/>
          </p:cNvSpPr>
          <p:nvPr/>
        </p:nvSpPr>
        <p:spPr bwMode="auto">
          <a:xfrm>
            <a:off x="2700338" y="4530725"/>
            <a:ext cx="49212" cy="47625"/>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66" name="Oval 64"/>
          <p:cNvSpPr>
            <a:spLocks noChangeArrowheads="1"/>
          </p:cNvSpPr>
          <p:nvPr/>
        </p:nvSpPr>
        <p:spPr bwMode="auto">
          <a:xfrm>
            <a:off x="2741613" y="4452938"/>
            <a:ext cx="49212" cy="47625"/>
          </a:xfrm>
          <a:prstGeom prst="ellipse">
            <a:avLst/>
          </a:prstGeom>
          <a:solidFill>
            <a:schemeClr val="bg2">
              <a:lumMod val="20000"/>
              <a:lumOff val="80000"/>
            </a:schemeClr>
          </a:solidFill>
          <a:ln w="9360">
            <a:solidFill>
              <a:srgbClr val="000000"/>
            </a:solidFill>
            <a:miter lim="800000"/>
            <a:headEnd/>
            <a:tailEnd/>
          </a:ln>
          <a:effectLst/>
        </p:spPr>
        <p:txBody>
          <a:bodyPr wrap="none" anchor="ctr"/>
          <a:lstStyle/>
          <a:p>
            <a:pPr algn="ctr">
              <a:spcBef>
                <a:spcPct val="20000"/>
              </a:spcBef>
              <a:defRPr/>
            </a:pPr>
            <a:endParaRPr lang="en-US">
              <a:solidFill>
                <a:srgbClr val="000000"/>
              </a:solidFill>
            </a:endParaRPr>
          </a:p>
        </p:txBody>
      </p:sp>
      <p:sp>
        <p:nvSpPr>
          <p:cNvPr id="67" name="Oval 65"/>
          <p:cNvSpPr>
            <a:spLocks noChangeArrowheads="1"/>
          </p:cNvSpPr>
          <p:nvPr/>
        </p:nvSpPr>
        <p:spPr bwMode="auto">
          <a:xfrm>
            <a:off x="2638425" y="4459288"/>
            <a:ext cx="49213" cy="47625"/>
          </a:xfrm>
          <a:prstGeom prst="ellipse">
            <a:avLst/>
          </a:prstGeom>
          <a:solidFill>
            <a:schemeClr val="bg2">
              <a:lumMod val="20000"/>
              <a:lumOff val="80000"/>
            </a:schemeClr>
          </a:solidFill>
          <a:ln w="9360">
            <a:solidFill>
              <a:srgbClr val="000000"/>
            </a:solidFill>
            <a:miter lim="800000"/>
            <a:headEnd/>
            <a:tailEnd/>
          </a:ln>
          <a:effectLst/>
        </p:spPr>
        <p:txBody>
          <a:bodyPr wrap="none" anchor="ctr"/>
          <a:lstStyle/>
          <a:p>
            <a:pPr algn="ctr">
              <a:spcBef>
                <a:spcPct val="20000"/>
              </a:spcBef>
              <a:defRPr/>
            </a:pPr>
            <a:endParaRPr lang="en-US">
              <a:solidFill>
                <a:srgbClr val="000000"/>
              </a:solidFill>
            </a:endParaRPr>
          </a:p>
        </p:txBody>
      </p:sp>
      <p:sp>
        <p:nvSpPr>
          <p:cNvPr id="38976" name="Oval 66"/>
          <p:cNvSpPr>
            <a:spLocks noChangeArrowheads="1"/>
          </p:cNvSpPr>
          <p:nvPr/>
        </p:nvSpPr>
        <p:spPr bwMode="auto">
          <a:xfrm>
            <a:off x="2619375" y="4530725"/>
            <a:ext cx="49213" cy="47625"/>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69" name="Oval 67"/>
          <p:cNvSpPr>
            <a:spLocks noChangeArrowheads="1"/>
          </p:cNvSpPr>
          <p:nvPr/>
        </p:nvSpPr>
        <p:spPr bwMode="auto">
          <a:xfrm>
            <a:off x="3529013" y="5062538"/>
            <a:ext cx="49212" cy="47625"/>
          </a:xfrm>
          <a:prstGeom prst="ellipse">
            <a:avLst/>
          </a:prstGeom>
          <a:solidFill>
            <a:schemeClr val="bg2">
              <a:lumMod val="20000"/>
              <a:lumOff val="80000"/>
            </a:schemeClr>
          </a:solidFill>
          <a:ln w="9360">
            <a:solidFill>
              <a:srgbClr val="000000"/>
            </a:solidFill>
            <a:miter lim="800000"/>
            <a:headEnd/>
            <a:tailEnd/>
          </a:ln>
          <a:effectLst/>
        </p:spPr>
        <p:txBody>
          <a:bodyPr wrap="none" anchor="ctr"/>
          <a:lstStyle/>
          <a:p>
            <a:pPr algn="ctr">
              <a:spcBef>
                <a:spcPct val="20000"/>
              </a:spcBef>
              <a:defRPr/>
            </a:pPr>
            <a:endParaRPr lang="en-US">
              <a:solidFill>
                <a:srgbClr val="000000"/>
              </a:solidFill>
            </a:endParaRPr>
          </a:p>
        </p:txBody>
      </p:sp>
      <p:sp>
        <p:nvSpPr>
          <p:cNvPr id="70" name="Oval 68"/>
          <p:cNvSpPr>
            <a:spLocks noChangeArrowheads="1"/>
          </p:cNvSpPr>
          <p:nvPr/>
        </p:nvSpPr>
        <p:spPr bwMode="auto">
          <a:xfrm>
            <a:off x="3570288" y="4984750"/>
            <a:ext cx="49212" cy="47625"/>
          </a:xfrm>
          <a:prstGeom prst="ellipse">
            <a:avLst/>
          </a:prstGeom>
          <a:solidFill>
            <a:schemeClr val="bg2">
              <a:lumMod val="20000"/>
              <a:lumOff val="80000"/>
            </a:schemeClr>
          </a:solidFill>
          <a:ln w="9360">
            <a:solidFill>
              <a:srgbClr val="000000"/>
            </a:solidFill>
            <a:miter lim="800000"/>
            <a:headEnd/>
            <a:tailEnd/>
          </a:ln>
          <a:effectLst/>
        </p:spPr>
        <p:txBody>
          <a:bodyPr wrap="none" anchor="ctr"/>
          <a:lstStyle/>
          <a:p>
            <a:pPr algn="ctr">
              <a:spcBef>
                <a:spcPct val="20000"/>
              </a:spcBef>
              <a:defRPr/>
            </a:pPr>
            <a:endParaRPr lang="en-US">
              <a:solidFill>
                <a:srgbClr val="000000"/>
              </a:solidFill>
            </a:endParaRPr>
          </a:p>
        </p:txBody>
      </p:sp>
      <p:sp>
        <p:nvSpPr>
          <p:cNvPr id="71" name="Oval 69"/>
          <p:cNvSpPr>
            <a:spLocks noChangeArrowheads="1"/>
          </p:cNvSpPr>
          <p:nvPr/>
        </p:nvSpPr>
        <p:spPr bwMode="auto">
          <a:xfrm>
            <a:off x="3632200" y="5060950"/>
            <a:ext cx="49213" cy="47625"/>
          </a:xfrm>
          <a:prstGeom prst="ellipse">
            <a:avLst/>
          </a:prstGeom>
          <a:solidFill>
            <a:schemeClr val="bg2">
              <a:lumMod val="20000"/>
              <a:lumOff val="80000"/>
            </a:schemeClr>
          </a:solidFill>
          <a:ln w="9360">
            <a:solidFill>
              <a:srgbClr val="000000"/>
            </a:solidFill>
            <a:miter lim="800000"/>
            <a:headEnd/>
            <a:tailEnd/>
          </a:ln>
          <a:effectLst/>
        </p:spPr>
        <p:txBody>
          <a:bodyPr wrap="none" anchor="ctr"/>
          <a:lstStyle/>
          <a:p>
            <a:pPr algn="ctr">
              <a:spcBef>
                <a:spcPct val="20000"/>
              </a:spcBef>
              <a:defRPr/>
            </a:pPr>
            <a:endParaRPr lang="en-US">
              <a:solidFill>
                <a:srgbClr val="000000"/>
              </a:solidFill>
            </a:endParaRPr>
          </a:p>
        </p:txBody>
      </p:sp>
      <p:sp>
        <p:nvSpPr>
          <p:cNvPr id="72" name="Oval 70"/>
          <p:cNvSpPr>
            <a:spLocks noChangeArrowheads="1"/>
          </p:cNvSpPr>
          <p:nvPr/>
        </p:nvSpPr>
        <p:spPr bwMode="auto">
          <a:xfrm>
            <a:off x="3448050" y="5062538"/>
            <a:ext cx="49213" cy="47625"/>
          </a:xfrm>
          <a:prstGeom prst="ellipse">
            <a:avLst/>
          </a:prstGeom>
          <a:solidFill>
            <a:schemeClr val="bg2">
              <a:lumMod val="20000"/>
              <a:lumOff val="80000"/>
            </a:schemeClr>
          </a:solidFill>
          <a:ln w="9360">
            <a:solidFill>
              <a:srgbClr val="000000"/>
            </a:solidFill>
            <a:miter lim="800000"/>
            <a:headEnd/>
            <a:tailEnd/>
          </a:ln>
          <a:effectLst/>
        </p:spPr>
        <p:txBody>
          <a:bodyPr wrap="none" anchor="ctr"/>
          <a:lstStyle/>
          <a:p>
            <a:pPr algn="ctr">
              <a:spcBef>
                <a:spcPct val="20000"/>
              </a:spcBef>
              <a:defRPr/>
            </a:pPr>
            <a:endParaRPr lang="en-US">
              <a:solidFill>
                <a:srgbClr val="000000"/>
              </a:solidFill>
            </a:endParaRPr>
          </a:p>
        </p:txBody>
      </p:sp>
      <p:sp>
        <p:nvSpPr>
          <p:cNvPr id="73" name="Oval 71"/>
          <p:cNvSpPr>
            <a:spLocks noChangeArrowheads="1"/>
          </p:cNvSpPr>
          <p:nvPr/>
        </p:nvSpPr>
        <p:spPr bwMode="auto">
          <a:xfrm>
            <a:off x="3876675" y="4953000"/>
            <a:ext cx="49213" cy="46038"/>
          </a:xfrm>
          <a:prstGeom prst="ellipse">
            <a:avLst/>
          </a:prstGeom>
          <a:solidFill>
            <a:schemeClr val="bg2">
              <a:lumMod val="20000"/>
              <a:lumOff val="80000"/>
            </a:schemeClr>
          </a:solidFill>
          <a:ln w="9360">
            <a:solidFill>
              <a:srgbClr val="000000"/>
            </a:solidFill>
            <a:miter lim="800000"/>
            <a:headEnd/>
            <a:tailEnd/>
          </a:ln>
          <a:effectLst/>
        </p:spPr>
        <p:txBody>
          <a:bodyPr wrap="none" anchor="ctr"/>
          <a:lstStyle/>
          <a:p>
            <a:pPr algn="ctr">
              <a:spcBef>
                <a:spcPct val="20000"/>
              </a:spcBef>
              <a:defRPr/>
            </a:pPr>
            <a:endParaRPr lang="en-US">
              <a:solidFill>
                <a:srgbClr val="000000"/>
              </a:solidFill>
            </a:endParaRPr>
          </a:p>
        </p:txBody>
      </p:sp>
      <p:sp>
        <p:nvSpPr>
          <p:cNvPr id="74" name="Oval 72"/>
          <p:cNvSpPr>
            <a:spLocks noChangeArrowheads="1"/>
          </p:cNvSpPr>
          <p:nvPr/>
        </p:nvSpPr>
        <p:spPr bwMode="auto">
          <a:xfrm>
            <a:off x="3917950" y="4875213"/>
            <a:ext cx="49213" cy="46037"/>
          </a:xfrm>
          <a:prstGeom prst="ellipse">
            <a:avLst/>
          </a:prstGeom>
          <a:solidFill>
            <a:schemeClr val="bg2">
              <a:lumMod val="20000"/>
              <a:lumOff val="80000"/>
            </a:schemeClr>
          </a:solidFill>
          <a:ln w="9360">
            <a:solidFill>
              <a:srgbClr val="000000"/>
            </a:solidFill>
            <a:miter lim="800000"/>
            <a:headEnd/>
            <a:tailEnd/>
          </a:ln>
          <a:effectLst/>
        </p:spPr>
        <p:txBody>
          <a:bodyPr wrap="none" anchor="ctr"/>
          <a:lstStyle/>
          <a:p>
            <a:pPr algn="ctr">
              <a:spcBef>
                <a:spcPct val="20000"/>
              </a:spcBef>
              <a:defRPr/>
            </a:pPr>
            <a:endParaRPr lang="en-US">
              <a:solidFill>
                <a:srgbClr val="000000"/>
              </a:solidFill>
            </a:endParaRPr>
          </a:p>
        </p:txBody>
      </p:sp>
      <p:sp>
        <p:nvSpPr>
          <p:cNvPr id="75" name="Oval 73"/>
          <p:cNvSpPr>
            <a:spLocks noChangeArrowheads="1"/>
          </p:cNvSpPr>
          <p:nvPr/>
        </p:nvSpPr>
        <p:spPr bwMode="auto">
          <a:xfrm>
            <a:off x="3814763" y="4881563"/>
            <a:ext cx="49212" cy="46037"/>
          </a:xfrm>
          <a:prstGeom prst="ellipse">
            <a:avLst/>
          </a:prstGeom>
          <a:solidFill>
            <a:schemeClr val="bg2">
              <a:lumMod val="20000"/>
              <a:lumOff val="80000"/>
            </a:schemeClr>
          </a:solidFill>
          <a:ln w="9360">
            <a:solidFill>
              <a:srgbClr val="000000"/>
            </a:solidFill>
            <a:miter lim="800000"/>
            <a:headEnd/>
            <a:tailEnd/>
          </a:ln>
          <a:effectLst/>
        </p:spPr>
        <p:txBody>
          <a:bodyPr wrap="none" anchor="ctr"/>
          <a:lstStyle/>
          <a:p>
            <a:pPr algn="ctr">
              <a:spcBef>
                <a:spcPct val="20000"/>
              </a:spcBef>
              <a:defRPr/>
            </a:pPr>
            <a:endParaRPr lang="en-US">
              <a:solidFill>
                <a:srgbClr val="000000"/>
              </a:solidFill>
            </a:endParaRPr>
          </a:p>
        </p:txBody>
      </p:sp>
      <p:sp>
        <p:nvSpPr>
          <p:cNvPr id="76" name="Oval 74"/>
          <p:cNvSpPr>
            <a:spLocks noChangeArrowheads="1"/>
          </p:cNvSpPr>
          <p:nvPr/>
        </p:nvSpPr>
        <p:spPr bwMode="auto">
          <a:xfrm>
            <a:off x="3794125" y="4953000"/>
            <a:ext cx="49213" cy="46038"/>
          </a:xfrm>
          <a:prstGeom prst="ellipse">
            <a:avLst/>
          </a:prstGeom>
          <a:solidFill>
            <a:schemeClr val="bg2">
              <a:lumMod val="20000"/>
              <a:lumOff val="80000"/>
            </a:schemeClr>
          </a:solidFill>
          <a:ln w="9360">
            <a:solidFill>
              <a:srgbClr val="000000"/>
            </a:solidFill>
            <a:miter lim="800000"/>
            <a:headEnd/>
            <a:tailEnd/>
          </a:ln>
          <a:effectLst/>
        </p:spPr>
        <p:txBody>
          <a:bodyPr wrap="none" anchor="ctr"/>
          <a:lstStyle/>
          <a:p>
            <a:pPr algn="ctr">
              <a:spcBef>
                <a:spcPct val="20000"/>
              </a:spcBef>
              <a:defRPr/>
            </a:pPr>
            <a:endParaRPr lang="en-US">
              <a:solidFill>
                <a:srgbClr val="000000"/>
              </a:solidFill>
            </a:endParaRPr>
          </a:p>
        </p:txBody>
      </p:sp>
      <p:sp>
        <p:nvSpPr>
          <p:cNvPr id="38985" name="Oval 75"/>
          <p:cNvSpPr>
            <a:spLocks noChangeArrowheads="1"/>
          </p:cNvSpPr>
          <p:nvPr/>
        </p:nvSpPr>
        <p:spPr bwMode="auto">
          <a:xfrm>
            <a:off x="2447925" y="4251325"/>
            <a:ext cx="49213" cy="47625"/>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78" name="Oval 76"/>
          <p:cNvSpPr>
            <a:spLocks noChangeArrowheads="1"/>
          </p:cNvSpPr>
          <p:nvPr/>
        </p:nvSpPr>
        <p:spPr bwMode="auto">
          <a:xfrm>
            <a:off x="2693988" y="4205288"/>
            <a:ext cx="49212" cy="46037"/>
          </a:xfrm>
          <a:prstGeom prst="ellipse">
            <a:avLst/>
          </a:prstGeom>
          <a:solidFill>
            <a:schemeClr val="bg2">
              <a:lumMod val="20000"/>
              <a:lumOff val="80000"/>
            </a:schemeClr>
          </a:solidFill>
          <a:ln w="9360">
            <a:solidFill>
              <a:srgbClr val="000000"/>
            </a:solidFill>
            <a:miter lim="800000"/>
            <a:headEnd/>
            <a:tailEnd/>
          </a:ln>
          <a:effectLst/>
        </p:spPr>
        <p:txBody>
          <a:bodyPr wrap="none" anchor="ctr"/>
          <a:lstStyle/>
          <a:p>
            <a:pPr algn="ctr">
              <a:spcBef>
                <a:spcPct val="20000"/>
              </a:spcBef>
              <a:defRPr/>
            </a:pPr>
            <a:endParaRPr lang="en-US">
              <a:solidFill>
                <a:srgbClr val="000000"/>
              </a:solidFill>
            </a:endParaRPr>
          </a:p>
        </p:txBody>
      </p:sp>
      <p:sp>
        <p:nvSpPr>
          <p:cNvPr id="79" name="Oval 77"/>
          <p:cNvSpPr>
            <a:spLocks noChangeArrowheads="1"/>
          </p:cNvSpPr>
          <p:nvPr/>
        </p:nvSpPr>
        <p:spPr bwMode="auto">
          <a:xfrm>
            <a:off x="3867150" y="4964113"/>
            <a:ext cx="50800" cy="46037"/>
          </a:xfrm>
          <a:prstGeom prst="ellipse">
            <a:avLst/>
          </a:prstGeom>
          <a:solidFill>
            <a:schemeClr val="bg2">
              <a:lumMod val="20000"/>
              <a:lumOff val="80000"/>
            </a:schemeClr>
          </a:solidFill>
          <a:ln w="9360">
            <a:solidFill>
              <a:srgbClr val="000000"/>
            </a:solidFill>
            <a:miter lim="800000"/>
            <a:headEnd/>
            <a:tailEnd/>
          </a:ln>
          <a:effectLst/>
        </p:spPr>
        <p:txBody>
          <a:bodyPr wrap="none" anchor="ctr"/>
          <a:lstStyle/>
          <a:p>
            <a:pPr algn="ctr">
              <a:spcBef>
                <a:spcPct val="20000"/>
              </a:spcBef>
              <a:defRPr/>
            </a:pPr>
            <a:endParaRPr lang="en-US">
              <a:solidFill>
                <a:srgbClr val="000000"/>
              </a:solidFill>
            </a:endParaRPr>
          </a:p>
        </p:txBody>
      </p:sp>
      <p:sp>
        <p:nvSpPr>
          <p:cNvPr id="80" name="Oval 78"/>
          <p:cNvSpPr>
            <a:spLocks noChangeArrowheads="1"/>
          </p:cNvSpPr>
          <p:nvPr/>
        </p:nvSpPr>
        <p:spPr bwMode="auto">
          <a:xfrm>
            <a:off x="3949700" y="5041900"/>
            <a:ext cx="49213" cy="47625"/>
          </a:xfrm>
          <a:prstGeom prst="ellipse">
            <a:avLst/>
          </a:prstGeom>
          <a:solidFill>
            <a:schemeClr val="bg2">
              <a:lumMod val="20000"/>
              <a:lumOff val="80000"/>
            </a:schemeClr>
          </a:solidFill>
          <a:ln w="9360">
            <a:solidFill>
              <a:srgbClr val="000000"/>
            </a:solidFill>
            <a:miter lim="800000"/>
            <a:headEnd/>
            <a:tailEnd/>
          </a:ln>
          <a:effectLst/>
        </p:spPr>
        <p:txBody>
          <a:bodyPr wrap="none" anchor="ctr"/>
          <a:lstStyle/>
          <a:p>
            <a:pPr algn="ctr">
              <a:spcBef>
                <a:spcPct val="20000"/>
              </a:spcBef>
              <a:defRPr/>
            </a:pPr>
            <a:endParaRPr lang="en-US">
              <a:solidFill>
                <a:srgbClr val="000000"/>
              </a:solidFill>
            </a:endParaRPr>
          </a:p>
        </p:txBody>
      </p:sp>
      <p:sp>
        <p:nvSpPr>
          <p:cNvPr id="81" name="Oval 79"/>
          <p:cNvSpPr>
            <a:spLocks noChangeArrowheads="1"/>
          </p:cNvSpPr>
          <p:nvPr/>
        </p:nvSpPr>
        <p:spPr bwMode="auto">
          <a:xfrm>
            <a:off x="2638425" y="3921125"/>
            <a:ext cx="49213" cy="46038"/>
          </a:xfrm>
          <a:prstGeom prst="ellipse">
            <a:avLst/>
          </a:prstGeom>
          <a:solidFill>
            <a:schemeClr val="bg2">
              <a:lumMod val="20000"/>
              <a:lumOff val="80000"/>
            </a:schemeClr>
          </a:solidFill>
          <a:ln w="9360">
            <a:solidFill>
              <a:srgbClr val="000000"/>
            </a:solidFill>
            <a:miter lim="800000"/>
            <a:headEnd/>
            <a:tailEnd/>
          </a:ln>
          <a:effectLst/>
        </p:spPr>
        <p:txBody>
          <a:bodyPr wrap="none" anchor="ctr"/>
          <a:lstStyle/>
          <a:p>
            <a:pPr algn="ctr">
              <a:spcBef>
                <a:spcPct val="20000"/>
              </a:spcBef>
              <a:defRPr/>
            </a:pPr>
            <a:endParaRPr lang="en-US">
              <a:solidFill>
                <a:srgbClr val="000000"/>
              </a:solidFill>
            </a:endParaRPr>
          </a:p>
        </p:txBody>
      </p:sp>
      <p:sp>
        <p:nvSpPr>
          <p:cNvPr id="38990" name="Oval 80"/>
          <p:cNvSpPr>
            <a:spLocks noChangeArrowheads="1"/>
          </p:cNvSpPr>
          <p:nvPr/>
        </p:nvSpPr>
        <p:spPr bwMode="auto">
          <a:xfrm>
            <a:off x="2816225" y="3667125"/>
            <a:ext cx="49213" cy="47625"/>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38991" name="Oval 81"/>
          <p:cNvSpPr>
            <a:spLocks noChangeArrowheads="1"/>
          </p:cNvSpPr>
          <p:nvPr/>
        </p:nvSpPr>
        <p:spPr bwMode="auto">
          <a:xfrm>
            <a:off x="2938463" y="3744913"/>
            <a:ext cx="49212" cy="47625"/>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38992" name="Oval 82"/>
          <p:cNvSpPr>
            <a:spLocks noChangeArrowheads="1"/>
          </p:cNvSpPr>
          <p:nvPr/>
        </p:nvSpPr>
        <p:spPr bwMode="auto">
          <a:xfrm>
            <a:off x="2978150" y="3822700"/>
            <a:ext cx="50800" cy="47625"/>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38993" name="Oval 83"/>
          <p:cNvSpPr>
            <a:spLocks noChangeArrowheads="1"/>
          </p:cNvSpPr>
          <p:nvPr/>
        </p:nvSpPr>
        <p:spPr bwMode="auto">
          <a:xfrm>
            <a:off x="2489200" y="4562475"/>
            <a:ext cx="49213" cy="47625"/>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38994" name="Oval 84"/>
          <p:cNvSpPr>
            <a:spLocks noChangeArrowheads="1"/>
          </p:cNvSpPr>
          <p:nvPr/>
        </p:nvSpPr>
        <p:spPr bwMode="auto">
          <a:xfrm>
            <a:off x="2408238" y="4406900"/>
            <a:ext cx="49212" cy="47625"/>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87" name="Oval 85"/>
          <p:cNvSpPr>
            <a:spLocks noChangeArrowheads="1"/>
          </p:cNvSpPr>
          <p:nvPr/>
        </p:nvSpPr>
        <p:spPr bwMode="auto">
          <a:xfrm>
            <a:off x="4040188" y="4945063"/>
            <a:ext cx="49212" cy="46037"/>
          </a:xfrm>
          <a:prstGeom prst="ellipse">
            <a:avLst/>
          </a:prstGeom>
          <a:solidFill>
            <a:schemeClr val="bg2">
              <a:lumMod val="20000"/>
              <a:lumOff val="80000"/>
            </a:schemeClr>
          </a:solidFill>
          <a:ln w="9360">
            <a:solidFill>
              <a:srgbClr val="000000"/>
            </a:solidFill>
            <a:miter lim="800000"/>
            <a:headEnd/>
            <a:tailEnd/>
          </a:ln>
          <a:effectLst/>
        </p:spPr>
        <p:txBody>
          <a:bodyPr wrap="none" anchor="ctr"/>
          <a:lstStyle/>
          <a:p>
            <a:pPr algn="ctr">
              <a:spcBef>
                <a:spcPct val="20000"/>
              </a:spcBef>
              <a:defRPr/>
            </a:pPr>
            <a:endParaRPr lang="en-US">
              <a:solidFill>
                <a:srgbClr val="000000"/>
              </a:solidFill>
            </a:endParaRPr>
          </a:p>
        </p:txBody>
      </p:sp>
      <p:sp>
        <p:nvSpPr>
          <p:cNvPr id="88" name="Oval 86"/>
          <p:cNvSpPr>
            <a:spLocks noChangeArrowheads="1"/>
          </p:cNvSpPr>
          <p:nvPr/>
        </p:nvSpPr>
        <p:spPr bwMode="auto">
          <a:xfrm>
            <a:off x="3957638" y="4945063"/>
            <a:ext cx="49212" cy="46037"/>
          </a:xfrm>
          <a:prstGeom prst="ellipse">
            <a:avLst/>
          </a:prstGeom>
          <a:solidFill>
            <a:schemeClr val="bg2">
              <a:lumMod val="20000"/>
              <a:lumOff val="80000"/>
            </a:schemeClr>
          </a:solidFill>
          <a:ln w="9360">
            <a:solidFill>
              <a:srgbClr val="000000"/>
            </a:solidFill>
            <a:miter lim="800000"/>
            <a:headEnd/>
            <a:tailEnd/>
          </a:ln>
          <a:effectLst/>
        </p:spPr>
        <p:txBody>
          <a:bodyPr wrap="none" anchor="ctr"/>
          <a:lstStyle/>
          <a:p>
            <a:pPr algn="ctr">
              <a:spcBef>
                <a:spcPct val="20000"/>
              </a:spcBef>
              <a:defRPr/>
            </a:pPr>
            <a:endParaRPr lang="en-US">
              <a:solidFill>
                <a:srgbClr val="000000"/>
              </a:solidFill>
            </a:endParaRPr>
          </a:p>
        </p:txBody>
      </p:sp>
      <p:sp>
        <p:nvSpPr>
          <p:cNvPr id="89" name="Oval 87"/>
          <p:cNvSpPr>
            <a:spLocks noChangeArrowheads="1"/>
          </p:cNvSpPr>
          <p:nvPr/>
        </p:nvSpPr>
        <p:spPr bwMode="auto">
          <a:xfrm>
            <a:off x="4121150" y="5022850"/>
            <a:ext cx="49213" cy="46038"/>
          </a:xfrm>
          <a:prstGeom prst="ellipse">
            <a:avLst/>
          </a:prstGeom>
          <a:solidFill>
            <a:schemeClr val="bg2">
              <a:lumMod val="20000"/>
              <a:lumOff val="80000"/>
            </a:schemeClr>
          </a:solidFill>
          <a:ln w="9360">
            <a:solidFill>
              <a:srgbClr val="000000"/>
            </a:solidFill>
            <a:miter lim="800000"/>
            <a:headEnd/>
            <a:tailEnd/>
          </a:ln>
          <a:effectLst/>
        </p:spPr>
        <p:txBody>
          <a:bodyPr wrap="none" anchor="ctr"/>
          <a:lstStyle/>
          <a:p>
            <a:pPr algn="ctr">
              <a:spcBef>
                <a:spcPct val="20000"/>
              </a:spcBef>
              <a:defRPr/>
            </a:pPr>
            <a:endParaRPr lang="en-US">
              <a:solidFill>
                <a:srgbClr val="000000"/>
              </a:solidFill>
            </a:endParaRPr>
          </a:p>
        </p:txBody>
      </p:sp>
      <p:sp>
        <p:nvSpPr>
          <p:cNvPr id="90" name="Oval 88"/>
          <p:cNvSpPr>
            <a:spLocks noChangeArrowheads="1"/>
          </p:cNvSpPr>
          <p:nvPr/>
        </p:nvSpPr>
        <p:spPr bwMode="auto">
          <a:xfrm>
            <a:off x="4162425" y="4945063"/>
            <a:ext cx="49213" cy="46037"/>
          </a:xfrm>
          <a:prstGeom prst="ellipse">
            <a:avLst/>
          </a:prstGeom>
          <a:solidFill>
            <a:schemeClr val="bg2">
              <a:lumMod val="20000"/>
              <a:lumOff val="80000"/>
            </a:schemeClr>
          </a:solidFill>
          <a:ln w="9360">
            <a:solidFill>
              <a:srgbClr val="000000"/>
            </a:solidFill>
            <a:miter lim="800000"/>
            <a:headEnd/>
            <a:tailEnd/>
          </a:ln>
          <a:effectLst/>
        </p:spPr>
        <p:txBody>
          <a:bodyPr wrap="none" anchor="ctr"/>
          <a:lstStyle/>
          <a:p>
            <a:pPr algn="ctr">
              <a:spcBef>
                <a:spcPct val="20000"/>
              </a:spcBef>
              <a:defRPr/>
            </a:pPr>
            <a:endParaRPr lang="en-US">
              <a:solidFill>
                <a:srgbClr val="000000"/>
              </a:solidFill>
            </a:endParaRPr>
          </a:p>
        </p:txBody>
      </p:sp>
      <p:sp>
        <p:nvSpPr>
          <p:cNvPr id="91" name="Oval 89"/>
          <p:cNvSpPr>
            <a:spLocks noChangeArrowheads="1"/>
          </p:cNvSpPr>
          <p:nvPr/>
        </p:nvSpPr>
        <p:spPr bwMode="auto">
          <a:xfrm>
            <a:off x="4040188" y="5022850"/>
            <a:ext cx="49212" cy="46038"/>
          </a:xfrm>
          <a:prstGeom prst="ellipse">
            <a:avLst/>
          </a:prstGeom>
          <a:solidFill>
            <a:schemeClr val="bg2">
              <a:lumMod val="20000"/>
              <a:lumOff val="80000"/>
            </a:schemeClr>
          </a:solidFill>
          <a:ln w="9360">
            <a:solidFill>
              <a:srgbClr val="000000"/>
            </a:solidFill>
            <a:miter lim="800000"/>
            <a:headEnd/>
            <a:tailEnd/>
          </a:ln>
          <a:effectLst/>
        </p:spPr>
        <p:txBody>
          <a:bodyPr wrap="none" anchor="ctr"/>
          <a:lstStyle/>
          <a:p>
            <a:pPr algn="ctr">
              <a:spcBef>
                <a:spcPct val="20000"/>
              </a:spcBef>
              <a:defRPr/>
            </a:pPr>
            <a:endParaRPr lang="en-US">
              <a:solidFill>
                <a:srgbClr val="000000"/>
              </a:solidFill>
            </a:endParaRPr>
          </a:p>
        </p:txBody>
      </p:sp>
      <p:sp>
        <p:nvSpPr>
          <p:cNvPr id="92" name="Oval 90"/>
          <p:cNvSpPr>
            <a:spLocks noChangeArrowheads="1"/>
          </p:cNvSpPr>
          <p:nvPr/>
        </p:nvSpPr>
        <p:spPr bwMode="auto">
          <a:xfrm>
            <a:off x="3346450" y="5062538"/>
            <a:ext cx="49213" cy="47625"/>
          </a:xfrm>
          <a:prstGeom prst="ellipse">
            <a:avLst/>
          </a:prstGeom>
          <a:solidFill>
            <a:schemeClr val="bg2">
              <a:lumMod val="20000"/>
              <a:lumOff val="80000"/>
            </a:schemeClr>
          </a:solidFill>
          <a:ln w="9360">
            <a:solidFill>
              <a:srgbClr val="000000"/>
            </a:solidFill>
            <a:miter lim="800000"/>
            <a:headEnd/>
            <a:tailEnd/>
          </a:ln>
          <a:effectLst/>
        </p:spPr>
        <p:txBody>
          <a:bodyPr wrap="none" anchor="ctr"/>
          <a:lstStyle/>
          <a:p>
            <a:pPr algn="ctr">
              <a:spcBef>
                <a:spcPct val="20000"/>
              </a:spcBef>
              <a:defRPr/>
            </a:pPr>
            <a:endParaRPr lang="en-US">
              <a:solidFill>
                <a:srgbClr val="000000"/>
              </a:solidFill>
            </a:endParaRPr>
          </a:p>
        </p:txBody>
      </p:sp>
      <p:sp>
        <p:nvSpPr>
          <p:cNvPr id="93" name="Oval 91"/>
          <p:cNvSpPr>
            <a:spLocks noChangeArrowheads="1"/>
          </p:cNvSpPr>
          <p:nvPr/>
        </p:nvSpPr>
        <p:spPr bwMode="auto">
          <a:xfrm>
            <a:off x="3284538" y="4991100"/>
            <a:ext cx="49212" cy="47625"/>
          </a:xfrm>
          <a:prstGeom prst="ellipse">
            <a:avLst/>
          </a:prstGeom>
          <a:solidFill>
            <a:schemeClr val="bg2">
              <a:lumMod val="20000"/>
              <a:lumOff val="80000"/>
            </a:schemeClr>
          </a:solidFill>
          <a:ln w="9360">
            <a:solidFill>
              <a:srgbClr val="000000"/>
            </a:solidFill>
            <a:miter lim="800000"/>
            <a:headEnd/>
            <a:tailEnd/>
          </a:ln>
          <a:effectLst/>
        </p:spPr>
        <p:txBody>
          <a:bodyPr wrap="none" anchor="ctr"/>
          <a:lstStyle/>
          <a:p>
            <a:pPr algn="ctr">
              <a:spcBef>
                <a:spcPct val="20000"/>
              </a:spcBef>
              <a:defRPr/>
            </a:pPr>
            <a:endParaRPr lang="en-US">
              <a:solidFill>
                <a:srgbClr val="000000"/>
              </a:solidFill>
            </a:endParaRPr>
          </a:p>
        </p:txBody>
      </p:sp>
      <p:sp>
        <p:nvSpPr>
          <p:cNvPr id="94" name="Oval 92"/>
          <p:cNvSpPr>
            <a:spLocks noChangeArrowheads="1"/>
          </p:cNvSpPr>
          <p:nvPr/>
        </p:nvSpPr>
        <p:spPr bwMode="auto">
          <a:xfrm>
            <a:off x="3263900" y="5062538"/>
            <a:ext cx="49213" cy="47625"/>
          </a:xfrm>
          <a:prstGeom prst="ellipse">
            <a:avLst/>
          </a:prstGeom>
          <a:solidFill>
            <a:schemeClr val="bg2">
              <a:lumMod val="20000"/>
              <a:lumOff val="80000"/>
            </a:schemeClr>
          </a:solidFill>
          <a:ln w="9360">
            <a:solidFill>
              <a:srgbClr val="000000"/>
            </a:solidFill>
            <a:miter lim="800000"/>
            <a:headEnd/>
            <a:tailEnd/>
          </a:ln>
          <a:effectLst/>
        </p:spPr>
        <p:txBody>
          <a:bodyPr wrap="none" anchor="ctr"/>
          <a:lstStyle/>
          <a:p>
            <a:pPr algn="ctr">
              <a:spcBef>
                <a:spcPct val="20000"/>
              </a:spcBef>
              <a:defRPr/>
            </a:pPr>
            <a:endParaRPr lang="en-US">
              <a:solidFill>
                <a:srgbClr val="000000"/>
              </a:solidFill>
            </a:endParaRPr>
          </a:p>
        </p:txBody>
      </p:sp>
      <p:sp>
        <p:nvSpPr>
          <p:cNvPr id="95" name="Oval 93"/>
          <p:cNvSpPr>
            <a:spLocks noChangeArrowheads="1"/>
          </p:cNvSpPr>
          <p:nvPr/>
        </p:nvSpPr>
        <p:spPr bwMode="auto">
          <a:xfrm>
            <a:off x="3182938" y="5062538"/>
            <a:ext cx="49212" cy="47625"/>
          </a:xfrm>
          <a:prstGeom prst="ellipse">
            <a:avLst/>
          </a:prstGeom>
          <a:solidFill>
            <a:schemeClr val="bg2">
              <a:lumMod val="20000"/>
              <a:lumOff val="80000"/>
            </a:schemeClr>
          </a:solidFill>
          <a:ln w="9360">
            <a:solidFill>
              <a:srgbClr val="000000"/>
            </a:solidFill>
            <a:miter lim="800000"/>
            <a:headEnd/>
            <a:tailEnd/>
          </a:ln>
          <a:effectLst/>
        </p:spPr>
        <p:txBody>
          <a:bodyPr wrap="none" anchor="ctr"/>
          <a:lstStyle/>
          <a:p>
            <a:pPr algn="ctr">
              <a:spcBef>
                <a:spcPct val="20000"/>
              </a:spcBef>
              <a:defRPr/>
            </a:pPr>
            <a:endParaRPr lang="en-US">
              <a:solidFill>
                <a:srgbClr val="000000"/>
              </a:solidFill>
            </a:endParaRPr>
          </a:p>
        </p:txBody>
      </p:sp>
      <p:sp>
        <p:nvSpPr>
          <p:cNvPr id="96" name="Oval 94"/>
          <p:cNvSpPr>
            <a:spLocks noChangeArrowheads="1"/>
          </p:cNvSpPr>
          <p:nvPr/>
        </p:nvSpPr>
        <p:spPr bwMode="auto">
          <a:xfrm>
            <a:off x="3135313" y="4953000"/>
            <a:ext cx="49212" cy="46038"/>
          </a:xfrm>
          <a:prstGeom prst="ellipse">
            <a:avLst/>
          </a:prstGeom>
          <a:solidFill>
            <a:schemeClr val="bg2">
              <a:lumMod val="20000"/>
              <a:lumOff val="80000"/>
            </a:schemeClr>
          </a:solidFill>
          <a:ln w="9360">
            <a:solidFill>
              <a:srgbClr val="000000"/>
            </a:solidFill>
            <a:miter lim="800000"/>
            <a:headEnd/>
            <a:tailEnd/>
          </a:ln>
          <a:effectLst/>
        </p:spPr>
        <p:txBody>
          <a:bodyPr wrap="none" anchor="ctr"/>
          <a:lstStyle/>
          <a:p>
            <a:pPr algn="ctr">
              <a:spcBef>
                <a:spcPct val="20000"/>
              </a:spcBef>
              <a:defRPr/>
            </a:pPr>
            <a:endParaRPr lang="en-US">
              <a:solidFill>
                <a:srgbClr val="000000"/>
              </a:solidFill>
            </a:endParaRPr>
          </a:p>
        </p:txBody>
      </p:sp>
      <p:sp>
        <p:nvSpPr>
          <p:cNvPr id="97" name="Oval 95"/>
          <p:cNvSpPr>
            <a:spLocks noChangeArrowheads="1"/>
          </p:cNvSpPr>
          <p:nvPr/>
        </p:nvSpPr>
        <p:spPr bwMode="auto">
          <a:xfrm>
            <a:off x="3114675" y="5037138"/>
            <a:ext cx="49213" cy="46037"/>
          </a:xfrm>
          <a:prstGeom prst="ellipse">
            <a:avLst/>
          </a:prstGeom>
          <a:solidFill>
            <a:schemeClr val="bg2">
              <a:lumMod val="20000"/>
              <a:lumOff val="80000"/>
            </a:schemeClr>
          </a:solidFill>
          <a:ln w="9360">
            <a:solidFill>
              <a:srgbClr val="000000"/>
            </a:solidFill>
            <a:miter lim="800000"/>
            <a:headEnd/>
            <a:tailEnd/>
          </a:ln>
          <a:effectLst/>
        </p:spPr>
        <p:txBody>
          <a:bodyPr wrap="none" anchor="ctr"/>
          <a:lstStyle/>
          <a:p>
            <a:pPr algn="ctr">
              <a:spcBef>
                <a:spcPct val="20000"/>
              </a:spcBef>
              <a:defRPr/>
            </a:pPr>
            <a:endParaRPr lang="en-US">
              <a:solidFill>
                <a:srgbClr val="000000"/>
              </a:solidFill>
            </a:endParaRPr>
          </a:p>
        </p:txBody>
      </p:sp>
      <p:sp>
        <p:nvSpPr>
          <p:cNvPr id="98" name="Oval 96"/>
          <p:cNvSpPr>
            <a:spLocks noChangeArrowheads="1"/>
          </p:cNvSpPr>
          <p:nvPr/>
        </p:nvSpPr>
        <p:spPr bwMode="auto">
          <a:xfrm>
            <a:off x="3297238" y="4983163"/>
            <a:ext cx="49212" cy="47625"/>
          </a:xfrm>
          <a:prstGeom prst="ellipse">
            <a:avLst/>
          </a:prstGeom>
          <a:solidFill>
            <a:schemeClr val="bg2">
              <a:lumMod val="20000"/>
              <a:lumOff val="80000"/>
            </a:schemeClr>
          </a:solidFill>
          <a:ln w="9360">
            <a:solidFill>
              <a:srgbClr val="000000"/>
            </a:solidFill>
            <a:miter lim="800000"/>
            <a:headEnd/>
            <a:tailEnd/>
          </a:ln>
          <a:effectLst/>
        </p:spPr>
        <p:txBody>
          <a:bodyPr wrap="none" anchor="ctr"/>
          <a:lstStyle/>
          <a:p>
            <a:pPr algn="ctr">
              <a:spcBef>
                <a:spcPct val="20000"/>
              </a:spcBef>
              <a:defRPr/>
            </a:pPr>
            <a:endParaRPr lang="en-US">
              <a:solidFill>
                <a:srgbClr val="000000"/>
              </a:solidFill>
            </a:endParaRPr>
          </a:p>
        </p:txBody>
      </p:sp>
      <p:sp>
        <p:nvSpPr>
          <p:cNvPr id="99" name="Oval 97"/>
          <p:cNvSpPr>
            <a:spLocks noChangeArrowheads="1"/>
          </p:cNvSpPr>
          <p:nvPr/>
        </p:nvSpPr>
        <p:spPr bwMode="auto">
          <a:xfrm>
            <a:off x="3235325" y="4911725"/>
            <a:ext cx="49213" cy="47625"/>
          </a:xfrm>
          <a:prstGeom prst="ellipse">
            <a:avLst/>
          </a:prstGeom>
          <a:solidFill>
            <a:schemeClr val="bg2">
              <a:lumMod val="20000"/>
              <a:lumOff val="80000"/>
            </a:schemeClr>
          </a:solidFill>
          <a:ln w="9360">
            <a:solidFill>
              <a:srgbClr val="000000"/>
            </a:solidFill>
            <a:miter lim="800000"/>
            <a:headEnd/>
            <a:tailEnd/>
          </a:ln>
          <a:effectLst/>
        </p:spPr>
        <p:txBody>
          <a:bodyPr wrap="none" anchor="ctr"/>
          <a:lstStyle/>
          <a:p>
            <a:pPr algn="ctr">
              <a:spcBef>
                <a:spcPct val="20000"/>
              </a:spcBef>
              <a:defRPr/>
            </a:pPr>
            <a:endParaRPr lang="en-US">
              <a:solidFill>
                <a:srgbClr val="000000"/>
              </a:solidFill>
            </a:endParaRPr>
          </a:p>
        </p:txBody>
      </p:sp>
      <p:sp>
        <p:nvSpPr>
          <p:cNvPr id="100" name="Oval 98"/>
          <p:cNvSpPr>
            <a:spLocks noChangeArrowheads="1"/>
          </p:cNvSpPr>
          <p:nvPr/>
        </p:nvSpPr>
        <p:spPr bwMode="auto">
          <a:xfrm>
            <a:off x="3214688" y="4983163"/>
            <a:ext cx="49212" cy="47625"/>
          </a:xfrm>
          <a:prstGeom prst="ellipse">
            <a:avLst/>
          </a:prstGeom>
          <a:solidFill>
            <a:schemeClr val="bg2">
              <a:lumMod val="20000"/>
              <a:lumOff val="80000"/>
            </a:schemeClr>
          </a:solidFill>
          <a:ln w="9360">
            <a:solidFill>
              <a:srgbClr val="000000"/>
            </a:solidFill>
            <a:miter lim="800000"/>
            <a:headEnd/>
            <a:tailEnd/>
          </a:ln>
          <a:effectLst/>
        </p:spPr>
        <p:txBody>
          <a:bodyPr wrap="none" anchor="ctr"/>
          <a:lstStyle/>
          <a:p>
            <a:pPr algn="ctr">
              <a:spcBef>
                <a:spcPct val="20000"/>
              </a:spcBef>
              <a:defRPr/>
            </a:pPr>
            <a:endParaRPr lang="en-US">
              <a:solidFill>
                <a:srgbClr val="000000"/>
              </a:solidFill>
            </a:endParaRPr>
          </a:p>
        </p:txBody>
      </p:sp>
      <p:sp>
        <p:nvSpPr>
          <p:cNvPr id="101" name="Oval 99"/>
          <p:cNvSpPr>
            <a:spLocks noChangeArrowheads="1"/>
          </p:cNvSpPr>
          <p:nvPr/>
        </p:nvSpPr>
        <p:spPr bwMode="auto">
          <a:xfrm>
            <a:off x="3876675" y="5102225"/>
            <a:ext cx="49213" cy="46038"/>
          </a:xfrm>
          <a:prstGeom prst="ellipse">
            <a:avLst/>
          </a:prstGeom>
          <a:solidFill>
            <a:schemeClr val="bg2">
              <a:lumMod val="20000"/>
              <a:lumOff val="80000"/>
            </a:schemeClr>
          </a:solidFill>
          <a:ln w="9360">
            <a:solidFill>
              <a:srgbClr val="000000"/>
            </a:solidFill>
            <a:miter lim="800000"/>
            <a:headEnd/>
            <a:tailEnd/>
          </a:ln>
          <a:effectLst/>
        </p:spPr>
        <p:txBody>
          <a:bodyPr wrap="none" anchor="ctr"/>
          <a:lstStyle/>
          <a:p>
            <a:pPr algn="ctr">
              <a:spcBef>
                <a:spcPct val="20000"/>
              </a:spcBef>
              <a:defRPr/>
            </a:pPr>
            <a:endParaRPr lang="en-US">
              <a:solidFill>
                <a:srgbClr val="000000"/>
              </a:solidFill>
            </a:endParaRPr>
          </a:p>
        </p:txBody>
      </p:sp>
      <p:sp>
        <p:nvSpPr>
          <p:cNvPr id="102" name="Oval 100"/>
          <p:cNvSpPr>
            <a:spLocks noChangeArrowheads="1"/>
          </p:cNvSpPr>
          <p:nvPr/>
        </p:nvSpPr>
        <p:spPr bwMode="auto">
          <a:xfrm>
            <a:off x="3814763" y="5030788"/>
            <a:ext cx="49212" cy="46037"/>
          </a:xfrm>
          <a:prstGeom prst="ellipse">
            <a:avLst/>
          </a:prstGeom>
          <a:solidFill>
            <a:schemeClr val="bg2">
              <a:lumMod val="20000"/>
              <a:lumOff val="80000"/>
            </a:schemeClr>
          </a:solidFill>
          <a:ln w="9360">
            <a:solidFill>
              <a:srgbClr val="000000"/>
            </a:solidFill>
            <a:miter lim="800000"/>
            <a:headEnd/>
            <a:tailEnd/>
          </a:ln>
          <a:effectLst/>
        </p:spPr>
        <p:txBody>
          <a:bodyPr wrap="none" anchor="ctr"/>
          <a:lstStyle/>
          <a:p>
            <a:pPr algn="ctr">
              <a:spcBef>
                <a:spcPct val="20000"/>
              </a:spcBef>
              <a:defRPr/>
            </a:pPr>
            <a:endParaRPr lang="en-US">
              <a:solidFill>
                <a:srgbClr val="000000"/>
              </a:solidFill>
            </a:endParaRPr>
          </a:p>
        </p:txBody>
      </p:sp>
      <p:sp>
        <p:nvSpPr>
          <p:cNvPr id="103" name="Oval 101"/>
          <p:cNvSpPr>
            <a:spLocks noChangeArrowheads="1"/>
          </p:cNvSpPr>
          <p:nvPr/>
        </p:nvSpPr>
        <p:spPr bwMode="auto">
          <a:xfrm>
            <a:off x="3794125" y="5102225"/>
            <a:ext cx="49213" cy="46038"/>
          </a:xfrm>
          <a:prstGeom prst="ellipse">
            <a:avLst/>
          </a:prstGeom>
          <a:solidFill>
            <a:schemeClr val="bg2">
              <a:lumMod val="20000"/>
              <a:lumOff val="80000"/>
            </a:schemeClr>
          </a:solidFill>
          <a:ln w="9360">
            <a:solidFill>
              <a:srgbClr val="000000"/>
            </a:solidFill>
            <a:miter lim="800000"/>
            <a:headEnd/>
            <a:tailEnd/>
          </a:ln>
          <a:effectLst/>
        </p:spPr>
        <p:txBody>
          <a:bodyPr wrap="none" anchor="ctr"/>
          <a:lstStyle/>
          <a:p>
            <a:pPr algn="ctr">
              <a:spcBef>
                <a:spcPct val="20000"/>
              </a:spcBef>
              <a:defRPr/>
            </a:pPr>
            <a:endParaRPr lang="en-US">
              <a:solidFill>
                <a:srgbClr val="000000"/>
              </a:solidFill>
            </a:endParaRPr>
          </a:p>
        </p:txBody>
      </p:sp>
      <p:sp>
        <p:nvSpPr>
          <p:cNvPr id="104" name="Oval 102"/>
          <p:cNvSpPr>
            <a:spLocks noChangeArrowheads="1"/>
          </p:cNvSpPr>
          <p:nvPr/>
        </p:nvSpPr>
        <p:spPr bwMode="auto">
          <a:xfrm>
            <a:off x="4106863" y="4887913"/>
            <a:ext cx="50800" cy="46037"/>
          </a:xfrm>
          <a:prstGeom prst="ellipse">
            <a:avLst/>
          </a:prstGeom>
          <a:solidFill>
            <a:schemeClr val="bg2">
              <a:lumMod val="20000"/>
              <a:lumOff val="80000"/>
            </a:schemeClr>
          </a:solidFill>
          <a:ln w="9360">
            <a:solidFill>
              <a:srgbClr val="000000"/>
            </a:solidFill>
            <a:miter lim="800000"/>
            <a:headEnd/>
            <a:tailEnd/>
          </a:ln>
          <a:effectLst/>
        </p:spPr>
        <p:txBody>
          <a:bodyPr wrap="none" anchor="ctr"/>
          <a:lstStyle/>
          <a:p>
            <a:pPr algn="ctr">
              <a:spcBef>
                <a:spcPct val="20000"/>
              </a:spcBef>
              <a:defRPr/>
            </a:pPr>
            <a:endParaRPr lang="en-US">
              <a:solidFill>
                <a:srgbClr val="000000"/>
              </a:solidFill>
            </a:endParaRPr>
          </a:p>
        </p:txBody>
      </p:sp>
      <p:sp>
        <p:nvSpPr>
          <p:cNvPr id="105" name="Oval 103"/>
          <p:cNvSpPr>
            <a:spLocks noChangeArrowheads="1"/>
          </p:cNvSpPr>
          <p:nvPr/>
        </p:nvSpPr>
        <p:spPr bwMode="auto">
          <a:xfrm>
            <a:off x="4046538" y="4816475"/>
            <a:ext cx="49212" cy="46038"/>
          </a:xfrm>
          <a:prstGeom prst="ellipse">
            <a:avLst/>
          </a:prstGeom>
          <a:solidFill>
            <a:schemeClr val="bg2">
              <a:lumMod val="20000"/>
              <a:lumOff val="80000"/>
            </a:schemeClr>
          </a:solidFill>
          <a:ln w="9360">
            <a:solidFill>
              <a:srgbClr val="000000"/>
            </a:solidFill>
            <a:miter lim="800000"/>
            <a:headEnd/>
            <a:tailEnd/>
          </a:ln>
          <a:effectLst/>
        </p:spPr>
        <p:txBody>
          <a:bodyPr wrap="none" anchor="ctr"/>
          <a:lstStyle/>
          <a:p>
            <a:pPr algn="ctr">
              <a:spcBef>
                <a:spcPct val="20000"/>
              </a:spcBef>
              <a:defRPr/>
            </a:pPr>
            <a:endParaRPr lang="en-US">
              <a:solidFill>
                <a:srgbClr val="000000"/>
              </a:solidFill>
            </a:endParaRPr>
          </a:p>
        </p:txBody>
      </p:sp>
      <p:sp>
        <p:nvSpPr>
          <p:cNvPr id="106" name="Oval 104"/>
          <p:cNvSpPr>
            <a:spLocks noChangeArrowheads="1"/>
          </p:cNvSpPr>
          <p:nvPr/>
        </p:nvSpPr>
        <p:spPr bwMode="auto">
          <a:xfrm>
            <a:off x="4025900" y="4887913"/>
            <a:ext cx="49213" cy="46037"/>
          </a:xfrm>
          <a:prstGeom prst="ellipse">
            <a:avLst/>
          </a:prstGeom>
          <a:solidFill>
            <a:schemeClr val="bg2">
              <a:lumMod val="20000"/>
              <a:lumOff val="80000"/>
            </a:schemeClr>
          </a:solidFill>
          <a:ln w="9360">
            <a:solidFill>
              <a:srgbClr val="000000"/>
            </a:solidFill>
            <a:miter lim="800000"/>
            <a:headEnd/>
            <a:tailEnd/>
          </a:ln>
          <a:effectLst/>
        </p:spPr>
        <p:txBody>
          <a:bodyPr wrap="none" anchor="ctr"/>
          <a:lstStyle/>
          <a:p>
            <a:pPr algn="ctr">
              <a:spcBef>
                <a:spcPct val="20000"/>
              </a:spcBef>
              <a:defRPr/>
            </a:pPr>
            <a:endParaRPr lang="en-US">
              <a:solidFill>
                <a:srgbClr val="000000"/>
              </a:solidFill>
            </a:endParaRPr>
          </a:p>
        </p:txBody>
      </p:sp>
      <p:sp>
        <p:nvSpPr>
          <p:cNvPr id="107" name="Oval 105"/>
          <p:cNvSpPr>
            <a:spLocks noChangeArrowheads="1"/>
          </p:cNvSpPr>
          <p:nvPr/>
        </p:nvSpPr>
        <p:spPr bwMode="auto">
          <a:xfrm>
            <a:off x="3622675" y="4835525"/>
            <a:ext cx="49213" cy="47625"/>
          </a:xfrm>
          <a:prstGeom prst="ellipse">
            <a:avLst/>
          </a:prstGeom>
          <a:solidFill>
            <a:schemeClr val="bg2">
              <a:lumMod val="20000"/>
              <a:lumOff val="80000"/>
            </a:schemeClr>
          </a:solidFill>
          <a:ln w="9360">
            <a:solidFill>
              <a:srgbClr val="000000"/>
            </a:solidFill>
            <a:miter lim="800000"/>
            <a:headEnd/>
            <a:tailEnd/>
          </a:ln>
          <a:effectLst/>
        </p:spPr>
        <p:txBody>
          <a:bodyPr wrap="none" anchor="ctr"/>
          <a:lstStyle/>
          <a:p>
            <a:pPr algn="ctr">
              <a:spcBef>
                <a:spcPct val="20000"/>
              </a:spcBef>
              <a:defRPr/>
            </a:pPr>
            <a:endParaRPr lang="en-US">
              <a:solidFill>
                <a:srgbClr val="000000"/>
              </a:solidFill>
            </a:endParaRPr>
          </a:p>
        </p:txBody>
      </p:sp>
      <p:sp>
        <p:nvSpPr>
          <p:cNvPr id="108" name="Oval 106"/>
          <p:cNvSpPr>
            <a:spLocks noChangeArrowheads="1"/>
          </p:cNvSpPr>
          <p:nvPr/>
        </p:nvSpPr>
        <p:spPr bwMode="auto">
          <a:xfrm>
            <a:off x="3562350" y="4860925"/>
            <a:ext cx="49213" cy="47625"/>
          </a:xfrm>
          <a:prstGeom prst="ellipse">
            <a:avLst/>
          </a:prstGeom>
          <a:solidFill>
            <a:schemeClr val="bg2">
              <a:lumMod val="20000"/>
              <a:lumOff val="80000"/>
            </a:schemeClr>
          </a:solidFill>
          <a:ln w="9360">
            <a:solidFill>
              <a:srgbClr val="000000"/>
            </a:solidFill>
            <a:miter lim="800000"/>
            <a:headEnd/>
            <a:tailEnd/>
          </a:ln>
          <a:effectLst/>
        </p:spPr>
        <p:txBody>
          <a:bodyPr wrap="none" anchor="ctr"/>
          <a:lstStyle/>
          <a:p>
            <a:pPr algn="ctr">
              <a:spcBef>
                <a:spcPct val="20000"/>
              </a:spcBef>
              <a:defRPr/>
            </a:pPr>
            <a:endParaRPr lang="en-US">
              <a:solidFill>
                <a:srgbClr val="000000"/>
              </a:solidFill>
            </a:endParaRPr>
          </a:p>
        </p:txBody>
      </p:sp>
      <p:sp>
        <p:nvSpPr>
          <p:cNvPr id="109" name="Oval 107"/>
          <p:cNvSpPr>
            <a:spLocks noChangeArrowheads="1"/>
          </p:cNvSpPr>
          <p:nvPr/>
        </p:nvSpPr>
        <p:spPr bwMode="auto">
          <a:xfrm>
            <a:off x="3541713" y="4932363"/>
            <a:ext cx="49212" cy="47625"/>
          </a:xfrm>
          <a:prstGeom prst="ellipse">
            <a:avLst/>
          </a:prstGeom>
          <a:solidFill>
            <a:schemeClr val="bg2">
              <a:lumMod val="20000"/>
              <a:lumOff val="80000"/>
            </a:schemeClr>
          </a:solidFill>
          <a:ln w="9360">
            <a:solidFill>
              <a:srgbClr val="000000"/>
            </a:solidFill>
            <a:miter lim="800000"/>
            <a:headEnd/>
            <a:tailEnd/>
          </a:ln>
          <a:effectLst/>
        </p:spPr>
        <p:txBody>
          <a:bodyPr wrap="none" anchor="ctr"/>
          <a:lstStyle/>
          <a:p>
            <a:pPr algn="ctr">
              <a:spcBef>
                <a:spcPct val="20000"/>
              </a:spcBef>
              <a:defRPr/>
            </a:pPr>
            <a:endParaRPr lang="en-US">
              <a:solidFill>
                <a:srgbClr val="000000"/>
              </a:solidFill>
            </a:endParaRPr>
          </a:p>
        </p:txBody>
      </p:sp>
      <p:sp>
        <p:nvSpPr>
          <p:cNvPr id="110" name="Oval 108"/>
          <p:cNvSpPr>
            <a:spLocks noChangeArrowheads="1"/>
          </p:cNvSpPr>
          <p:nvPr/>
        </p:nvSpPr>
        <p:spPr bwMode="auto">
          <a:xfrm>
            <a:off x="3705225" y="4867275"/>
            <a:ext cx="49213" cy="46038"/>
          </a:xfrm>
          <a:prstGeom prst="ellipse">
            <a:avLst/>
          </a:prstGeom>
          <a:solidFill>
            <a:schemeClr val="bg2">
              <a:lumMod val="20000"/>
              <a:lumOff val="80000"/>
            </a:schemeClr>
          </a:solidFill>
          <a:ln w="9360">
            <a:solidFill>
              <a:srgbClr val="000000"/>
            </a:solidFill>
            <a:miter lim="800000"/>
            <a:headEnd/>
            <a:tailEnd/>
          </a:ln>
          <a:effectLst/>
        </p:spPr>
        <p:txBody>
          <a:bodyPr wrap="none" anchor="ctr"/>
          <a:lstStyle/>
          <a:p>
            <a:pPr algn="ctr">
              <a:spcBef>
                <a:spcPct val="20000"/>
              </a:spcBef>
              <a:defRPr/>
            </a:pPr>
            <a:endParaRPr lang="en-US">
              <a:solidFill>
                <a:srgbClr val="000000"/>
              </a:solidFill>
            </a:endParaRPr>
          </a:p>
        </p:txBody>
      </p:sp>
      <p:sp>
        <p:nvSpPr>
          <p:cNvPr id="111" name="Oval 109"/>
          <p:cNvSpPr>
            <a:spLocks noChangeArrowheads="1"/>
          </p:cNvSpPr>
          <p:nvPr/>
        </p:nvSpPr>
        <p:spPr bwMode="auto">
          <a:xfrm>
            <a:off x="3317875" y="4913313"/>
            <a:ext cx="49213" cy="47625"/>
          </a:xfrm>
          <a:prstGeom prst="ellipse">
            <a:avLst/>
          </a:prstGeom>
          <a:solidFill>
            <a:schemeClr val="bg2">
              <a:lumMod val="20000"/>
              <a:lumOff val="80000"/>
            </a:schemeClr>
          </a:solidFill>
          <a:ln w="9360">
            <a:solidFill>
              <a:srgbClr val="000000"/>
            </a:solidFill>
            <a:miter lim="800000"/>
            <a:headEnd/>
            <a:tailEnd/>
          </a:ln>
          <a:effectLst/>
        </p:spPr>
        <p:txBody>
          <a:bodyPr wrap="none" anchor="ctr"/>
          <a:lstStyle/>
          <a:p>
            <a:pPr algn="ctr">
              <a:spcBef>
                <a:spcPct val="20000"/>
              </a:spcBef>
              <a:defRPr/>
            </a:pPr>
            <a:endParaRPr lang="en-US">
              <a:solidFill>
                <a:srgbClr val="000000"/>
              </a:solidFill>
            </a:endParaRPr>
          </a:p>
        </p:txBody>
      </p:sp>
      <p:sp>
        <p:nvSpPr>
          <p:cNvPr id="112" name="Oval 110"/>
          <p:cNvSpPr>
            <a:spLocks noChangeArrowheads="1"/>
          </p:cNvSpPr>
          <p:nvPr/>
        </p:nvSpPr>
        <p:spPr bwMode="auto">
          <a:xfrm>
            <a:off x="3425825" y="4852988"/>
            <a:ext cx="49213" cy="47625"/>
          </a:xfrm>
          <a:prstGeom prst="ellipse">
            <a:avLst/>
          </a:prstGeom>
          <a:solidFill>
            <a:schemeClr val="bg2">
              <a:lumMod val="20000"/>
              <a:lumOff val="80000"/>
            </a:schemeClr>
          </a:solidFill>
          <a:ln w="9360">
            <a:solidFill>
              <a:srgbClr val="000000"/>
            </a:solidFill>
            <a:miter lim="800000"/>
            <a:headEnd/>
            <a:tailEnd/>
          </a:ln>
          <a:effectLst/>
        </p:spPr>
        <p:txBody>
          <a:bodyPr wrap="none" anchor="ctr"/>
          <a:lstStyle/>
          <a:p>
            <a:pPr algn="ctr">
              <a:spcBef>
                <a:spcPct val="20000"/>
              </a:spcBef>
              <a:defRPr/>
            </a:pPr>
            <a:endParaRPr lang="en-US">
              <a:solidFill>
                <a:srgbClr val="000000"/>
              </a:solidFill>
            </a:endParaRPr>
          </a:p>
        </p:txBody>
      </p:sp>
      <p:sp>
        <p:nvSpPr>
          <p:cNvPr id="113" name="Oval 111"/>
          <p:cNvSpPr>
            <a:spLocks noChangeArrowheads="1"/>
          </p:cNvSpPr>
          <p:nvPr/>
        </p:nvSpPr>
        <p:spPr bwMode="auto">
          <a:xfrm>
            <a:off x="3509963" y="5008563"/>
            <a:ext cx="49212" cy="47625"/>
          </a:xfrm>
          <a:prstGeom prst="ellipse">
            <a:avLst/>
          </a:prstGeom>
          <a:solidFill>
            <a:schemeClr val="bg2">
              <a:lumMod val="20000"/>
              <a:lumOff val="80000"/>
            </a:schemeClr>
          </a:solidFill>
          <a:ln w="9360">
            <a:solidFill>
              <a:srgbClr val="000000"/>
            </a:solidFill>
            <a:miter lim="800000"/>
            <a:headEnd/>
            <a:tailEnd/>
          </a:ln>
          <a:effectLst/>
        </p:spPr>
        <p:txBody>
          <a:bodyPr wrap="none" anchor="ctr"/>
          <a:lstStyle/>
          <a:p>
            <a:pPr algn="ctr">
              <a:spcBef>
                <a:spcPct val="20000"/>
              </a:spcBef>
              <a:defRPr/>
            </a:pPr>
            <a:endParaRPr lang="en-US">
              <a:solidFill>
                <a:srgbClr val="000000"/>
              </a:solidFill>
            </a:endParaRPr>
          </a:p>
        </p:txBody>
      </p:sp>
      <p:sp>
        <p:nvSpPr>
          <p:cNvPr id="114" name="Oval 112"/>
          <p:cNvSpPr>
            <a:spLocks noChangeArrowheads="1"/>
          </p:cNvSpPr>
          <p:nvPr/>
        </p:nvSpPr>
        <p:spPr bwMode="auto">
          <a:xfrm>
            <a:off x="3386138" y="5108575"/>
            <a:ext cx="50800" cy="46038"/>
          </a:xfrm>
          <a:prstGeom prst="ellipse">
            <a:avLst/>
          </a:prstGeom>
          <a:solidFill>
            <a:schemeClr val="bg2">
              <a:lumMod val="20000"/>
              <a:lumOff val="80000"/>
            </a:schemeClr>
          </a:solidFill>
          <a:ln w="9360">
            <a:solidFill>
              <a:srgbClr val="000000"/>
            </a:solidFill>
            <a:miter lim="800000"/>
            <a:headEnd/>
            <a:tailEnd/>
          </a:ln>
          <a:effectLst/>
        </p:spPr>
        <p:txBody>
          <a:bodyPr wrap="none" anchor="ctr"/>
          <a:lstStyle/>
          <a:p>
            <a:pPr algn="ctr">
              <a:spcBef>
                <a:spcPct val="20000"/>
              </a:spcBef>
              <a:defRPr/>
            </a:pPr>
            <a:endParaRPr lang="en-US">
              <a:solidFill>
                <a:srgbClr val="000000"/>
              </a:solidFill>
            </a:endParaRPr>
          </a:p>
        </p:txBody>
      </p:sp>
      <p:sp>
        <p:nvSpPr>
          <p:cNvPr id="115" name="Oval 113"/>
          <p:cNvSpPr>
            <a:spLocks noChangeArrowheads="1"/>
          </p:cNvSpPr>
          <p:nvPr/>
        </p:nvSpPr>
        <p:spPr bwMode="auto">
          <a:xfrm>
            <a:off x="3481388" y="5119688"/>
            <a:ext cx="49212" cy="47625"/>
          </a:xfrm>
          <a:prstGeom prst="ellipse">
            <a:avLst/>
          </a:prstGeom>
          <a:solidFill>
            <a:schemeClr val="bg2">
              <a:lumMod val="20000"/>
              <a:lumOff val="80000"/>
            </a:schemeClr>
          </a:solidFill>
          <a:ln w="9360">
            <a:solidFill>
              <a:srgbClr val="000000"/>
            </a:solidFill>
            <a:miter lim="800000"/>
            <a:headEnd/>
            <a:tailEnd/>
          </a:ln>
          <a:effectLst/>
        </p:spPr>
        <p:txBody>
          <a:bodyPr wrap="none" anchor="ctr"/>
          <a:lstStyle/>
          <a:p>
            <a:pPr algn="ctr">
              <a:spcBef>
                <a:spcPct val="20000"/>
              </a:spcBef>
              <a:defRPr/>
            </a:pPr>
            <a:endParaRPr lang="en-US">
              <a:solidFill>
                <a:srgbClr val="000000"/>
              </a:solidFill>
            </a:endParaRPr>
          </a:p>
        </p:txBody>
      </p:sp>
      <p:sp>
        <p:nvSpPr>
          <p:cNvPr id="116" name="Oval 114"/>
          <p:cNvSpPr>
            <a:spLocks noChangeArrowheads="1"/>
          </p:cNvSpPr>
          <p:nvPr/>
        </p:nvSpPr>
        <p:spPr bwMode="auto">
          <a:xfrm>
            <a:off x="3582988" y="5119688"/>
            <a:ext cx="49212" cy="47625"/>
          </a:xfrm>
          <a:prstGeom prst="ellipse">
            <a:avLst/>
          </a:prstGeom>
          <a:solidFill>
            <a:schemeClr val="bg2">
              <a:lumMod val="20000"/>
              <a:lumOff val="80000"/>
            </a:schemeClr>
          </a:solidFill>
          <a:ln w="9360">
            <a:solidFill>
              <a:srgbClr val="000000"/>
            </a:solidFill>
            <a:miter lim="800000"/>
            <a:headEnd/>
            <a:tailEnd/>
          </a:ln>
          <a:effectLst/>
        </p:spPr>
        <p:txBody>
          <a:bodyPr wrap="none" anchor="ctr"/>
          <a:lstStyle/>
          <a:p>
            <a:pPr algn="ctr">
              <a:spcBef>
                <a:spcPct val="20000"/>
              </a:spcBef>
              <a:defRPr/>
            </a:pPr>
            <a:endParaRPr lang="en-US">
              <a:solidFill>
                <a:srgbClr val="000000"/>
              </a:solidFill>
            </a:endParaRPr>
          </a:p>
        </p:txBody>
      </p:sp>
      <p:sp>
        <p:nvSpPr>
          <p:cNvPr id="117" name="Oval 115"/>
          <p:cNvSpPr>
            <a:spLocks noChangeArrowheads="1"/>
          </p:cNvSpPr>
          <p:nvPr/>
        </p:nvSpPr>
        <p:spPr bwMode="auto">
          <a:xfrm>
            <a:off x="3794125" y="4827588"/>
            <a:ext cx="49213" cy="47625"/>
          </a:xfrm>
          <a:prstGeom prst="ellipse">
            <a:avLst/>
          </a:prstGeom>
          <a:solidFill>
            <a:schemeClr val="bg2">
              <a:lumMod val="20000"/>
              <a:lumOff val="80000"/>
            </a:schemeClr>
          </a:solidFill>
          <a:ln w="9360">
            <a:solidFill>
              <a:srgbClr val="000000"/>
            </a:solidFill>
            <a:miter lim="800000"/>
            <a:headEnd/>
            <a:tailEnd/>
          </a:ln>
          <a:effectLst/>
        </p:spPr>
        <p:txBody>
          <a:bodyPr wrap="none" anchor="ctr"/>
          <a:lstStyle/>
          <a:p>
            <a:pPr algn="ctr">
              <a:spcBef>
                <a:spcPct val="20000"/>
              </a:spcBef>
              <a:defRPr/>
            </a:pPr>
            <a:endParaRPr lang="en-US">
              <a:solidFill>
                <a:srgbClr val="000000"/>
              </a:solidFill>
            </a:endParaRPr>
          </a:p>
        </p:txBody>
      </p:sp>
      <p:sp>
        <p:nvSpPr>
          <p:cNvPr id="118" name="Oval 116"/>
          <p:cNvSpPr>
            <a:spLocks noChangeArrowheads="1"/>
          </p:cNvSpPr>
          <p:nvPr/>
        </p:nvSpPr>
        <p:spPr bwMode="auto">
          <a:xfrm>
            <a:off x="3902075" y="4816475"/>
            <a:ext cx="49213" cy="46038"/>
          </a:xfrm>
          <a:prstGeom prst="ellipse">
            <a:avLst/>
          </a:prstGeom>
          <a:solidFill>
            <a:schemeClr val="bg2">
              <a:lumMod val="20000"/>
              <a:lumOff val="80000"/>
            </a:schemeClr>
          </a:solidFill>
          <a:ln w="9360">
            <a:solidFill>
              <a:srgbClr val="000000"/>
            </a:solidFill>
            <a:miter lim="800000"/>
            <a:headEnd/>
            <a:tailEnd/>
          </a:ln>
          <a:effectLst/>
        </p:spPr>
        <p:txBody>
          <a:bodyPr wrap="none" anchor="ctr"/>
          <a:lstStyle/>
          <a:p>
            <a:pPr algn="ctr">
              <a:spcBef>
                <a:spcPct val="20000"/>
              </a:spcBef>
              <a:defRPr/>
            </a:pPr>
            <a:endParaRPr lang="en-US">
              <a:solidFill>
                <a:srgbClr val="000000"/>
              </a:solidFill>
            </a:endParaRPr>
          </a:p>
        </p:txBody>
      </p:sp>
      <p:sp>
        <p:nvSpPr>
          <p:cNvPr id="119" name="Oval 117"/>
          <p:cNvSpPr>
            <a:spLocks noChangeArrowheads="1"/>
          </p:cNvSpPr>
          <p:nvPr/>
        </p:nvSpPr>
        <p:spPr bwMode="auto">
          <a:xfrm>
            <a:off x="3962400" y="5100638"/>
            <a:ext cx="50800" cy="46037"/>
          </a:xfrm>
          <a:prstGeom prst="ellipse">
            <a:avLst/>
          </a:prstGeom>
          <a:solidFill>
            <a:schemeClr val="bg2">
              <a:lumMod val="20000"/>
              <a:lumOff val="80000"/>
            </a:schemeClr>
          </a:solidFill>
          <a:ln w="9360">
            <a:solidFill>
              <a:srgbClr val="000000"/>
            </a:solidFill>
            <a:miter lim="800000"/>
            <a:headEnd/>
            <a:tailEnd/>
          </a:ln>
          <a:effectLst/>
        </p:spPr>
        <p:txBody>
          <a:bodyPr wrap="none" anchor="ctr"/>
          <a:lstStyle/>
          <a:p>
            <a:pPr algn="ctr">
              <a:spcBef>
                <a:spcPct val="20000"/>
              </a:spcBef>
              <a:defRPr/>
            </a:pPr>
            <a:endParaRPr lang="en-US">
              <a:solidFill>
                <a:srgbClr val="000000"/>
              </a:solidFill>
            </a:endParaRPr>
          </a:p>
        </p:txBody>
      </p:sp>
      <p:sp>
        <p:nvSpPr>
          <p:cNvPr id="120" name="Oval 118"/>
          <p:cNvSpPr>
            <a:spLocks noChangeArrowheads="1"/>
          </p:cNvSpPr>
          <p:nvPr/>
        </p:nvSpPr>
        <p:spPr bwMode="auto">
          <a:xfrm>
            <a:off x="4135438" y="5080000"/>
            <a:ext cx="49212" cy="47625"/>
          </a:xfrm>
          <a:prstGeom prst="ellipse">
            <a:avLst/>
          </a:prstGeom>
          <a:solidFill>
            <a:schemeClr val="bg2">
              <a:lumMod val="20000"/>
              <a:lumOff val="80000"/>
            </a:schemeClr>
          </a:solidFill>
          <a:ln w="9360">
            <a:solidFill>
              <a:srgbClr val="000000"/>
            </a:solidFill>
            <a:miter lim="800000"/>
            <a:headEnd/>
            <a:tailEnd/>
          </a:ln>
          <a:effectLst/>
        </p:spPr>
        <p:txBody>
          <a:bodyPr wrap="none" anchor="ctr"/>
          <a:lstStyle/>
          <a:p>
            <a:pPr algn="ctr">
              <a:spcBef>
                <a:spcPct val="20000"/>
              </a:spcBef>
              <a:defRPr/>
            </a:pPr>
            <a:endParaRPr lang="en-US">
              <a:solidFill>
                <a:srgbClr val="000000"/>
              </a:solidFill>
            </a:endParaRPr>
          </a:p>
        </p:txBody>
      </p:sp>
      <p:sp>
        <p:nvSpPr>
          <p:cNvPr id="121" name="Oval 119"/>
          <p:cNvSpPr>
            <a:spLocks noChangeArrowheads="1"/>
          </p:cNvSpPr>
          <p:nvPr/>
        </p:nvSpPr>
        <p:spPr bwMode="auto">
          <a:xfrm>
            <a:off x="4052888" y="5080000"/>
            <a:ext cx="49212" cy="47625"/>
          </a:xfrm>
          <a:prstGeom prst="ellipse">
            <a:avLst/>
          </a:prstGeom>
          <a:solidFill>
            <a:schemeClr val="bg2">
              <a:lumMod val="20000"/>
              <a:lumOff val="80000"/>
            </a:schemeClr>
          </a:solidFill>
          <a:ln w="9360">
            <a:solidFill>
              <a:srgbClr val="000000"/>
            </a:solidFill>
            <a:miter lim="800000"/>
            <a:headEnd/>
            <a:tailEnd/>
          </a:ln>
          <a:effectLst/>
        </p:spPr>
        <p:txBody>
          <a:bodyPr wrap="none" anchor="ctr"/>
          <a:lstStyle/>
          <a:p>
            <a:pPr algn="ctr">
              <a:spcBef>
                <a:spcPct val="20000"/>
              </a:spcBef>
              <a:defRPr/>
            </a:pPr>
            <a:endParaRPr lang="en-US">
              <a:solidFill>
                <a:srgbClr val="000000"/>
              </a:solidFill>
            </a:endParaRPr>
          </a:p>
        </p:txBody>
      </p:sp>
      <p:sp>
        <p:nvSpPr>
          <p:cNvPr id="39030" name="Oval 120"/>
          <p:cNvSpPr>
            <a:spLocks noChangeArrowheads="1"/>
          </p:cNvSpPr>
          <p:nvPr/>
        </p:nvSpPr>
        <p:spPr bwMode="auto">
          <a:xfrm>
            <a:off x="4275138" y="5030788"/>
            <a:ext cx="50800" cy="46037"/>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123" name="Oval 121"/>
          <p:cNvSpPr>
            <a:spLocks noChangeArrowheads="1"/>
          </p:cNvSpPr>
          <p:nvPr/>
        </p:nvSpPr>
        <p:spPr bwMode="auto">
          <a:xfrm>
            <a:off x="4194175" y="5030788"/>
            <a:ext cx="49213" cy="46037"/>
          </a:xfrm>
          <a:prstGeom prst="ellipse">
            <a:avLst/>
          </a:prstGeom>
          <a:solidFill>
            <a:schemeClr val="bg2">
              <a:lumMod val="20000"/>
              <a:lumOff val="80000"/>
            </a:schemeClr>
          </a:solidFill>
          <a:ln w="9360">
            <a:solidFill>
              <a:srgbClr val="000000"/>
            </a:solidFill>
            <a:miter lim="800000"/>
            <a:headEnd/>
            <a:tailEnd/>
          </a:ln>
          <a:effectLst/>
        </p:spPr>
        <p:txBody>
          <a:bodyPr wrap="none" anchor="ctr"/>
          <a:lstStyle/>
          <a:p>
            <a:pPr algn="ctr">
              <a:spcBef>
                <a:spcPct val="20000"/>
              </a:spcBef>
              <a:defRPr/>
            </a:pPr>
            <a:endParaRPr lang="en-US">
              <a:solidFill>
                <a:srgbClr val="000000"/>
              </a:solidFill>
            </a:endParaRPr>
          </a:p>
        </p:txBody>
      </p:sp>
      <p:sp>
        <p:nvSpPr>
          <p:cNvPr id="124" name="Oval 122"/>
          <p:cNvSpPr>
            <a:spLocks noChangeArrowheads="1"/>
          </p:cNvSpPr>
          <p:nvPr/>
        </p:nvSpPr>
        <p:spPr bwMode="auto">
          <a:xfrm>
            <a:off x="4216400" y="4827588"/>
            <a:ext cx="49213" cy="47625"/>
          </a:xfrm>
          <a:prstGeom prst="ellipse">
            <a:avLst/>
          </a:prstGeom>
          <a:solidFill>
            <a:schemeClr val="bg2">
              <a:lumMod val="20000"/>
              <a:lumOff val="80000"/>
            </a:schemeClr>
          </a:solidFill>
          <a:ln w="9360">
            <a:solidFill>
              <a:srgbClr val="000000"/>
            </a:solidFill>
            <a:miter lim="800000"/>
            <a:headEnd/>
            <a:tailEnd/>
          </a:ln>
          <a:effectLst/>
        </p:spPr>
        <p:txBody>
          <a:bodyPr wrap="none" anchor="ctr"/>
          <a:lstStyle/>
          <a:p>
            <a:pPr algn="ctr">
              <a:spcBef>
                <a:spcPct val="20000"/>
              </a:spcBef>
              <a:defRPr/>
            </a:pPr>
            <a:endParaRPr lang="en-US">
              <a:solidFill>
                <a:srgbClr val="000000"/>
              </a:solidFill>
            </a:endParaRPr>
          </a:p>
        </p:txBody>
      </p:sp>
      <p:sp>
        <p:nvSpPr>
          <p:cNvPr id="125" name="Oval 123"/>
          <p:cNvSpPr>
            <a:spLocks noChangeArrowheads="1"/>
          </p:cNvSpPr>
          <p:nvPr/>
        </p:nvSpPr>
        <p:spPr bwMode="auto">
          <a:xfrm>
            <a:off x="4135438" y="4827588"/>
            <a:ext cx="49212" cy="47625"/>
          </a:xfrm>
          <a:prstGeom prst="ellipse">
            <a:avLst/>
          </a:prstGeom>
          <a:solidFill>
            <a:schemeClr val="bg2">
              <a:lumMod val="20000"/>
              <a:lumOff val="80000"/>
            </a:schemeClr>
          </a:solidFill>
          <a:ln w="9360">
            <a:solidFill>
              <a:srgbClr val="000000"/>
            </a:solidFill>
            <a:miter lim="800000"/>
            <a:headEnd/>
            <a:tailEnd/>
          </a:ln>
          <a:effectLst/>
        </p:spPr>
        <p:txBody>
          <a:bodyPr wrap="none" anchor="ctr"/>
          <a:lstStyle/>
          <a:p>
            <a:pPr algn="ctr">
              <a:spcBef>
                <a:spcPct val="20000"/>
              </a:spcBef>
              <a:defRPr/>
            </a:pPr>
            <a:endParaRPr lang="en-US">
              <a:solidFill>
                <a:srgbClr val="000000"/>
              </a:solidFill>
            </a:endParaRPr>
          </a:p>
        </p:txBody>
      </p:sp>
      <p:sp>
        <p:nvSpPr>
          <p:cNvPr id="39034" name="Oval 124"/>
          <p:cNvSpPr>
            <a:spLocks noChangeArrowheads="1"/>
          </p:cNvSpPr>
          <p:nvPr/>
        </p:nvSpPr>
        <p:spPr bwMode="auto">
          <a:xfrm>
            <a:off x="4275138" y="4892675"/>
            <a:ext cx="50800" cy="47625"/>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127" name="Oval 125"/>
          <p:cNvSpPr>
            <a:spLocks noChangeArrowheads="1"/>
          </p:cNvSpPr>
          <p:nvPr/>
        </p:nvSpPr>
        <p:spPr bwMode="auto">
          <a:xfrm>
            <a:off x="4194175" y="4892675"/>
            <a:ext cx="49213" cy="47625"/>
          </a:xfrm>
          <a:prstGeom prst="ellipse">
            <a:avLst/>
          </a:prstGeom>
          <a:solidFill>
            <a:schemeClr val="bg2">
              <a:lumMod val="20000"/>
              <a:lumOff val="80000"/>
            </a:schemeClr>
          </a:solidFill>
          <a:ln w="9360">
            <a:solidFill>
              <a:srgbClr val="000000"/>
            </a:solidFill>
            <a:miter lim="800000"/>
            <a:headEnd/>
            <a:tailEnd/>
          </a:ln>
          <a:effectLst/>
        </p:spPr>
        <p:txBody>
          <a:bodyPr wrap="none" anchor="ctr"/>
          <a:lstStyle/>
          <a:p>
            <a:pPr algn="ctr">
              <a:spcBef>
                <a:spcPct val="20000"/>
              </a:spcBef>
              <a:defRPr/>
            </a:pPr>
            <a:endParaRPr lang="en-US">
              <a:solidFill>
                <a:srgbClr val="000000"/>
              </a:solidFill>
            </a:endParaRPr>
          </a:p>
        </p:txBody>
      </p:sp>
      <p:sp>
        <p:nvSpPr>
          <p:cNvPr id="39036" name="Oval 126"/>
          <p:cNvSpPr>
            <a:spLocks noChangeArrowheads="1"/>
          </p:cNvSpPr>
          <p:nvPr/>
        </p:nvSpPr>
        <p:spPr bwMode="auto">
          <a:xfrm>
            <a:off x="4316413" y="4965700"/>
            <a:ext cx="49212" cy="47625"/>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39037" name="Oval 127"/>
          <p:cNvSpPr>
            <a:spLocks noChangeArrowheads="1"/>
          </p:cNvSpPr>
          <p:nvPr/>
        </p:nvSpPr>
        <p:spPr bwMode="auto">
          <a:xfrm>
            <a:off x="4235450" y="4965700"/>
            <a:ext cx="49213" cy="47625"/>
          </a:xfrm>
          <a:prstGeom prst="ellipse">
            <a:avLst/>
          </a:prstGeom>
          <a:solidFill>
            <a:schemeClr val="bg2"/>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39038" name="Oval 128"/>
          <p:cNvSpPr>
            <a:spLocks noChangeArrowheads="1"/>
          </p:cNvSpPr>
          <p:nvPr/>
        </p:nvSpPr>
        <p:spPr bwMode="auto">
          <a:xfrm>
            <a:off x="4386263" y="4932363"/>
            <a:ext cx="49212" cy="47625"/>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39039" name="Oval 129"/>
          <p:cNvSpPr>
            <a:spLocks noChangeArrowheads="1"/>
          </p:cNvSpPr>
          <p:nvPr/>
        </p:nvSpPr>
        <p:spPr bwMode="auto">
          <a:xfrm>
            <a:off x="4357688" y="4867275"/>
            <a:ext cx="49212" cy="46038"/>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39040" name="Oval 130"/>
          <p:cNvSpPr>
            <a:spLocks noChangeArrowheads="1"/>
          </p:cNvSpPr>
          <p:nvPr/>
        </p:nvSpPr>
        <p:spPr bwMode="auto">
          <a:xfrm>
            <a:off x="2897188" y="4213225"/>
            <a:ext cx="49212" cy="46038"/>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39041" name="Oval 131"/>
          <p:cNvSpPr>
            <a:spLocks noChangeArrowheads="1"/>
          </p:cNvSpPr>
          <p:nvPr/>
        </p:nvSpPr>
        <p:spPr bwMode="auto">
          <a:xfrm>
            <a:off x="2917825" y="4114800"/>
            <a:ext cx="49213" cy="47625"/>
          </a:xfrm>
          <a:prstGeom prst="ellipse">
            <a:avLst/>
          </a:prstGeom>
          <a:solidFill>
            <a:srgbClr val="000000"/>
          </a:solidFill>
          <a:ln w="9360">
            <a:solidFill>
              <a:srgbClr val="000000"/>
            </a:solidFill>
            <a:miter lim="800000"/>
            <a:headEnd/>
            <a:tailEnd/>
          </a:ln>
        </p:spPr>
        <p:txBody>
          <a:bodyPr wrap="none" anchor="ctr"/>
          <a:lstStyle/>
          <a:p>
            <a:pPr algn="ctr">
              <a:spcBef>
                <a:spcPct val="20000"/>
              </a:spcBef>
            </a:pPr>
            <a:endParaRPr lang="en-US">
              <a:solidFill>
                <a:srgbClr val="000000"/>
              </a:solidFill>
            </a:endParaRPr>
          </a:p>
        </p:txBody>
      </p:sp>
      <p:sp>
        <p:nvSpPr>
          <p:cNvPr id="135" name="Stella a 5 punte 134"/>
          <p:cNvSpPr/>
          <p:nvPr/>
        </p:nvSpPr>
        <p:spPr bwMode="auto">
          <a:xfrm>
            <a:off x="4243388" y="4929188"/>
            <a:ext cx="107950" cy="107950"/>
          </a:xfrm>
          <a:prstGeom prst="star5">
            <a:avLst/>
          </a:prstGeom>
          <a:solidFill>
            <a:srgbClr val="FF0000"/>
          </a:solidFill>
          <a:ln w="9525" cap="flat" cmpd="sng" algn="ctr">
            <a:solidFill>
              <a:srgbClr val="FF0000"/>
            </a:solidFill>
            <a:prstDash val="solid"/>
            <a:round/>
            <a:headEnd type="none" w="med" len="med"/>
            <a:tailEnd type="none" w="med" len="med"/>
          </a:ln>
          <a:effectLst/>
        </p:spPr>
        <p:txBody>
          <a:bodyPr lIns="0" tIns="0" rIns="0" bIns="0"/>
          <a:lstStyle/>
          <a:p>
            <a:pPr algn="ctr">
              <a:spcBef>
                <a:spcPct val="20000"/>
              </a:spcBef>
              <a:defRPr/>
            </a:pPr>
            <a:endParaRPr lang="en-US">
              <a:solidFill>
                <a:srgbClr val="000000"/>
              </a:solidFill>
            </a:endParaRPr>
          </a:p>
        </p:txBody>
      </p:sp>
      <p:sp>
        <p:nvSpPr>
          <p:cNvPr id="39043" name="Rettangolo 136"/>
          <p:cNvSpPr>
            <a:spLocks noChangeArrowheads="1"/>
          </p:cNvSpPr>
          <p:nvPr/>
        </p:nvSpPr>
        <p:spPr bwMode="auto">
          <a:xfrm>
            <a:off x="4608513" y="5303838"/>
            <a:ext cx="452437" cy="461962"/>
          </a:xfrm>
          <a:prstGeom prst="rect">
            <a:avLst/>
          </a:prstGeom>
          <a:noFill/>
          <a:ln w="9525">
            <a:noFill/>
            <a:miter lim="800000"/>
            <a:headEnd/>
            <a:tailEnd/>
          </a:ln>
        </p:spPr>
        <p:txBody>
          <a:bodyPr wrap="none">
            <a:spAutoFit/>
          </a:bodyPr>
          <a:lstStyle/>
          <a:p>
            <a:pPr algn="ctr">
              <a:spcBef>
                <a:spcPct val="20000"/>
              </a:spcBef>
            </a:pPr>
            <a:r>
              <a:rPr lang="en-US" i="1">
                <a:solidFill>
                  <a:srgbClr val="000000"/>
                </a:solidFill>
              </a:rPr>
              <a:t>x</a:t>
            </a:r>
            <a:r>
              <a:rPr lang="en-US" baseline="-25000">
                <a:solidFill>
                  <a:srgbClr val="000000"/>
                </a:solidFill>
              </a:rPr>
              <a:t>1</a:t>
            </a:r>
          </a:p>
        </p:txBody>
      </p:sp>
      <p:sp>
        <p:nvSpPr>
          <p:cNvPr id="39044" name="Ovale 135"/>
          <p:cNvSpPr>
            <a:spLocks noChangeArrowheads="1"/>
          </p:cNvSpPr>
          <p:nvPr/>
        </p:nvSpPr>
        <p:spPr bwMode="auto">
          <a:xfrm flipV="1">
            <a:off x="3891879" y="4932542"/>
            <a:ext cx="107950" cy="107950"/>
          </a:xfrm>
          <a:prstGeom prst="ellipse">
            <a:avLst/>
          </a:prstGeom>
          <a:solidFill>
            <a:srgbClr val="FF0000"/>
          </a:solidFill>
          <a:ln w="9525" algn="ctr">
            <a:solidFill>
              <a:srgbClr val="FF0000"/>
            </a:solidFill>
            <a:round/>
            <a:headEnd/>
            <a:tailEnd/>
          </a:ln>
        </p:spPr>
        <p:txBody>
          <a:bodyPr lIns="0" tIns="0" rIns="0" bIns="0"/>
          <a:lstStyle/>
          <a:p>
            <a:pPr algn="ctr">
              <a:spcBef>
                <a:spcPct val="20000"/>
              </a:spcBef>
            </a:pPr>
            <a:endParaRPr lang="en-US">
              <a:solidFill>
                <a:srgbClr val="000000"/>
              </a:solidFill>
            </a:endParaRPr>
          </a:p>
        </p:txBody>
      </p:sp>
      <p:sp>
        <p:nvSpPr>
          <p:cNvPr id="138" name="CasellaDiTesto 137"/>
          <p:cNvSpPr txBox="1"/>
          <p:nvPr/>
        </p:nvSpPr>
        <p:spPr>
          <a:xfrm>
            <a:off x="4972976" y="3403600"/>
            <a:ext cx="3441968" cy="1366528"/>
          </a:xfrm>
          <a:prstGeom prst="rect">
            <a:avLst/>
          </a:prstGeom>
          <a:noFill/>
        </p:spPr>
        <p:txBody>
          <a:bodyPr wrap="none">
            <a:spAutoFit/>
          </a:bodyPr>
          <a:lstStyle/>
          <a:p>
            <a:pPr algn="ctr">
              <a:spcBef>
                <a:spcPct val="20000"/>
              </a:spcBef>
              <a:defRPr/>
            </a:pPr>
            <a:r>
              <a:rPr lang="en-US" dirty="0">
                <a:solidFill>
                  <a:srgbClr val="000000"/>
                </a:solidFill>
              </a:rPr>
              <a:t>Few patterns and not well</a:t>
            </a:r>
          </a:p>
          <a:p>
            <a:pPr algn="ctr">
              <a:spcBef>
                <a:spcPct val="20000"/>
              </a:spcBef>
              <a:defRPr/>
            </a:pPr>
            <a:r>
              <a:rPr lang="en-US" dirty="0">
                <a:solidFill>
                  <a:srgbClr val="000000"/>
                </a:solidFill>
              </a:rPr>
              <a:t> distributed in the training space</a:t>
            </a:r>
          </a:p>
          <a:p>
            <a:pPr algn="ctr">
              <a:spcBef>
                <a:spcPct val="20000"/>
              </a:spcBef>
              <a:defRPr/>
            </a:pPr>
            <a:endParaRPr lang="en-US" dirty="0">
              <a:solidFill>
                <a:srgbClr val="000000"/>
              </a:solidFill>
            </a:endParaRPr>
          </a:p>
          <a:p>
            <a:pPr algn="ctr">
              <a:spcBef>
                <a:spcPct val="20000"/>
              </a:spcBef>
              <a:defRPr/>
            </a:pPr>
            <a:r>
              <a:rPr lang="en-US" dirty="0">
                <a:solidFill>
                  <a:srgbClr val="000000"/>
                </a:solidFill>
              </a:rPr>
              <a:t>Inaccurate reconstruction</a:t>
            </a:r>
          </a:p>
        </p:txBody>
      </p:sp>
      <p:sp>
        <p:nvSpPr>
          <p:cNvPr id="39046" name="AutoShape 9"/>
          <p:cNvSpPr>
            <a:spLocks noChangeAspect="1" noChangeArrowheads="1"/>
          </p:cNvSpPr>
          <p:nvPr/>
        </p:nvSpPr>
        <p:spPr bwMode="auto">
          <a:xfrm>
            <a:off x="6037031" y="4162743"/>
            <a:ext cx="1175706" cy="143351"/>
          </a:xfrm>
          <a:prstGeom prst="downArrow">
            <a:avLst>
              <a:gd name="adj1" fmla="val 54898"/>
              <a:gd name="adj2" fmla="val 100000"/>
            </a:avLst>
          </a:prstGeom>
          <a:solidFill>
            <a:schemeClr val="tx2">
              <a:lumMod val="20000"/>
              <a:lumOff val="80000"/>
            </a:schemeClr>
          </a:solidFill>
          <a:ln w="19050">
            <a:solidFill>
              <a:schemeClr val="tx1"/>
            </a:solidFill>
            <a:miter lim="800000"/>
            <a:headEnd/>
            <a:tailEnd/>
          </a:ln>
        </p:spPr>
        <p:txBody>
          <a:bodyPr wrap="none" anchor="ctr"/>
          <a:lstStyle/>
          <a:p>
            <a:pPr algn="ctr">
              <a:spcBef>
                <a:spcPct val="20000"/>
              </a:spcBef>
            </a:pPr>
            <a:endParaRPr lang="it-IT">
              <a:solidFill>
                <a:srgbClr val="000000"/>
              </a:solidFill>
            </a:endParaRPr>
          </a:p>
        </p:txBody>
      </p:sp>
      <p:sp>
        <p:nvSpPr>
          <p:cNvPr id="39047" name="Rettangolo 139"/>
          <p:cNvSpPr>
            <a:spLocks noChangeArrowheads="1"/>
          </p:cNvSpPr>
          <p:nvPr/>
        </p:nvSpPr>
        <p:spPr bwMode="auto">
          <a:xfrm>
            <a:off x="1668463" y="3048000"/>
            <a:ext cx="452437" cy="461963"/>
          </a:xfrm>
          <a:prstGeom prst="rect">
            <a:avLst/>
          </a:prstGeom>
          <a:noFill/>
          <a:ln w="9525">
            <a:noFill/>
            <a:miter lim="800000"/>
            <a:headEnd/>
            <a:tailEnd/>
          </a:ln>
        </p:spPr>
        <p:txBody>
          <a:bodyPr wrap="none">
            <a:spAutoFit/>
          </a:bodyPr>
          <a:lstStyle/>
          <a:p>
            <a:pPr algn="ctr">
              <a:spcBef>
                <a:spcPct val="20000"/>
              </a:spcBef>
            </a:pPr>
            <a:r>
              <a:rPr lang="en-US" i="1">
                <a:solidFill>
                  <a:srgbClr val="000000"/>
                </a:solidFill>
              </a:rPr>
              <a:t>x</a:t>
            </a:r>
            <a:r>
              <a:rPr lang="en-US" i="1" baseline="-25000">
                <a:solidFill>
                  <a:srgbClr val="000000"/>
                </a:solidFill>
              </a:rPr>
              <a:t>2</a:t>
            </a:r>
            <a:endParaRPr lang="en-US" baseline="-25000">
              <a:solidFill>
                <a:srgbClr val="000000"/>
              </a:solidFill>
            </a:endParaRPr>
          </a:p>
        </p:txBody>
      </p:sp>
    </p:spTree>
    <p:extLst>
      <p:ext uri="{BB962C8B-B14F-4D97-AF65-F5344CB8AC3E}">
        <p14:creationId xmlns:p14="http://schemas.microsoft.com/office/powerpoint/2010/main" val="36572479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1854C5-DDFB-4144-8273-62416BBBFA5B}"/>
              </a:ext>
            </a:extLst>
          </p:cNvPr>
          <p:cNvSpPr>
            <a:spLocks noGrp="1"/>
          </p:cNvSpPr>
          <p:nvPr>
            <p:ph type="title"/>
          </p:nvPr>
        </p:nvSpPr>
        <p:spPr/>
        <p:txBody>
          <a:bodyPr>
            <a:normAutofit/>
          </a:bodyPr>
          <a:lstStyle/>
          <a:p>
            <a:r>
              <a:rPr lang="en-US" dirty="0"/>
              <a:t>AAKR remarks</a:t>
            </a:r>
            <a:endParaRPr lang="en-GB" dirty="0"/>
          </a:p>
        </p:txBody>
      </p:sp>
      <p:sp>
        <p:nvSpPr>
          <p:cNvPr id="4" name="Slide Number Placeholder 3">
            <a:extLst>
              <a:ext uri="{FF2B5EF4-FFF2-40B4-BE49-F238E27FC236}">
                <a16:creationId xmlns:a16="http://schemas.microsoft.com/office/drawing/2014/main" id="{29BA2318-F53E-4A3B-A555-BA8C96192AEE}"/>
              </a:ext>
            </a:extLst>
          </p:cNvPr>
          <p:cNvSpPr>
            <a:spLocks noGrp="1"/>
          </p:cNvSpPr>
          <p:nvPr>
            <p:ph type="sldNum" sz="quarter" idx="12"/>
          </p:nvPr>
        </p:nvSpPr>
        <p:spPr/>
        <p:txBody>
          <a:bodyPr/>
          <a:lstStyle/>
          <a:p>
            <a:fld id="{6CF46B70-BEEE-447A-8354-9995F2AD6C56}" type="slidenum">
              <a:rPr lang="en-US" smtClean="0"/>
              <a:pPr/>
              <a:t>42</a:t>
            </a:fld>
            <a:endParaRPr lang="en-US" dirty="0"/>
          </a:p>
        </p:txBody>
      </p:sp>
      <p:sp>
        <p:nvSpPr>
          <p:cNvPr id="7" name="Content Placeholder 6">
            <a:extLst>
              <a:ext uri="{FF2B5EF4-FFF2-40B4-BE49-F238E27FC236}">
                <a16:creationId xmlns:a16="http://schemas.microsoft.com/office/drawing/2014/main" id="{0E737F58-F2F5-4B32-AC61-B794F78D5C86}"/>
              </a:ext>
            </a:extLst>
          </p:cNvPr>
          <p:cNvSpPr>
            <a:spLocks noGrp="1"/>
          </p:cNvSpPr>
          <p:nvPr>
            <p:ph idx="1"/>
          </p:nvPr>
        </p:nvSpPr>
        <p:spPr>
          <a:xfrm>
            <a:off x="457199" y="942763"/>
            <a:ext cx="8395855" cy="2265132"/>
          </a:xfrm>
        </p:spPr>
        <p:txBody>
          <a:bodyPr>
            <a:normAutofit lnSpcReduction="10000"/>
          </a:bodyPr>
          <a:lstStyle/>
          <a:p>
            <a:pPr marL="0" indent="0">
              <a:buNone/>
            </a:pPr>
            <a:r>
              <a:rPr lang="en-GB" dirty="0"/>
              <a:t>Pros: </a:t>
            </a:r>
          </a:p>
          <a:p>
            <a:pPr marL="800100" lvl="1" indent="-342900"/>
            <a:r>
              <a:rPr lang="en-GB" sz="2400" dirty="0"/>
              <a:t>No need of hypothesis on data distribution (e.g. linearity)</a:t>
            </a:r>
          </a:p>
          <a:p>
            <a:pPr marL="0" indent="0">
              <a:buNone/>
            </a:pPr>
            <a:r>
              <a:rPr lang="en-GB" dirty="0"/>
              <a:t>Cons</a:t>
            </a:r>
          </a:p>
          <a:p>
            <a:pPr marL="800100" lvl="1" indent="-342900"/>
            <a:r>
              <a:rPr lang="en-GB" sz="2400" dirty="0"/>
              <a:t>Performance related to number of training observations</a:t>
            </a:r>
          </a:p>
        </p:txBody>
      </p:sp>
    </p:spTree>
    <p:extLst>
      <p:ext uri="{BB962C8B-B14F-4D97-AF65-F5344CB8AC3E}">
        <p14:creationId xmlns:p14="http://schemas.microsoft.com/office/powerpoint/2010/main" val="1938618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670734-8127-4088-8230-EB035AC25A67}"/>
              </a:ext>
            </a:extLst>
          </p:cNvPr>
          <p:cNvSpPr>
            <a:spLocks noGrp="1"/>
          </p:cNvSpPr>
          <p:nvPr>
            <p:ph type="title"/>
          </p:nvPr>
        </p:nvSpPr>
        <p:spPr/>
        <p:txBody>
          <a:bodyPr/>
          <a:lstStyle/>
          <a:p>
            <a:r>
              <a:rPr lang="en-GB" dirty="0"/>
              <a:t>PART 1: Model of the Equipment Behaviour in Normal Condition</a:t>
            </a:r>
          </a:p>
        </p:txBody>
      </p:sp>
      <p:sp>
        <p:nvSpPr>
          <p:cNvPr id="3" name="Content Placeholder 2">
            <a:extLst>
              <a:ext uri="{FF2B5EF4-FFF2-40B4-BE49-F238E27FC236}">
                <a16:creationId xmlns:a16="http://schemas.microsoft.com/office/drawing/2014/main" id="{2CB707BB-0B15-4BC2-BD0E-57B32510564D}"/>
              </a:ext>
            </a:extLst>
          </p:cNvPr>
          <p:cNvSpPr>
            <a:spLocks noGrp="1"/>
          </p:cNvSpPr>
          <p:nvPr>
            <p:ph type="body" idx="1"/>
          </p:nvPr>
        </p:nvSpPr>
        <p:spPr>
          <a:xfrm>
            <a:off x="84779" y="4069697"/>
            <a:ext cx="9059221" cy="1500187"/>
          </a:xfrm>
        </p:spPr>
        <p:txBody>
          <a:bodyPr anchor="ctr">
            <a:normAutofit/>
          </a:bodyPr>
          <a:lstStyle/>
          <a:p>
            <a:pPr marL="457200" indent="-457200">
              <a:buFont typeface="Arial" panose="020B0604020202020204" pitchFamily="34" charset="0"/>
              <a:buChar char="•"/>
            </a:pPr>
            <a:r>
              <a:rPr lang="en-US" sz="2800" dirty="0"/>
              <a:t>1A) Auto Associative Kernel Regression (AAKR)</a:t>
            </a:r>
          </a:p>
          <a:p>
            <a:pPr marL="457200" indent="-457200">
              <a:buFont typeface="Arial" panose="020B0604020202020204" pitchFamily="34" charset="0"/>
              <a:buChar char="•"/>
            </a:pPr>
            <a:r>
              <a:rPr lang="en-US" sz="2800" b="1" dirty="0"/>
              <a:t>1B) Principal Component Analysis (PCA)</a:t>
            </a:r>
          </a:p>
        </p:txBody>
      </p:sp>
      <p:sp>
        <p:nvSpPr>
          <p:cNvPr id="4" name="Slide Number Placeholder 3">
            <a:extLst>
              <a:ext uri="{FF2B5EF4-FFF2-40B4-BE49-F238E27FC236}">
                <a16:creationId xmlns:a16="http://schemas.microsoft.com/office/drawing/2014/main" id="{21BC6A19-DB50-439D-B7E3-8B7F684A203F}"/>
              </a:ext>
            </a:extLst>
          </p:cNvPr>
          <p:cNvSpPr>
            <a:spLocks noGrp="1"/>
          </p:cNvSpPr>
          <p:nvPr>
            <p:ph type="sldNum" sz="quarter" idx="4294967295"/>
          </p:nvPr>
        </p:nvSpPr>
        <p:spPr>
          <a:xfrm>
            <a:off x="8756650" y="195263"/>
            <a:ext cx="387350" cy="365125"/>
          </a:xfrm>
        </p:spPr>
        <p:txBody>
          <a:bodyPr/>
          <a:lstStyle/>
          <a:p>
            <a:fld id="{6CF46B70-BEEE-447A-8354-9995F2AD6C56}" type="slidenum">
              <a:rPr lang="en-US" smtClean="0"/>
              <a:pPr/>
              <a:t>43</a:t>
            </a:fld>
            <a:endParaRPr lang="en-US" dirty="0"/>
          </a:p>
        </p:txBody>
      </p:sp>
    </p:spTree>
    <p:extLst>
      <p:ext uri="{BB962C8B-B14F-4D97-AF65-F5344CB8AC3E}">
        <p14:creationId xmlns:p14="http://schemas.microsoft.com/office/powerpoint/2010/main" val="203161960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2" name="Titolo 4"/>
          <p:cNvSpPr>
            <a:spLocks noGrp="1"/>
          </p:cNvSpPr>
          <p:nvPr>
            <p:ph type="title"/>
          </p:nvPr>
        </p:nvSpPr>
        <p:spPr/>
        <p:txBody>
          <a:bodyPr/>
          <a:lstStyle/>
          <a:p>
            <a:r>
              <a:rPr lang="en-US" dirty="0"/>
              <a:t>PCA: What is it?</a:t>
            </a:r>
          </a:p>
        </p:txBody>
      </p:sp>
      <mc:AlternateContent xmlns:mc="http://schemas.openxmlformats.org/markup-compatibility/2006" xmlns:a14="http://schemas.microsoft.com/office/drawing/2010/main">
        <mc:Choice Requires="a14">
          <p:sp>
            <p:nvSpPr>
              <p:cNvPr id="12293" name="Segnaposto contenuto 5"/>
              <p:cNvSpPr>
                <a:spLocks noGrp="1"/>
              </p:cNvSpPr>
              <p:nvPr>
                <p:ph idx="1"/>
              </p:nvPr>
            </p:nvSpPr>
            <p:spPr>
              <a:xfrm>
                <a:off x="457200" y="942763"/>
                <a:ext cx="8229600" cy="1671646"/>
              </a:xfrm>
            </p:spPr>
            <p:txBody>
              <a:bodyPr/>
              <a:lstStyle/>
              <a:p>
                <a:pPr marL="0" indent="0">
                  <a:buNone/>
                </a:pPr>
                <a:r>
                  <a:rPr lang="en-US" dirty="0"/>
                  <a:t>PCA:</a:t>
                </a:r>
              </a:p>
              <a:p>
                <a:pPr lvl="1">
                  <a:buFont typeface="Arial" pitchFamily="34" charset="0"/>
                  <a:buChar char="•"/>
                </a:pPr>
                <a:r>
                  <a:rPr lang="en-US" dirty="0"/>
                  <a:t>Space transformation</a:t>
                </a:r>
              </a:p>
              <a:p>
                <a:pPr lvl="1">
                  <a:buFont typeface="Arial" pitchFamily="34" charset="0"/>
                  <a:buChar char="•"/>
                </a:pPr>
                <a:r>
                  <a:rPr lang="en-US" dirty="0"/>
                  <a:t>From an </a:t>
                </a:r>
                <a:r>
                  <a:rPr lang="en-US" i="1" dirty="0"/>
                  <a:t>n</a:t>
                </a:r>
                <a:r>
                  <a:rPr lang="en-US" dirty="0"/>
                  <a:t>-dimensional space to a </a:t>
                </a:r>
                <a14:m>
                  <m:oMath xmlns:m="http://schemas.openxmlformats.org/officeDocument/2006/math">
                    <m:r>
                      <a:rPr lang="en-US" i="1" dirty="0" smtClean="0">
                        <a:latin typeface="Cambria Math" panose="02040503050406030204" pitchFamily="18" charset="0"/>
                      </a:rPr>
                      <m:t>𝑙</m:t>
                    </m:r>
                  </m:oMath>
                </a14:m>
                <a:r>
                  <a:rPr lang="en-US" dirty="0"/>
                  <a:t>-dimensional space (</a:t>
                </a:r>
                <a14:m>
                  <m:oMath xmlns:m="http://schemas.openxmlformats.org/officeDocument/2006/math">
                    <m:r>
                      <a:rPr lang="en-US" i="1" dirty="0" smtClean="0">
                        <a:latin typeface="Cambria Math" panose="02040503050406030204" pitchFamily="18" charset="0"/>
                      </a:rPr>
                      <m:t>𝑙</m:t>
                    </m:r>
                    <m:r>
                      <a:rPr lang="en-US" i="1" dirty="0" smtClean="0">
                        <a:latin typeface="Cambria Math" panose="02040503050406030204" pitchFamily="18" charset="0"/>
                      </a:rPr>
                      <m:t>&lt;</m:t>
                    </m:r>
                    <m:r>
                      <a:rPr lang="en-US" i="1" dirty="0">
                        <a:latin typeface="Cambria Math" panose="02040503050406030204" pitchFamily="18" charset="0"/>
                      </a:rPr>
                      <m:t>𝑛</m:t>
                    </m:r>
                  </m:oMath>
                </a14:m>
                <a:r>
                  <a:rPr lang="en-US" dirty="0"/>
                  <a:t>) </a:t>
                </a:r>
              </a:p>
              <a:p>
                <a:pPr lvl="1">
                  <a:buFont typeface="Arial" pitchFamily="34" charset="0"/>
                  <a:buChar char="•"/>
                </a:pPr>
                <a:r>
                  <a:rPr lang="en-US" dirty="0"/>
                  <a:t>Retaining most of the information (loosing the least information)</a:t>
                </a:r>
              </a:p>
            </p:txBody>
          </p:sp>
        </mc:Choice>
        <mc:Fallback xmlns="">
          <p:sp>
            <p:nvSpPr>
              <p:cNvPr id="12293" name="Segnaposto contenuto 5"/>
              <p:cNvSpPr>
                <a:spLocks noGrp="1" noRot="1" noChangeAspect="1" noMove="1" noResize="1" noEditPoints="1" noAdjustHandles="1" noChangeArrowheads="1" noChangeShapeType="1" noTextEdit="1"/>
              </p:cNvSpPr>
              <p:nvPr>
                <p:ph idx="1"/>
              </p:nvPr>
            </p:nvSpPr>
            <p:spPr>
              <a:xfrm>
                <a:off x="457200" y="942763"/>
                <a:ext cx="8229600" cy="1671646"/>
              </a:xfrm>
              <a:blipFill>
                <a:blip r:embed="rId3"/>
                <a:stretch>
                  <a:fillRect l="-1111" t="-4745"/>
                </a:stretch>
              </a:blipFill>
            </p:spPr>
            <p:txBody>
              <a:bodyPr/>
              <a:lstStyle/>
              <a:p>
                <a:r>
                  <a:rPr lang="en-GB">
                    <a:noFill/>
                  </a:rPr>
                  <a:t> </a:t>
                </a:r>
              </a:p>
            </p:txBody>
          </p:sp>
        </mc:Fallback>
      </mc:AlternateContent>
      <p:sp>
        <p:nvSpPr>
          <p:cNvPr id="12295" name="Rectangle 8"/>
          <p:cNvSpPr>
            <a:spLocks noChangeArrowheads="1"/>
          </p:cNvSpPr>
          <p:nvPr/>
        </p:nvSpPr>
        <p:spPr bwMode="auto">
          <a:xfrm>
            <a:off x="0" y="0"/>
            <a:ext cx="9144000" cy="0"/>
          </a:xfrm>
          <a:prstGeom prst="rect">
            <a:avLst/>
          </a:prstGeom>
          <a:noFill/>
          <a:ln w="9525" algn="ctr">
            <a:noFill/>
            <a:miter lim="800000"/>
            <a:headEnd/>
            <a:tailEnd/>
          </a:ln>
        </p:spPr>
        <p:txBody>
          <a:bodyPr wrap="none" lIns="0" tIns="0" rIns="0" bIns="0" anchor="ctr">
            <a:spAutoFit/>
          </a:bodyPr>
          <a:lstStyle/>
          <a:p>
            <a:pPr algn="ctr">
              <a:spcBef>
                <a:spcPct val="20000"/>
              </a:spcBef>
            </a:pPr>
            <a:endParaRPr lang="en-US">
              <a:solidFill>
                <a:srgbClr val="000000"/>
              </a:solidFill>
              <a:latin typeface="Arial" pitchFamily="34" charset="0"/>
            </a:endParaRPr>
          </a:p>
        </p:txBody>
      </p:sp>
      <p:grpSp>
        <p:nvGrpSpPr>
          <p:cNvPr id="3" name="Group 2">
            <a:extLst>
              <a:ext uri="{FF2B5EF4-FFF2-40B4-BE49-F238E27FC236}">
                <a16:creationId xmlns:a16="http://schemas.microsoft.com/office/drawing/2014/main" id="{1F95AB23-835C-45DE-BD5F-F2CF4DBD90C2}"/>
              </a:ext>
            </a:extLst>
          </p:cNvPr>
          <p:cNvGrpSpPr/>
          <p:nvPr/>
        </p:nvGrpSpPr>
        <p:grpSpPr>
          <a:xfrm>
            <a:off x="0" y="2841686"/>
            <a:ext cx="9144000" cy="3525471"/>
            <a:chOff x="0" y="3118578"/>
            <a:chExt cx="9144000" cy="3525471"/>
          </a:xfrm>
        </p:grpSpPr>
        <p:pic>
          <p:nvPicPr>
            <p:cNvPr id="7" name="Immagine 6" descr="fig_pca_principal_component_analysis.png"/>
            <p:cNvPicPr>
              <a:picLocks noChangeAspect="1"/>
            </p:cNvPicPr>
            <p:nvPr/>
          </p:nvPicPr>
          <p:blipFill>
            <a:blip r:embed="rId4" cstate="print"/>
            <a:srcRect l="3425" b="7781"/>
            <a:stretch>
              <a:fillRect/>
            </a:stretch>
          </p:blipFill>
          <p:spPr>
            <a:xfrm>
              <a:off x="313151" y="3118578"/>
              <a:ext cx="8830849" cy="3344853"/>
            </a:xfrm>
            <a:prstGeom prst="rect">
              <a:avLst/>
            </a:prstGeom>
          </p:spPr>
        </p:pic>
        <p:sp>
          <p:nvSpPr>
            <p:cNvPr id="8" name="Rettangolo 185"/>
            <p:cNvSpPr>
              <a:spLocks noChangeArrowheads="1"/>
            </p:cNvSpPr>
            <p:nvPr/>
          </p:nvSpPr>
          <p:spPr bwMode="auto">
            <a:xfrm>
              <a:off x="585292" y="6044598"/>
              <a:ext cx="452368" cy="461665"/>
            </a:xfrm>
            <a:prstGeom prst="rect">
              <a:avLst/>
            </a:prstGeom>
            <a:noFill/>
            <a:ln w="9525">
              <a:noFill/>
              <a:miter lim="800000"/>
              <a:headEnd/>
              <a:tailEnd/>
            </a:ln>
          </p:spPr>
          <p:txBody>
            <a:bodyPr wrap="none">
              <a:spAutoFit/>
            </a:bodyPr>
            <a:lstStyle/>
            <a:p>
              <a:pPr algn="ctr">
                <a:spcBef>
                  <a:spcPct val="20000"/>
                </a:spcBef>
              </a:pPr>
              <a:r>
                <a:rPr lang="en-US" i="1" dirty="0">
                  <a:solidFill>
                    <a:srgbClr val="000000"/>
                  </a:solidFill>
                  <a:latin typeface="Arial" pitchFamily="34" charset="0"/>
                </a:rPr>
                <a:t>x</a:t>
              </a:r>
              <a:r>
                <a:rPr lang="en-US" baseline="-25000" dirty="0">
                  <a:solidFill>
                    <a:srgbClr val="000000"/>
                  </a:solidFill>
                  <a:latin typeface="Arial" pitchFamily="34" charset="0"/>
                </a:rPr>
                <a:t>1</a:t>
              </a:r>
            </a:p>
          </p:txBody>
        </p:sp>
        <p:sp>
          <p:nvSpPr>
            <p:cNvPr id="9" name="Rettangolo 185"/>
            <p:cNvSpPr>
              <a:spLocks noChangeArrowheads="1"/>
            </p:cNvSpPr>
            <p:nvPr/>
          </p:nvSpPr>
          <p:spPr bwMode="auto">
            <a:xfrm>
              <a:off x="2764820" y="6182384"/>
              <a:ext cx="452368" cy="461665"/>
            </a:xfrm>
            <a:prstGeom prst="rect">
              <a:avLst/>
            </a:prstGeom>
            <a:noFill/>
            <a:ln w="9525">
              <a:noFill/>
              <a:miter lim="800000"/>
              <a:headEnd/>
              <a:tailEnd/>
            </a:ln>
          </p:spPr>
          <p:txBody>
            <a:bodyPr wrap="none">
              <a:spAutoFit/>
            </a:bodyPr>
            <a:lstStyle/>
            <a:p>
              <a:pPr algn="ctr">
                <a:spcBef>
                  <a:spcPct val="20000"/>
                </a:spcBef>
              </a:pPr>
              <a:r>
                <a:rPr lang="en-US" i="1" dirty="0">
                  <a:solidFill>
                    <a:srgbClr val="000000"/>
                  </a:solidFill>
                  <a:latin typeface="Arial" pitchFamily="34" charset="0"/>
                </a:rPr>
                <a:t>x</a:t>
              </a:r>
              <a:r>
                <a:rPr lang="en-US" baseline="-25000" dirty="0">
                  <a:solidFill>
                    <a:srgbClr val="000000"/>
                  </a:solidFill>
                  <a:latin typeface="Arial" pitchFamily="34" charset="0"/>
                </a:rPr>
                <a:t>2</a:t>
              </a:r>
            </a:p>
          </p:txBody>
        </p:sp>
        <p:sp>
          <p:nvSpPr>
            <p:cNvPr id="10" name="Rettangolo 185"/>
            <p:cNvSpPr>
              <a:spLocks noChangeArrowheads="1"/>
            </p:cNvSpPr>
            <p:nvPr/>
          </p:nvSpPr>
          <p:spPr bwMode="auto">
            <a:xfrm>
              <a:off x="0" y="3429000"/>
              <a:ext cx="452368" cy="461665"/>
            </a:xfrm>
            <a:prstGeom prst="rect">
              <a:avLst/>
            </a:prstGeom>
            <a:noFill/>
            <a:ln w="9525">
              <a:noFill/>
              <a:miter lim="800000"/>
              <a:headEnd/>
              <a:tailEnd/>
            </a:ln>
          </p:spPr>
          <p:txBody>
            <a:bodyPr wrap="none">
              <a:spAutoFit/>
            </a:bodyPr>
            <a:lstStyle/>
            <a:p>
              <a:pPr algn="ctr">
                <a:spcBef>
                  <a:spcPct val="20000"/>
                </a:spcBef>
              </a:pPr>
              <a:r>
                <a:rPr lang="en-US" i="1" dirty="0">
                  <a:solidFill>
                    <a:srgbClr val="000000"/>
                  </a:solidFill>
                  <a:latin typeface="Arial" pitchFamily="34" charset="0"/>
                </a:rPr>
                <a:t>x</a:t>
              </a:r>
              <a:r>
                <a:rPr lang="en-US" baseline="-25000" dirty="0">
                  <a:solidFill>
                    <a:srgbClr val="000000"/>
                  </a:solidFill>
                  <a:latin typeface="Arial" pitchFamily="34" charset="0"/>
                </a:rPr>
                <a:t>3</a:t>
              </a:r>
            </a:p>
          </p:txBody>
        </p:sp>
      </p:grpSp>
      <p:sp>
        <p:nvSpPr>
          <p:cNvPr id="2" name="Slide Number Placeholder 1">
            <a:extLst>
              <a:ext uri="{FF2B5EF4-FFF2-40B4-BE49-F238E27FC236}">
                <a16:creationId xmlns:a16="http://schemas.microsoft.com/office/drawing/2014/main" id="{71C46CDF-E38C-4AD6-84CB-89CA45434EF9}"/>
              </a:ext>
            </a:extLst>
          </p:cNvPr>
          <p:cNvSpPr>
            <a:spLocks noGrp="1"/>
          </p:cNvSpPr>
          <p:nvPr>
            <p:ph type="sldNum" sz="quarter" idx="12"/>
          </p:nvPr>
        </p:nvSpPr>
        <p:spPr/>
        <p:txBody>
          <a:bodyPr/>
          <a:lstStyle/>
          <a:p>
            <a:fld id="{6CF46B70-BEEE-447A-8354-9995F2AD6C56}" type="slidenum">
              <a:rPr lang="en-US" smtClean="0"/>
              <a:pPr/>
              <a:t>44</a:t>
            </a:fld>
            <a:endParaRPr lang="en-US" dirty="0"/>
          </a:p>
        </p:txBody>
      </p:sp>
    </p:spTree>
    <p:extLst>
      <p:ext uri="{BB962C8B-B14F-4D97-AF65-F5344CB8AC3E}">
        <p14:creationId xmlns:p14="http://schemas.microsoft.com/office/powerpoint/2010/main" val="13484911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itolo 1"/>
          <p:cNvSpPr>
            <a:spLocks noGrp="1"/>
          </p:cNvSpPr>
          <p:nvPr>
            <p:ph type="title"/>
          </p:nvPr>
        </p:nvSpPr>
        <p:spPr/>
        <p:txBody>
          <a:bodyPr/>
          <a:lstStyle/>
          <a:p>
            <a:r>
              <a:rPr lang="en-US" dirty="0"/>
              <a:t>IDEA OF PCA</a:t>
            </a:r>
          </a:p>
        </p:txBody>
      </p:sp>
      <p:sp>
        <p:nvSpPr>
          <p:cNvPr id="3" name="Slide Number Placeholder 2">
            <a:extLst>
              <a:ext uri="{FF2B5EF4-FFF2-40B4-BE49-F238E27FC236}">
                <a16:creationId xmlns:a16="http://schemas.microsoft.com/office/drawing/2014/main" id="{2FC3C6DA-C70C-4AC1-BF36-05A80B6FBF7E}"/>
              </a:ext>
            </a:extLst>
          </p:cNvPr>
          <p:cNvSpPr>
            <a:spLocks noGrp="1"/>
          </p:cNvSpPr>
          <p:nvPr>
            <p:ph type="sldNum" sz="quarter" idx="12"/>
          </p:nvPr>
        </p:nvSpPr>
        <p:spPr/>
        <p:txBody>
          <a:bodyPr/>
          <a:lstStyle/>
          <a:p>
            <a:pPr>
              <a:defRPr/>
            </a:pPr>
            <a:fld id="{5FD46BCB-B592-4C20-932D-DE3E0F6FF2F5}" type="slidenum">
              <a:rPr lang="it-IT" smtClean="0"/>
              <a:pPr>
                <a:defRPr/>
              </a:pPr>
              <a:t>45</a:t>
            </a:fld>
            <a:endParaRPr lang="it-IT"/>
          </a:p>
        </p:txBody>
      </p:sp>
      <p:sp>
        <p:nvSpPr>
          <p:cNvPr id="41987" name="Segnaposto contenuto 2"/>
          <p:cNvSpPr>
            <a:spLocks noGrp="1"/>
          </p:cNvSpPr>
          <p:nvPr>
            <p:ph sz="half" idx="4294967295"/>
          </p:nvPr>
        </p:nvSpPr>
        <p:spPr>
          <a:xfrm>
            <a:off x="457200" y="1066800"/>
            <a:ext cx="8229600" cy="882462"/>
          </a:xfrm>
        </p:spPr>
        <p:txBody>
          <a:bodyPr anchor="ctr">
            <a:normAutofit/>
          </a:bodyPr>
          <a:lstStyle/>
          <a:p>
            <a:r>
              <a:rPr lang="en-US" sz="2200" dirty="0"/>
              <a:t>Two signals are highly correlated or dependent</a:t>
            </a:r>
            <a:br>
              <a:rPr lang="en-US" sz="2200" dirty="0"/>
            </a:br>
            <a:r>
              <a:rPr lang="en-US" sz="2200" dirty="0">
                <a:sym typeface="Wingdings" panose="05000000000000000000" pitchFamily="2" charset="2"/>
              </a:rPr>
              <a:t></a:t>
            </a:r>
            <a:r>
              <a:rPr lang="en-US" sz="2200" dirty="0"/>
              <a:t>One is enough!</a:t>
            </a:r>
          </a:p>
        </p:txBody>
      </p:sp>
      <p:grpSp>
        <p:nvGrpSpPr>
          <p:cNvPr id="4" name="Group 3">
            <a:extLst>
              <a:ext uri="{FF2B5EF4-FFF2-40B4-BE49-F238E27FC236}">
                <a16:creationId xmlns:a16="http://schemas.microsoft.com/office/drawing/2014/main" id="{CCF71A68-991A-4343-A380-B7E5548B9CFC}"/>
              </a:ext>
            </a:extLst>
          </p:cNvPr>
          <p:cNvGrpSpPr/>
          <p:nvPr/>
        </p:nvGrpSpPr>
        <p:grpSpPr>
          <a:xfrm>
            <a:off x="5338155" y="3871599"/>
            <a:ext cx="3227201" cy="2583986"/>
            <a:chOff x="5916800" y="3827949"/>
            <a:chExt cx="3227201" cy="2583986"/>
          </a:xfrm>
        </p:grpSpPr>
        <p:pic>
          <p:nvPicPr>
            <p:cNvPr id="41998" name="Picture 3"/>
            <p:cNvPicPr>
              <a:picLocks noChangeAspect="1" noChangeArrowheads="1"/>
            </p:cNvPicPr>
            <p:nvPr/>
          </p:nvPicPr>
          <p:blipFill>
            <a:blip r:embed="rId3" cstate="print"/>
            <a:srcRect t="5292" r="7951"/>
            <a:stretch>
              <a:fillRect/>
            </a:stretch>
          </p:blipFill>
          <p:spPr bwMode="auto">
            <a:xfrm>
              <a:off x="5916800" y="3827949"/>
              <a:ext cx="3227201" cy="2490301"/>
            </a:xfrm>
            <a:prstGeom prst="rect">
              <a:avLst/>
            </a:prstGeom>
            <a:noFill/>
            <a:ln w="9525">
              <a:noFill/>
              <a:miter lim="800000"/>
              <a:headEnd/>
              <a:tailEnd/>
            </a:ln>
          </p:spPr>
        </p:pic>
        <p:cxnSp>
          <p:nvCxnSpPr>
            <p:cNvPr id="11" name="Connettore 2 10"/>
            <p:cNvCxnSpPr>
              <a:cxnSpLocks noChangeShapeType="1"/>
            </p:cNvCxnSpPr>
            <p:nvPr/>
          </p:nvCxnSpPr>
          <p:spPr bwMode="auto">
            <a:xfrm flipV="1">
              <a:off x="6937375" y="4303713"/>
              <a:ext cx="1779588" cy="1438275"/>
            </a:xfrm>
            <a:prstGeom prst="straightConnector1">
              <a:avLst/>
            </a:prstGeom>
            <a:noFill/>
            <a:ln w="38100" algn="ctr">
              <a:solidFill>
                <a:srgbClr val="C00000"/>
              </a:solidFill>
              <a:round/>
              <a:headEnd/>
              <a:tailEnd type="arrow" w="med" len="med"/>
            </a:ln>
          </p:spPr>
        </p:cxnSp>
        <p:graphicFrame>
          <p:nvGraphicFramePr>
            <p:cNvPr id="181251" name="Object 2"/>
            <p:cNvGraphicFramePr>
              <a:graphicFrameLocks noChangeAspect="1"/>
            </p:cNvGraphicFramePr>
            <p:nvPr>
              <p:extLst>
                <p:ext uri="{D42A27DB-BD31-4B8C-83A1-F6EECF244321}">
                  <p14:modId xmlns:p14="http://schemas.microsoft.com/office/powerpoint/2010/main" val="3497814076"/>
                </p:ext>
              </p:extLst>
            </p:nvPr>
          </p:nvGraphicFramePr>
          <p:xfrm>
            <a:off x="7524021" y="5975373"/>
            <a:ext cx="339725" cy="436562"/>
          </p:xfrm>
          <a:graphic>
            <a:graphicData uri="http://schemas.openxmlformats.org/presentationml/2006/ole">
              <mc:AlternateContent xmlns:mc="http://schemas.openxmlformats.org/markup-compatibility/2006">
                <mc:Choice xmlns:v="urn:schemas-microsoft-com:vml" Requires="v">
                  <p:oleObj name="Equazione" r:id="rId4" imgW="177480" imgH="228600" progId="Equation.3">
                    <p:embed/>
                  </p:oleObj>
                </mc:Choice>
                <mc:Fallback>
                  <p:oleObj name="Equazione" r:id="rId4" imgW="177480" imgH="228600" progId="Equation.3">
                    <p:embed/>
                    <p:pic>
                      <p:nvPicPr>
                        <p:cNvPr id="181251"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24021" y="5975373"/>
                          <a:ext cx="339725" cy="436562"/>
                        </a:xfrm>
                        <a:prstGeom prst="rect">
                          <a:avLst/>
                        </a:prstGeom>
                        <a:solidFill>
                          <a:schemeClr val="bg1"/>
                        </a:solidFill>
                      </p:spPr>
                    </p:pic>
                  </p:oleObj>
                </mc:Fallback>
              </mc:AlternateContent>
            </a:graphicData>
          </a:graphic>
        </p:graphicFrame>
        <p:graphicFrame>
          <p:nvGraphicFramePr>
            <p:cNvPr id="181252" name="Object 2"/>
            <p:cNvGraphicFramePr>
              <a:graphicFrameLocks noChangeAspect="1"/>
            </p:cNvGraphicFramePr>
            <p:nvPr>
              <p:extLst>
                <p:ext uri="{D42A27DB-BD31-4B8C-83A1-F6EECF244321}">
                  <p14:modId xmlns:p14="http://schemas.microsoft.com/office/powerpoint/2010/main" val="2407681560"/>
                </p:ext>
              </p:extLst>
            </p:nvPr>
          </p:nvGraphicFramePr>
          <p:xfrm>
            <a:off x="6008434" y="4586288"/>
            <a:ext cx="339725" cy="436562"/>
          </p:xfrm>
          <a:graphic>
            <a:graphicData uri="http://schemas.openxmlformats.org/presentationml/2006/ole">
              <mc:AlternateContent xmlns:mc="http://schemas.openxmlformats.org/markup-compatibility/2006">
                <mc:Choice xmlns:v="urn:schemas-microsoft-com:vml" Requires="v">
                  <p:oleObj name="Equazione" r:id="rId6" imgW="177480" imgH="228600" progId="Equation.3">
                    <p:embed/>
                  </p:oleObj>
                </mc:Choice>
                <mc:Fallback>
                  <p:oleObj name="Equazione" r:id="rId6" imgW="177480" imgH="228600" progId="Equation.3">
                    <p:embed/>
                    <p:pic>
                      <p:nvPicPr>
                        <p:cNvPr id="181252" name="Object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08434" y="4586288"/>
                          <a:ext cx="339725" cy="436562"/>
                        </a:xfrm>
                        <a:prstGeom prst="rect">
                          <a:avLst/>
                        </a:prstGeom>
                        <a:solidFill>
                          <a:schemeClr val="bg1"/>
                        </a:solidFill>
                      </p:spPr>
                    </p:pic>
                  </p:oleObj>
                </mc:Fallback>
              </mc:AlternateContent>
            </a:graphicData>
          </a:graphic>
        </p:graphicFrame>
      </p:grpSp>
      <p:grpSp>
        <p:nvGrpSpPr>
          <p:cNvPr id="8" name="Group 7">
            <a:extLst>
              <a:ext uri="{FF2B5EF4-FFF2-40B4-BE49-F238E27FC236}">
                <a16:creationId xmlns:a16="http://schemas.microsoft.com/office/drawing/2014/main" id="{58DFCB6E-9AB4-4DC4-BE0A-6D1095FD414F}"/>
              </a:ext>
            </a:extLst>
          </p:cNvPr>
          <p:cNvGrpSpPr/>
          <p:nvPr/>
        </p:nvGrpSpPr>
        <p:grpSpPr>
          <a:xfrm>
            <a:off x="3098205" y="1574614"/>
            <a:ext cx="3782252" cy="1968686"/>
            <a:chOff x="3098205" y="1574614"/>
            <a:chExt cx="3782252" cy="1968686"/>
          </a:xfrm>
        </p:grpSpPr>
        <p:grpSp>
          <p:nvGrpSpPr>
            <p:cNvPr id="6" name="Group 5">
              <a:extLst>
                <a:ext uri="{FF2B5EF4-FFF2-40B4-BE49-F238E27FC236}">
                  <a16:creationId xmlns:a16="http://schemas.microsoft.com/office/drawing/2014/main" id="{9685AE0F-1B72-4A88-B392-F7885CCC9450}"/>
                </a:ext>
              </a:extLst>
            </p:cNvPr>
            <p:cNvGrpSpPr/>
            <p:nvPr/>
          </p:nvGrpSpPr>
          <p:grpSpPr>
            <a:xfrm>
              <a:off x="3098205" y="1574614"/>
              <a:ext cx="3782252" cy="1968686"/>
              <a:chOff x="1117600" y="1492249"/>
              <a:chExt cx="5296299" cy="2897665"/>
            </a:xfrm>
          </p:grpSpPr>
          <p:grpSp>
            <p:nvGrpSpPr>
              <p:cNvPr id="5" name="Group 4">
                <a:extLst>
                  <a:ext uri="{FF2B5EF4-FFF2-40B4-BE49-F238E27FC236}">
                    <a16:creationId xmlns:a16="http://schemas.microsoft.com/office/drawing/2014/main" id="{B8A686BD-F97D-4BD1-A5D3-9FF6F7A7758D}"/>
                  </a:ext>
                </a:extLst>
              </p:cNvPr>
              <p:cNvGrpSpPr/>
              <p:nvPr/>
            </p:nvGrpSpPr>
            <p:grpSpPr>
              <a:xfrm>
                <a:off x="1117600" y="1492249"/>
                <a:ext cx="5296299" cy="2897665"/>
                <a:chOff x="1117600" y="1492249"/>
                <a:chExt cx="5296299" cy="2897665"/>
              </a:xfrm>
            </p:grpSpPr>
            <p:cxnSp>
              <p:nvCxnSpPr>
                <p:cNvPr id="20" name="Connettore 2 5">
                  <a:extLst>
                    <a:ext uri="{FF2B5EF4-FFF2-40B4-BE49-F238E27FC236}">
                      <a16:creationId xmlns:a16="http://schemas.microsoft.com/office/drawing/2014/main" id="{587165F1-4AA8-449F-9637-8D93B542199B}"/>
                    </a:ext>
                  </a:extLst>
                </p:cNvPr>
                <p:cNvCxnSpPr/>
                <p:nvPr/>
              </p:nvCxnSpPr>
              <p:spPr bwMode="auto">
                <a:xfrm>
                  <a:off x="1117600" y="3007360"/>
                  <a:ext cx="3007360" cy="1588"/>
                </a:xfrm>
                <a:prstGeom prst="straightConnector1">
                  <a:avLst/>
                </a:prstGeom>
                <a:solidFill>
                  <a:srgbClr val="FFFFFF"/>
                </a:solidFill>
                <a:ln w="28575" cap="flat" cmpd="sng" algn="ctr">
                  <a:solidFill>
                    <a:schemeClr val="tx1"/>
                  </a:solidFill>
                  <a:prstDash val="solid"/>
                  <a:round/>
                  <a:headEnd type="none" w="med" len="med"/>
                  <a:tailEnd type="arrow"/>
                </a:ln>
                <a:effectLst/>
              </p:spPr>
            </p:cxnSp>
            <p:cxnSp>
              <p:nvCxnSpPr>
                <p:cNvPr id="21" name="Connettore 2 7">
                  <a:extLst>
                    <a:ext uri="{FF2B5EF4-FFF2-40B4-BE49-F238E27FC236}">
                      <a16:creationId xmlns:a16="http://schemas.microsoft.com/office/drawing/2014/main" id="{47D95E2A-3A4A-4D22-8434-8C345AEC9DB0}"/>
                    </a:ext>
                  </a:extLst>
                </p:cNvPr>
                <p:cNvCxnSpPr/>
                <p:nvPr/>
              </p:nvCxnSpPr>
              <p:spPr bwMode="auto">
                <a:xfrm rot="5400000" flipH="1" flipV="1">
                  <a:off x="1239520" y="3007360"/>
                  <a:ext cx="2763520" cy="1588"/>
                </a:xfrm>
                <a:prstGeom prst="straightConnector1">
                  <a:avLst/>
                </a:prstGeom>
                <a:solidFill>
                  <a:srgbClr val="FFFFFF"/>
                </a:solidFill>
                <a:ln w="28575" cap="flat" cmpd="sng" algn="ctr">
                  <a:solidFill>
                    <a:schemeClr val="tx1"/>
                  </a:solidFill>
                  <a:prstDash val="solid"/>
                  <a:round/>
                  <a:headEnd type="none" w="med" len="med"/>
                  <a:tailEnd type="arrow"/>
                </a:ln>
                <a:effectLst/>
              </p:spPr>
            </p:cxnSp>
            <p:graphicFrame>
              <p:nvGraphicFramePr>
                <p:cNvPr id="22" name="Object 10">
                  <a:extLst>
                    <a:ext uri="{FF2B5EF4-FFF2-40B4-BE49-F238E27FC236}">
                      <a16:creationId xmlns:a16="http://schemas.microsoft.com/office/drawing/2014/main" id="{9B3FF278-14BB-4977-A890-AF8660453C4E}"/>
                    </a:ext>
                  </a:extLst>
                </p:cNvPr>
                <p:cNvGraphicFramePr>
                  <a:graphicFrameLocks noChangeAspect="1"/>
                </p:cNvGraphicFramePr>
                <p:nvPr>
                  <p:extLst>
                    <p:ext uri="{D42A27DB-BD31-4B8C-83A1-F6EECF244321}">
                      <p14:modId xmlns:p14="http://schemas.microsoft.com/office/powerpoint/2010/main" val="3490613025"/>
                    </p:ext>
                  </p:extLst>
                </p:nvPr>
              </p:nvGraphicFramePr>
              <p:xfrm>
                <a:off x="4037965" y="3064509"/>
                <a:ext cx="309669" cy="396000"/>
              </p:xfrm>
              <a:graphic>
                <a:graphicData uri="http://schemas.openxmlformats.org/presentationml/2006/ole">
                  <mc:AlternateContent xmlns:mc="http://schemas.openxmlformats.org/markup-compatibility/2006">
                    <mc:Choice xmlns:v="urn:schemas-microsoft-com:vml" Requires="v">
                      <p:oleObj name="Equazione" r:id="rId8" imgW="152280" imgH="215640" progId="Equation.3">
                        <p:embed/>
                      </p:oleObj>
                    </mc:Choice>
                    <mc:Fallback>
                      <p:oleObj name="Equazione" r:id="rId8" imgW="152280" imgH="215640" progId="Equation.3">
                        <p:embed/>
                        <p:pic>
                          <p:nvPicPr>
                            <p:cNvPr id="1042434" name="Object 1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037965" y="3064509"/>
                              <a:ext cx="309669" cy="396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3" name="Object 10">
                  <a:extLst>
                    <a:ext uri="{FF2B5EF4-FFF2-40B4-BE49-F238E27FC236}">
                      <a16:creationId xmlns:a16="http://schemas.microsoft.com/office/drawing/2014/main" id="{B4DF4958-FFF2-47CC-A6FF-51ADB11C6142}"/>
                    </a:ext>
                  </a:extLst>
                </p:cNvPr>
                <p:cNvGraphicFramePr>
                  <a:graphicFrameLocks noChangeAspect="1"/>
                </p:cNvGraphicFramePr>
                <p:nvPr>
                  <p:extLst>
                    <p:ext uri="{D42A27DB-BD31-4B8C-83A1-F6EECF244321}">
                      <p14:modId xmlns:p14="http://schemas.microsoft.com/office/powerpoint/2010/main" val="2680144569"/>
                    </p:ext>
                  </p:extLst>
                </p:nvPr>
              </p:nvGraphicFramePr>
              <p:xfrm>
                <a:off x="2222500" y="1492249"/>
                <a:ext cx="360340" cy="396000"/>
              </p:xfrm>
              <a:graphic>
                <a:graphicData uri="http://schemas.openxmlformats.org/presentationml/2006/ole">
                  <mc:AlternateContent xmlns:mc="http://schemas.openxmlformats.org/markup-compatibility/2006">
                    <mc:Choice xmlns:v="urn:schemas-microsoft-com:vml" Requires="v">
                      <p:oleObj name="Equazione" r:id="rId10" imgW="177480" imgH="215640" progId="Equation.3">
                        <p:embed/>
                      </p:oleObj>
                    </mc:Choice>
                    <mc:Fallback>
                      <p:oleObj name="Equazione" r:id="rId10" imgW="177480" imgH="215640" progId="Equation.3">
                        <p:embed/>
                        <p:pic>
                          <p:nvPicPr>
                            <p:cNvPr id="1042435" name="Object 10"/>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222500" y="1492249"/>
                              <a:ext cx="360340" cy="396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4" name="Object 11">
                  <a:extLst>
                    <a:ext uri="{FF2B5EF4-FFF2-40B4-BE49-F238E27FC236}">
                      <a16:creationId xmlns:a16="http://schemas.microsoft.com/office/drawing/2014/main" id="{90B1A2E9-521E-4C2D-B7DB-00CD21A681F8}"/>
                    </a:ext>
                  </a:extLst>
                </p:cNvPr>
                <p:cNvGraphicFramePr>
                  <a:graphicFrameLocks noChangeAspect="1"/>
                </p:cNvGraphicFramePr>
                <p:nvPr>
                  <p:extLst>
                    <p:ext uri="{D42A27DB-BD31-4B8C-83A1-F6EECF244321}">
                      <p14:modId xmlns:p14="http://schemas.microsoft.com/office/powerpoint/2010/main" val="1501005336"/>
                    </p:ext>
                  </p:extLst>
                </p:nvPr>
              </p:nvGraphicFramePr>
              <p:xfrm>
                <a:off x="4398272" y="2470346"/>
                <a:ext cx="2015627" cy="1584325"/>
              </p:xfrm>
              <a:graphic>
                <a:graphicData uri="http://schemas.openxmlformats.org/presentationml/2006/ole">
                  <mc:AlternateContent xmlns:mc="http://schemas.openxmlformats.org/markup-compatibility/2006">
                    <mc:Choice xmlns:v="urn:schemas-microsoft-com:vml" Requires="v">
                      <p:oleObj name="Equazione" r:id="rId12" imgW="812520" imgH="711000" progId="Equation.3">
                        <p:embed/>
                      </p:oleObj>
                    </mc:Choice>
                    <mc:Fallback>
                      <p:oleObj name="Equazione" r:id="rId12" imgW="812520" imgH="711000" progId="Equation.3">
                        <p:embed/>
                        <p:pic>
                          <p:nvPicPr>
                            <p:cNvPr id="1042439" name="Object 11"/>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398272" y="2470346"/>
                              <a:ext cx="2015627" cy="15843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26" name="Ovale 9">
                <a:extLst>
                  <a:ext uri="{FF2B5EF4-FFF2-40B4-BE49-F238E27FC236}">
                    <a16:creationId xmlns:a16="http://schemas.microsoft.com/office/drawing/2014/main" id="{155B57D9-26C1-478B-BAAC-19FC51781666}"/>
                  </a:ext>
                </a:extLst>
              </p:cNvPr>
              <p:cNvSpPr>
                <a:spLocks noChangeAspect="1"/>
              </p:cNvSpPr>
              <p:nvPr/>
            </p:nvSpPr>
            <p:spPr bwMode="auto">
              <a:xfrm>
                <a:off x="3405387" y="2072649"/>
                <a:ext cx="269175" cy="269177"/>
              </a:xfrm>
              <a:prstGeom prst="ellipse">
                <a:avLst/>
              </a:prstGeom>
              <a:solidFill>
                <a:schemeClr val="accent2"/>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algn="ctr">
                  <a:spcBef>
                    <a:spcPct val="20000"/>
                  </a:spcBef>
                </a:pPr>
                <a:endParaRPr lang="en-US">
                  <a:solidFill>
                    <a:srgbClr val="000000"/>
                  </a:solidFill>
                </a:endParaRPr>
              </a:p>
            </p:txBody>
          </p:sp>
          <p:sp>
            <p:nvSpPr>
              <p:cNvPr id="27" name="Ovale 11">
                <a:extLst>
                  <a:ext uri="{FF2B5EF4-FFF2-40B4-BE49-F238E27FC236}">
                    <a16:creationId xmlns:a16="http://schemas.microsoft.com/office/drawing/2014/main" id="{6018AA32-E39B-47B5-86D8-6C1D7731519E}"/>
                  </a:ext>
                </a:extLst>
              </p:cNvPr>
              <p:cNvSpPr>
                <a:spLocks noChangeAspect="1"/>
              </p:cNvSpPr>
              <p:nvPr/>
            </p:nvSpPr>
            <p:spPr bwMode="auto">
              <a:xfrm>
                <a:off x="1617227" y="3850647"/>
                <a:ext cx="269175" cy="269177"/>
              </a:xfrm>
              <a:prstGeom prst="ellipse">
                <a:avLst/>
              </a:prstGeom>
              <a:solidFill>
                <a:schemeClr val="accent2"/>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algn="ctr">
                  <a:spcBef>
                    <a:spcPct val="20000"/>
                  </a:spcBef>
                </a:pPr>
                <a:endParaRPr lang="en-US">
                  <a:solidFill>
                    <a:srgbClr val="000000"/>
                  </a:solidFill>
                </a:endParaRPr>
              </a:p>
            </p:txBody>
          </p:sp>
          <p:sp>
            <p:nvSpPr>
              <p:cNvPr id="28" name="Ovale 12">
                <a:extLst>
                  <a:ext uri="{FF2B5EF4-FFF2-40B4-BE49-F238E27FC236}">
                    <a16:creationId xmlns:a16="http://schemas.microsoft.com/office/drawing/2014/main" id="{3F4CF585-0B01-4A96-98D9-C3CE1063AF4F}"/>
                  </a:ext>
                </a:extLst>
              </p:cNvPr>
              <p:cNvSpPr>
                <a:spLocks noChangeAspect="1"/>
              </p:cNvSpPr>
              <p:nvPr/>
            </p:nvSpPr>
            <p:spPr bwMode="auto">
              <a:xfrm>
                <a:off x="2511308" y="2961648"/>
                <a:ext cx="269175" cy="269177"/>
              </a:xfrm>
              <a:prstGeom prst="ellipse">
                <a:avLst/>
              </a:prstGeom>
              <a:solidFill>
                <a:schemeClr val="accent2"/>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algn="ctr">
                  <a:spcBef>
                    <a:spcPct val="20000"/>
                  </a:spcBef>
                </a:pPr>
                <a:endParaRPr lang="en-US">
                  <a:solidFill>
                    <a:srgbClr val="000000"/>
                  </a:solidFill>
                </a:endParaRPr>
              </a:p>
            </p:txBody>
          </p:sp>
        </p:grpSp>
        <p:cxnSp>
          <p:nvCxnSpPr>
            <p:cNvPr id="30" name="Connettore 2 14">
              <a:extLst>
                <a:ext uri="{FF2B5EF4-FFF2-40B4-BE49-F238E27FC236}">
                  <a16:creationId xmlns:a16="http://schemas.microsoft.com/office/drawing/2014/main" id="{A05CBFEB-1F3C-446E-AC8D-FB23F58FD326}"/>
                </a:ext>
              </a:extLst>
            </p:cNvPr>
            <p:cNvCxnSpPr>
              <a:cxnSpLocks noChangeShapeType="1"/>
            </p:cNvCxnSpPr>
            <p:nvPr/>
          </p:nvCxnSpPr>
          <p:spPr bwMode="auto">
            <a:xfrm flipV="1">
              <a:off x="3407607" y="1951420"/>
              <a:ext cx="1473943" cy="1477580"/>
            </a:xfrm>
            <a:prstGeom prst="straightConnector1">
              <a:avLst/>
            </a:prstGeom>
            <a:noFill/>
            <a:ln w="38100" algn="ctr">
              <a:solidFill>
                <a:srgbClr val="C00000"/>
              </a:solidFill>
              <a:round/>
              <a:headEnd/>
              <a:tailEnd type="arrow" w="med" len="med"/>
            </a:ln>
          </p:spPr>
        </p:cxnSp>
        <p:graphicFrame>
          <p:nvGraphicFramePr>
            <p:cNvPr id="31" name="Object 6">
              <a:extLst>
                <a:ext uri="{FF2B5EF4-FFF2-40B4-BE49-F238E27FC236}">
                  <a16:creationId xmlns:a16="http://schemas.microsoft.com/office/drawing/2014/main" id="{8652844E-A65B-4FE5-A773-75C77B516369}"/>
                </a:ext>
              </a:extLst>
            </p:cNvPr>
            <p:cNvGraphicFramePr>
              <a:graphicFrameLocks noChangeAspect="1"/>
            </p:cNvGraphicFramePr>
            <p:nvPr>
              <p:extLst>
                <p:ext uri="{D42A27DB-BD31-4B8C-83A1-F6EECF244321}">
                  <p14:modId xmlns:p14="http://schemas.microsoft.com/office/powerpoint/2010/main" val="168533622"/>
                </p:ext>
              </p:extLst>
            </p:nvPr>
          </p:nvGraphicFramePr>
          <p:xfrm>
            <a:off x="4450556" y="1702044"/>
            <a:ext cx="242888" cy="266700"/>
          </p:xfrm>
          <a:graphic>
            <a:graphicData uri="http://schemas.openxmlformats.org/presentationml/2006/ole">
              <mc:AlternateContent xmlns:mc="http://schemas.openxmlformats.org/markup-compatibility/2006">
                <mc:Choice xmlns:v="urn:schemas-microsoft-com:vml" Requires="v">
                  <p:oleObj name="Equazione" r:id="rId14" imgW="126720" imgH="139680" progId="Equation.3">
                    <p:embed/>
                  </p:oleObj>
                </mc:Choice>
                <mc:Fallback>
                  <p:oleObj name="Equazione" r:id="rId14" imgW="126720" imgH="139680" progId="Equation.3">
                    <p:embed/>
                    <p:pic>
                      <p:nvPicPr>
                        <p:cNvPr id="330758" name="Object 6"/>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450556" y="1702044"/>
                          <a:ext cx="242888" cy="266700"/>
                        </a:xfrm>
                        <a:prstGeom prst="rect">
                          <a:avLst/>
                        </a:prstGeom>
                        <a:solidFill>
                          <a:schemeClr val="bg1"/>
                        </a:solidFill>
                      </p:spPr>
                    </p:pic>
                  </p:oleObj>
                </mc:Fallback>
              </mc:AlternateContent>
            </a:graphicData>
          </a:graphic>
        </p:graphicFrame>
      </p:grpSp>
      <p:sp>
        <p:nvSpPr>
          <p:cNvPr id="33" name="Segnaposto contenuto 2">
            <a:extLst>
              <a:ext uri="{FF2B5EF4-FFF2-40B4-BE49-F238E27FC236}">
                <a16:creationId xmlns:a16="http://schemas.microsoft.com/office/drawing/2014/main" id="{7B32016E-4EE5-4715-8C60-D444DA2E09B7}"/>
              </a:ext>
            </a:extLst>
          </p:cNvPr>
          <p:cNvSpPr txBox="1">
            <a:spLocks/>
          </p:cNvSpPr>
          <p:nvPr/>
        </p:nvSpPr>
        <p:spPr>
          <a:xfrm>
            <a:off x="578644" y="3871599"/>
            <a:ext cx="5204635" cy="2281674"/>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200" dirty="0"/>
              <a:t>Key underlying phenomena</a:t>
            </a:r>
            <a:br>
              <a:rPr lang="en-US" sz="2200" dirty="0"/>
            </a:br>
            <a:r>
              <a:rPr lang="en-US" sz="2200" dirty="0">
                <a:sym typeface="Wingdings" panose="05000000000000000000" pitchFamily="2" charset="2"/>
              </a:rPr>
              <a:t> Areas of variance in data</a:t>
            </a:r>
            <a:br>
              <a:rPr lang="en-US" sz="2200" dirty="0">
                <a:sym typeface="Wingdings" panose="05000000000000000000" pitchFamily="2" charset="2"/>
              </a:rPr>
            </a:br>
            <a:r>
              <a:rPr lang="en-US" sz="2200" dirty="0">
                <a:sym typeface="Wingdings" panose="05000000000000000000" pitchFamily="2" charset="2"/>
              </a:rPr>
              <a:t> </a:t>
            </a:r>
            <a:r>
              <a:rPr lang="en-US" sz="2200" dirty="0"/>
              <a:t>Focus on directions along which the observations have largest variance</a:t>
            </a:r>
          </a:p>
          <a:p>
            <a:endParaRPr lang="en-US" sz="2200" dirty="0"/>
          </a:p>
        </p:txBody>
      </p:sp>
      <p:graphicFrame>
        <p:nvGraphicFramePr>
          <p:cNvPr id="25" name="Object 6">
            <a:extLst>
              <a:ext uri="{FF2B5EF4-FFF2-40B4-BE49-F238E27FC236}">
                <a16:creationId xmlns:a16="http://schemas.microsoft.com/office/drawing/2014/main" id="{89458877-70C0-426A-8D68-1C212E8CA7C7}"/>
              </a:ext>
            </a:extLst>
          </p:cNvPr>
          <p:cNvGraphicFramePr>
            <a:graphicFrameLocks noChangeAspect="1"/>
          </p:cNvGraphicFramePr>
          <p:nvPr>
            <p:extLst>
              <p:ext uri="{D42A27DB-BD31-4B8C-83A1-F6EECF244321}">
                <p14:modId xmlns:p14="http://schemas.microsoft.com/office/powerpoint/2010/main" val="1803059035"/>
              </p:ext>
            </p:extLst>
          </p:nvPr>
        </p:nvGraphicFramePr>
        <p:xfrm>
          <a:off x="7748152" y="4080663"/>
          <a:ext cx="242888" cy="266700"/>
        </p:xfrm>
        <a:graphic>
          <a:graphicData uri="http://schemas.openxmlformats.org/presentationml/2006/ole">
            <mc:AlternateContent xmlns:mc="http://schemas.openxmlformats.org/markup-compatibility/2006">
              <mc:Choice xmlns:v="urn:schemas-microsoft-com:vml" Requires="v">
                <p:oleObj name="Equazione" r:id="rId14" imgW="126720" imgH="139680" progId="Equation.3">
                  <p:embed/>
                </p:oleObj>
              </mc:Choice>
              <mc:Fallback>
                <p:oleObj name="Equazione" r:id="rId14" imgW="126720" imgH="139680" progId="Equation.3">
                  <p:embed/>
                  <p:pic>
                    <p:nvPicPr>
                      <p:cNvPr id="31" name="Object 6">
                        <a:extLst>
                          <a:ext uri="{FF2B5EF4-FFF2-40B4-BE49-F238E27FC236}">
                            <a16:creationId xmlns:a16="http://schemas.microsoft.com/office/drawing/2014/main" id="{8652844E-A65B-4FE5-A773-75C77B516369}"/>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748152" y="4080663"/>
                        <a:ext cx="242888" cy="266700"/>
                      </a:xfrm>
                      <a:prstGeom prst="rect">
                        <a:avLst/>
                      </a:prstGeom>
                      <a:solidFill>
                        <a:schemeClr val="bg1"/>
                      </a:solidFill>
                    </p:spPr>
                  </p:pic>
                </p:oleObj>
              </mc:Fallback>
            </mc:AlternateContent>
          </a:graphicData>
        </a:graphic>
      </p:graphicFrame>
    </p:spTree>
    <p:extLst>
      <p:ext uri="{BB962C8B-B14F-4D97-AF65-F5344CB8AC3E}">
        <p14:creationId xmlns:p14="http://schemas.microsoft.com/office/powerpoint/2010/main" val="1520254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198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987" grpId="0" build="p"/>
      <p:bldP spid="33"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Titolo 52"/>
          <p:cNvSpPr>
            <a:spLocks noGrp="1"/>
          </p:cNvSpPr>
          <p:nvPr>
            <p:ph type="title"/>
          </p:nvPr>
        </p:nvSpPr>
        <p:spPr>
          <a:xfrm>
            <a:off x="104340" y="44152"/>
            <a:ext cx="8334810" cy="718607"/>
          </a:xfrm>
        </p:spPr>
        <p:txBody>
          <a:bodyPr>
            <a:normAutofit fontScale="90000"/>
          </a:bodyPr>
          <a:lstStyle/>
          <a:p>
            <a:r>
              <a:rPr lang="it-IT" dirty="0"/>
              <a:t>PCA: Training set, input and output = Slide 21 and Slide 25  </a:t>
            </a:r>
          </a:p>
        </p:txBody>
      </p:sp>
      <p:graphicFrame>
        <p:nvGraphicFramePr>
          <p:cNvPr id="128" name="Object 10"/>
          <p:cNvGraphicFramePr>
            <a:graphicFrameLocks noChangeAspect="1"/>
          </p:cNvGraphicFramePr>
          <p:nvPr/>
        </p:nvGraphicFramePr>
        <p:xfrm>
          <a:off x="2146928" y="3148293"/>
          <a:ext cx="2055248" cy="374333"/>
        </p:xfrm>
        <a:graphic>
          <a:graphicData uri="http://schemas.openxmlformats.org/presentationml/2006/ole">
            <mc:AlternateContent xmlns:mc="http://schemas.openxmlformats.org/markup-compatibility/2006">
              <mc:Choice xmlns:v="urn:schemas-microsoft-com:vml" Requires="v">
                <p:oleObj name="Equazione" r:id="rId3" imgW="1193760" imgH="241200" progId="Equation.3">
                  <p:embed/>
                </p:oleObj>
              </mc:Choice>
              <mc:Fallback>
                <p:oleObj name="Equazione" r:id="rId3" imgW="1193760" imgH="241200" progId="Equation.3">
                  <p:embed/>
                  <p:pic>
                    <p:nvPicPr>
                      <p:cNvPr id="128" name="Object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46928" y="3148293"/>
                        <a:ext cx="2055248" cy="37433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6" name="Group 5">
            <a:extLst>
              <a:ext uri="{FF2B5EF4-FFF2-40B4-BE49-F238E27FC236}">
                <a16:creationId xmlns:a16="http://schemas.microsoft.com/office/drawing/2014/main" id="{5738EFDD-7A85-43FD-8994-E4078AC3F1CE}"/>
              </a:ext>
            </a:extLst>
          </p:cNvPr>
          <p:cNvGrpSpPr/>
          <p:nvPr/>
        </p:nvGrpSpPr>
        <p:grpSpPr>
          <a:xfrm>
            <a:off x="4948309" y="3698803"/>
            <a:ext cx="3104673" cy="2543210"/>
            <a:chOff x="4948309" y="3698803"/>
            <a:chExt cx="3104673" cy="2543210"/>
          </a:xfrm>
        </p:grpSpPr>
        <p:grpSp>
          <p:nvGrpSpPr>
            <p:cNvPr id="2" name="Gruppo 131"/>
            <p:cNvGrpSpPr>
              <a:grpSpLocks noChangeAspect="1"/>
            </p:cNvGrpSpPr>
            <p:nvPr/>
          </p:nvGrpSpPr>
          <p:grpSpPr>
            <a:xfrm>
              <a:off x="4948309" y="4426512"/>
              <a:ext cx="3104673" cy="1815501"/>
              <a:chOff x="1506538" y="1395902"/>
              <a:chExt cx="3449637" cy="2017223"/>
            </a:xfrm>
          </p:grpSpPr>
          <p:sp>
            <p:nvSpPr>
              <p:cNvPr id="133" name="Text Box 30"/>
              <p:cNvSpPr txBox="1">
                <a:spLocks noChangeArrowheads="1"/>
              </p:cNvSpPr>
              <p:nvPr/>
            </p:nvSpPr>
            <p:spPr bwMode="auto">
              <a:xfrm>
                <a:off x="4391025" y="2841625"/>
                <a:ext cx="381000" cy="311150"/>
              </a:xfrm>
              <a:prstGeom prst="rect">
                <a:avLst/>
              </a:prstGeom>
              <a:noFill/>
              <a:ln w="9525">
                <a:noFill/>
                <a:miter lim="800000"/>
                <a:headEnd/>
                <a:tailEnd/>
              </a:ln>
            </p:spPr>
            <p:txBody>
              <a:bodyPr/>
              <a:lstStyle/>
              <a:p>
                <a:pPr algn="ctr" fontAlgn="auto">
                  <a:spcBef>
                    <a:spcPct val="20000"/>
                  </a:spcBef>
                  <a:spcAft>
                    <a:spcPts val="0"/>
                  </a:spcAft>
                  <a:defRPr/>
                </a:pPr>
                <a:endParaRPr lang="it-IT" sz="1800" b="1" kern="0">
                  <a:solidFill>
                    <a:srgbClr val="000000"/>
                  </a:solidFill>
                  <a:latin typeface="Times New Roman" pitchFamily="18" charset="0"/>
                </a:endParaRPr>
              </a:p>
            </p:txBody>
          </p:sp>
          <p:sp>
            <p:nvSpPr>
              <p:cNvPr id="134" name="Rettangolo 42"/>
              <p:cNvSpPr>
                <a:spLocks noChangeArrowheads="1"/>
              </p:cNvSpPr>
              <p:nvPr/>
            </p:nvSpPr>
            <p:spPr bwMode="auto">
              <a:xfrm>
                <a:off x="2328863" y="1584325"/>
                <a:ext cx="1865312" cy="1828800"/>
              </a:xfrm>
              <a:prstGeom prst="rect">
                <a:avLst/>
              </a:prstGeom>
              <a:solidFill>
                <a:srgbClr val="FFFFFF"/>
              </a:solidFill>
              <a:ln w="28575" algn="ctr">
                <a:solidFill>
                  <a:srgbClr val="000000"/>
                </a:solidFill>
                <a:round/>
                <a:headEnd/>
                <a:tailEnd/>
              </a:ln>
            </p:spPr>
            <p:txBody>
              <a:bodyPr lIns="0" tIns="0" rIns="0" bIns="0" anchor="ctr"/>
              <a:lstStyle/>
              <a:p>
                <a:pPr algn="ctr" fontAlgn="auto">
                  <a:spcBef>
                    <a:spcPct val="20000"/>
                  </a:spcBef>
                  <a:spcAft>
                    <a:spcPts val="0"/>
                  </a:spcAft>
                  <a:defRPr/>
                </a:pPr>
                <a:r>
                  <a:rPr lang="en-US" sz="1600" b="1" kern="0" dirty="0">
                    <a:solidFill>
                      <a:srgbClr val="000000"/>
                    </a:solidFill>
                  </a:rPr>
                  <a:t>PCA</a:t>
                </a:r>
              </a:p>
            </p:txBody>
          </p:sp>
          <p:cxnSp>
            <p:nvCxnSpPr>
              <p:cNvPr id="135" name="Connettore 2 44"/>
              <p:cNvCxnSpPr>
                <a:cxnSpLocks noChangeShapeType="1"/>
              </p:cNvCxnSpPr>
              <p:nvPr/>
            </p:nvCxnSpPr>
            <p:spPr bwMode="auto">
              <a:xfrm>
                <a:off x="1547813" y="1901825"/>
                <a:ext cx="744537" cy="1588"/>
              </a:xfrm>
              <a:prstGeom prst="straightConnector1">
                <a:avLst/>
              </a:prstGeom>
              <a:noFill/>
              <a:ln w="28575" algn="ctr">
                <a:solidFill>
                  <a:srgbClr val="000000"/>
                </a:solidFill>
                <a:round/>
                <a:headEnd/>
                <a:tailEnd type="arrow" w="med" len="med"/>
              </a:ln>
            </p:spPr>
          </p:cxnSp>
          <p:cxnSp>
            <p:nvCxnSpPr>
              <p:cNvPr id="136" name="Connettore 2 45"/>
              <p:cNvCxnSpPr>
                <a:cxnSpLocks noChangeShapeType="1"/>
              </p:cNvCxnSpPr>
              <p:nvPr/>
            </p:nvCxnSpPr>
            <p:spPr bwMode="auto">
              <a:xfrm>
                <a:off x="1506538" y="2371725"/>
                <a:ext cx="744537" cy="1588"/>
              </a:xfrm>
              <a:prstGeom prst="straightConnector1">
                <a:avLst/>
              </a:prstGeom>
              <a:noFill/>
              <a:ln w="28575" algn="ctr">
                <a:solidFill>
                  <a:srgbClr val="000000"/>
                </a:solidFill>
                <a:round/>
                <a:headEnd/>
                <a:tailEnd type="arrow" w="med" len="med"/>
              </a:ln>
            </p:spPr>
          </p:cxnSp>
          <p:cxnSp>
            <p:nvCxnSpPr>
              <p:cNvPr id="137" name="Connettore 2 46"/>
              <p:cNvCxnSpPr>
                <a:cxnSpLocks noChangeShapeType="1"/>
              </p:cNvCxnSpPr>
              <p:nvPr/>
            </p:nvCxnSpPr>
            <p:spPr bwMode="auto">
              <a:xfrm>
                <a:off x="1547813" y="3121025"/>
                <a:ext cx="744537" cy="1588"/>
              </a:xfrm>
              <a:prstGeom prst="straightConnector1">
                <a:avLst/>
              </a:prstGeom>
              <a:noFill/>
              <a:ln w="28575" algn="ctr">
                <a:solidFill>
                  <a:srgbClr val="000000"/>
                </a:solidFill>
                <a:round/>
                <a:headEnd/>
                <a:tailEnd type="arrow" w="med" len="med"/>
              </a:ln>
            </p:spPr>
          </p:cxnSp>
          <p:cxnSp>
            <p:nvCxnSpPr>
              <p:cNvPr id="138" name="Connettore 2 50"/>
              <p:cNvCxnSpPr>
                <a:cxnSpLocks noChangeShapeType="1"/>
              </p:cNvCxnSpPr>
              <p:nvPr/>
            </p:nvCxnSpPr>
            <p:spPr bwMode="auto">
              <a:xfrm>
                <a:off x="4211638" y="1908175"/>
                <a:ext cx="744537" cy="1588"/>
              </a:xfrm>
              <a:prstGeom prst="straightConnector1">
                <a:avLst/>
              </a:prstGeom>
              <a:noFill/>
              <a:ln w="28575" algn="ctr">
                <a:solidFill>
                  <a:srgbClr val="000000"/>
                </a:solidFill>
                <a:round/>
                <a:headEnd/>
                <a:tailEnd type="arrow" w="med" len="med"/>
              </a:ln>
            </p:spPr>
          </p:cxnSp>
          <p:cxnSp>
            <p:nvCxnSpPr>
              <p:cNvPr id="139" name="Connettore 2 51"/>
              <p:cNvCxnSpPr>
                <a:cxnSpLocks noChangeShapeType="1"/>
              </p:cNvCxnSpPr>
              <p:nvPr/>
            </p:nvCxnSpPr>
            <p:spPr bwMode="auto">
              <a:xfrm>
                <a:off x="4170363" y="2409825"/>
                <a:ext cx="744537" cy="1588"/>
              </a:xfrm>
              <a:prstGeom prst="straightConnector1">
                <a:avLst/>
              </a:prstGeom>
              <a:noFill/>
              <a:ln w="28575" algn="ctr">
                <a:solidFill>
                  <a:srgbClr val="000000"/>
                </a:solidFill>
                <a:round/>
                <a:headEnd/>
                <a:tailEnd type="arrow" w="med" len="med"/>
              </a:ln>
            </p:spPr>
          </p:cxnSp>
          <p:cxnSp>
            <p:nvCxnSpPr>
              <p:cNvPr id="140" name="Connettore 2 52"/>
              <p:cNvCxnSpPr>
                <a:cxnSpLocks noChangeShapeType="1"/>
              </p:cNvCxnSpPr>
              <p:nvPr/>
            </p:nvCxnSpPr>
            <p:spPr bwMode="auto">
              <a:xfrm>
                <a:off x="4211638" y="3127375"/>
                <a:ext cx="744537" cy="1588"/>
              </a:xfrm>
              <a:prstGeom prst="straightConnector1">
                <a:avLst/>
              </a:prstGeom>
              <a:noFill/>
              <a:ln w="28575" algn="ctr">
                <a:solidFill>
                  <a:srgbClr val="000000"/>
                </a:solidFill>
                <a:round/>
                <a:headEnd/>
                <a:tailEnd type="arrow" w="med" len="med"/>
              </a:ln>
            </p:spPr>
          </p:cxnSp>
          <p:graphicFrame>
            <p:nvGraphicFramePr>
              <p:cNvPr id="141" name="Object 3"/>
              <p:cNvGraphicFramePr>
                <a:graphicFrameLocks noChangeAspect="1"/>
              </p:cNvGraphicFramePr>
              <p:nvPr/>
            </p:nvGraphicFramePr>
            <p:xfrm>
              <a:off x="1616391" y="1402393"/>
              <a:ext cx="486833" cy="435681"/>
            </p:xfrm>
            <a:graphic>
              <a:graphicData uri="http://schemas.openxmlformats.org/presentationml/2006/ole">
                <mc:AlternateContent xmlns:mc="http://schemas.openxmlformats.org/markup-compatibility/2006">
                  <mc:Choice xmlns:v="urn:schemas-microsoft-com:vml" Requires="v">
                    <p:oleObj name="Equazione" r:id="rId5" imgW="253800" imgH="228600" progId="Equation.3">
                      <p:embed/>
                    </p:oleObj>
                  </mc:Choice>
                  <mc:Fallback>
                    <p:oleObj name="Equazione" r:id="rId5" imgW="253800" imgH="228600" progId="Equation.3">
                      <p:embed/>
                      <p:pic>
                        <p:nvPicPr>
                          <p:cNvPr id="141"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16391" y="1402393"/>
                            <a:ext cx="486833" cy="43568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42" name="Object 4"/>
              <p:cNvGraphicFramePr>
                <a:graphicFrameLocks noChangeAspect="1"/>
              </p:cNvGraphicFramePr>
              <p:nvPr/>
            </p:nvGraphicFramePr>
            <p:xfrm>
              <a:off x="1623447" y="1977421"/>
              <a:ext cx="483306" cy="435681"/>
            </p:xfrm>
            <a:graphic>
              <a:graphicData uri="http://schemas.openxmlformats.org/presentationml/2006/ole">
                <mc:AlternateContent xmlns:mc="http://schemas.openxmlformats.org/markup-compatibility/2006">
                  <mc:Choice xmlns:v="urn:schemas-microsoft-com:vml" Requires="v">
                    <p:oleObj name="Equazione" r:id="rId7" imgW="253800" imgH="228600" progId="Equation.3">
                      <p:embed/>
                    </p:oleObj>
                  </mc:Choice>
                  <mc:Fallback>
                    <p:oleObj name="Equazione" r:id="rId7" imgW="253800" imgH="228600" progId="Equation.3">
                      <p:embed/>
                      <p:pic>
                        <p:nvPicPr>
                          <p:cNvPr id="142"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23447" y="1977421"/>
                            <a:ext cx="483306" cy="43568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43" name="Object 5"/>
              <p:cNvGraphicFramePr>
                <a:graphicFrameLocks noChangeAspect="1"/>
              </p:cNvGraphicFramePr>
              <p:nvPr/>
            </p:nvGraphicFramePr>
            <p:xfrm>
              <a:off x="1600517" y="2619476"/>
              <a:ext cx="486833" cy="458611"/>
            </p:xfrm>
            <a:graphic>
              <a:graphicData uri="http://schemas.openxmlformats.org/presentationml/2006/ole">
                <mc:AlternateContent xmlns:mc="http://schemas.openxmlformats.org/markup-compatibility/2006">
                  <mc:Choice xmlns:v="urn:schemas-microsoft-com:vml" Requires="v">
                    <p:oleObj name="Equazione" r:id="rId9" imgW="253800" imgH="241200" progId="Equation.3">
                      <p:embed/>
                    </p:oleObj>
                  </mc:Choice>
                  <mc:Fallback>
                    <p:oleObj name="Equazione" r:id="rId9" imgW="253800" imgH="241200" progId="Equation.3">
                      <p:embed/>
                      <p:pic>
                        <p:nvPicPr>
                          <p:cNvPr id="143" name="Object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600517" y="2619476"/>
                            <a:ext cx="486833" cy="45861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44" name="Object 6"/>
              <p:cNvGraphicFramePr>
                <a:graphicFrameLocks noChangeAspect="1"/>
              </p:cNvGraphicFramePr>
              <p:nvPr/>
            </p:nvGraphicFramePr>
            <p:xfrm>
              <a:off x="4380899" y="1395902"/>
              <a:ext cx="410987" cy="437444"/>
            </p:xfrm>
            <a:graphic>
              <a:graphicData uri="http://schemas.openxmlformats.org/presentationml/2006/ole">
                <mc:AlternateContent xmlns:mc="http://schemas.openxmlformats.org/markup-compatibility/2006">
                  <mc:Choice xmlns:v="urn:schemas-microsoft-com:vml" Requires="v">
                    <p:oleObj name="Equazione" r:id="rId11" imgW="215640" imgH="228600" progId="Equation.3">
                      <p:embed/>
                    </p:oleObj>
                  </mc:Choice>
                  <mc:Fallback>
                    <p:oleObj name="Equazione" r:id="rId11" imgW="215640" imgH="228600" progId="Equation.3">
                      <p:embed/>
                      <p:pic>
                        <p:nvPicPr>
                          <p:cNvPr id="144" name="Object 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380899" y="1395902"/>
                            <a:ext cx="410987" cy="43744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45" name="Object 7"/>
              <p:cNvGraphicFramePr>
                <a:graphicFrameLocks noChangeAspect="1"/>
              </p:cNvGraphicFramePr>
              <p:nvPr/>
            </p:nvGraphicFramePr>
            <p:xfrm>
              <a:off x="4386192" y="1970931"/>
              <a:ext cx="412750" cy="435681"/>
            </p:xfrm>
            <a:graphic>
              <a:graphicData uri="http://schemas.openxmlformats.org/presentationml/2006/ole">
                <mc:AlternateContent xmlns:mc="http://schemas.openxmlformats.org/markup-compatibility/2006">
                  <mc:Choice xmlns:v="urn:schemas-microsoft-com:vml" Requires="v">
                    <p:oleObj name="Equazione" r:id="rId13" imgW="215640" imgH="228600" progId="Equation.3">
                      <p:embed/>
                    </p:oleObj>
                  </mc:Choice>
                  <mc:Fallback>
                    <p:oleObj name="Equazione" r:id="rId13" imgW="215640" imgH="228600" progId="Equation.3">
                      <p:embed/>
                      <p:pic>
                        <p:nvPicPr>
                          <p:cNvPr id="145" name="Object 7"/>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386192" y="1970931"/>
                            <a:ext cx="412750" cy="43568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46" name="Object 8"/>
              <p:cNvGraphicFramePr>
                <a:graphicFrameLocks noChangeAspect="1"/>
              </p:cNvGraphicFramePr>
              <p:nvPr/>
            </p:nvGraphicFramePr>
            <p:xfrm>
              <a:off x="4365025" y="2612986"/>
              <a:ext cx="412750" cy="458611"/>
            </p:xfrm>
            <a:graphic>
              <a:graphicData uri="http://schemas.openxmlformats.org/presentationml/2006/ole">
                <mc:AlternateContent xmlns:mc="http://schemas.openxmlformats.org/markup-compatibility/2006">
                  <mc:Choice xmlns:v="urn:schemas-microsoft-com:vml" Requires="v">
                    <p:oleObj name="Equazione" r:id="rId15" imgW="215640" imgH="241200" progId="Equation.3">
                      <p:embed/>
                    </p:oleObj>
                  </mc:Choice>
                  <mc:Fallback>
                    <p:oleObj name="Equazione" r:id="rId15" imgW="215640" imgH="241200" progId="Equation.3">
                      <p:embed/>
                      <p:pic>
                        <p:nvPicPr>
                          <p:cNvPr id="146" name="Object 8"/>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365025" y="2612986"/>
                            <a:ext cx="412750" cy="458611"/>
                          </a:xfrm>
                          <a:prstGeom prst="rect">
                            <a:avLst/>
                          </a:prstGeom>
                          <a:noFill/>
                        </p:spPr>
                      </p:pic>
                    </p:oleObj>
                  </mc:Fallback>
                </mc:AlternateContent>
              </a:graphicData>
            </a:graphic>
          </p:graphicFrame>
        </p:grpSp>
        <p:graphicFrame>
          <p:nvGraphicFramePr>
            <p:cNvPr id="147" name="Object 11"/>
            <p:cNvGraphicFramePr>
              <a:graphicFrameLocks noChangeAspect="1"/>
            </p:cNvGraphicFramePr>
            <p:nvPr/>
          </p:nvGraphicFramePr>
          <p:xfrm>
            <a:off x="5978913" y="3698803"/>
            <a:ext cx="1054217" cy="396000"/>
          </p:xfrm>
          <a:graphic>
            <a:graphicData uri="http://schemas.openxmlformats.org/presentationml/2006/ole">
              <mc:AlternateContent xmlns:mc="http://schemas.openxmlformats.org/markup-compatibility/2006">
                <mc:Choice xmlns:v="urn:schemas-microsoft-com:vml" Requires="v">
                  <p:oleObj name="Equazione" r:id="rId17" imgW="457200" imgH="190440" progId="Equation.3">
                    <p:embed/>
                  </p:oleObj>
                </mc:Choice>
                <mc:Fallback>
                  <p:oleObj name="Equazione" r:id="rId17" imgW="457200" imgH="190440" progId="Equation.3">
                    <p:embed/>
                    <p:pic>
                      <p:nvPicPr>
                        <p:cNvPr id="147" name="Object 11"/>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978913" y="3698803"/>
                          <a:ext cx="1054217" cy="396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8" name="AutoShape 9"/>
            <p:cNvSpPr>
              <a:spLocks noChangeAspect="1" noChangeArrowheads="1"/>
            </p:cNvSpPr>
            <p:nvPr/>
          </p:nvSpPr>
          <p:spPr bwMode="auto">
            <a:xfrm>
              <a:off x="5902127" y="4265361"/>
              <a:ext cx="1175706" cy="143351"/>
            </a:xfrm>
            <a:prstGeom prst="downArrow">
              <a:avLst>
                <a:gd name="adj1" fmla="val 54898"/>
                <a:gd name="adj2" fmla="val 100000"/>
              </a:avLst>
            </a:prstGeom>
            <a:solidFill>
              <a:schemeClr val="tx2">
                <a:lumMod val="20000"/>
                <a:lumOff val="80000"/>
              </a:schemeClr>
            </a:solidFill>
            <a:ln w="12700">
              <a:solidFill>
                <a:srgbClr val="000000"/>
              </a:solidFill>
              <a:miter lim="800000"/>
              <a:headEnd/>
              <a:tailEnd/>
            </a:ln>
          </p:spPr>
          <p:txBody>
            <a:bodyPr wrap="none" anchor="ctr"/>
            <a:lstStyle/>
            <a:p>
              <a:pPr algn="ctr" fontAlgn="auto">
                <a:spcBef>
                  <a:spcPct val="20000"/>
                </a:spcBef>
                <a:spcAft>
                  <a:spcPts val="0"/>
                </a:spcAft>
                <a:defRPr/>
              </a:pPr>
              <a:endParaRPr lang="it-IT" sz="1800" kern="0">
                <a:solidFill>
                  <a:srgbClr val="000000"/>
                </a:solidFill>
              </a:endParaRPr>
            </a:p>
          </p:txBody>
        </p:sp>
      </p:grpSp>
      <p:graphicFrame>
        <p:nvGraphicFramePr>
          <p:cNvPr id="150" name="Object 3"/>
          <p:cNvGraphicFramePr>
            <a:graphicFrameLocks noChangeAspect="1"/>
          </p:cNvGraphicFramePr>
          <p:nvPr/>
        </p:nvGraphicFramePr>
        <p:xfrm>
          <a:off x="2146928" y="3948904"/>
          <a:ext cx="1858962" cy="414337"/>
        </p:xfrm>
        <a:graphic>
          <a:graphicData uri="http://schemas.openxmlformats.org/presentationml/2006/ole">
            <mc:AlternateContent xmlns:mc="http://schemas.openxmlformats.org/markup-compatibility/2006">
              <mc:Choice xmlns:v="urn:schemas-microsoft-com:vml" Requires="v">
                <p:oleObj name="Equazione" r:id="rId19" imgW="1079280" imgH="266400" progId="Equation.3">
                  <p:embed/>
                </p:oleObj>
              </mc:Choice>
              <mc:Fallback>
                <p:oleObj name="Equazione" r:id="rId19" imgW="1079280" imgH="266400" progId="Equation.3">
                  <p:embed/>
                  <p:pic>
                    <p:nvPicPr>
                      <p:cNvPr id="150" name="Object 3"/>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146928" y="3948904"/>
                        <a:ext cx="1858962" cy="4143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Slide Number Placeholder 2">
            <a:extLst>
              <a:ext uri="{FF2B5EF4-FFF2-40B4-BE49-F238E27FC236}">
                <a16:creationId xmlns:a16="http://schemas.microsoft.com/office/drawing/2014/main" id="{36C4EAA0-D20E-4585-98EE-E838992F3D9A}"/>
              </a:ext>
            </a:extLst>
          </p:cNvPr>
          <p:cNvSpPr>
            <a:spLocks noGrp="1"/>
          </p:cNvSpPr>
          <p:nvPr>
            <p:ph type="sldNum" sz="quarter" idx="12"/>
          </p:nvPr>
        </p:nvSpPr>
        <p:spPr/>
        <p:txBody>
          <a:bodyPr/>
          <a:lstStyle/>
          <a:p>
            <a:fld id="{6CF46B70-BEEE-447A-8354-9995F2AD6C56}" type="slidenum">
              <a:rPr lang="en-US" smtClean="0"/>
              <a:pPr/>
              <a:t>46</a:t>
            </a:fld>
            <a:endParaRPr lang="en-US" dirty="0"/>
          </a:p>
        </p:txBody>
      </p:sp>
      <p:grpSp>
        <p:nvGrpSpPr>
          <p:cNvPr id="5" name="Group 4">
            <a:extLst>
              <a:ext uri="{FF2B5EF4-FFF2-40B4-BE49-F238E27FC236}">
                <a16:creationId xmlns:a16="http://schemas.microsoft.com/office/drawing/2014/main" id="{1D8C0502-1678-4956-A0F0-AEDD9D0A9038}"/>
              </a:ext>
            </a:extLst>
          </p:cNvPr>
          <p:cNvGrpSpPr/>
          <p:nvPr/>
        </p:nvGrpSpPr>
        <p:grpSpPr>
          <a:xfrm>
            <a:off x="4572000" y="990934"/>
            <a:ext cx="4144492" cy="1864646"/>
            <a:chOff x="5600700" y="2961716"/>
            <a:chExt cx="4144492" cy="1864646"/>
          </a:xfrm>
        </p:grpSpPr>
        <p:graphicFrame>
          <p:nvGraphicFramePr>
            <p:cNvPr id="130" name="Object 11"/>
            <p:cNvGraphicFramePr>
              <a:graphicFrameLocks noChangeAspect="1"/>
            </p:cNvGraphicFramePr>
            <p:nvPr/>
          </p:nvGraphicFramePr>
          <p:xfrm>
            <a:off x="5600700" y="3346847"/>
            <a:ext cx="3127375" cy="1438275"/>
          </p:xfrm>
          <a:graphic>
            <a:graphicData uri="http://schemas.openxmlformats.org/presentationml/2006/ole">
              <mc:AlternateContent xmlns:mc="http://schemas.openxmlformats.org/markup-compatibility/2006">
                <mc:Choice xmlns:v="urn:schemas-microsoft-com:vml" Requires="v">
                  <p:oleObj name="Equazione" r:id="rId21" imgW="2286000" imgH="1168200" progId="Equation.3">
                    <p:embed/>
                  </p:oleObj>
                </mc:Choice>
                <mc:Fallback>
                  <p:oleObj name="Equazione" r:id="rId21" imgW="2286000" imgH="1168200" progId="Equation.3">
                    <p:embed/>
                    <p:pic>
                      <p:nvPicPr>
                        <p:cNvPr id="130" name="Object 11"/>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5600700" y="3346847"/>
                          <a:ext cx="3127375" cy="14382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4" name="Group 3">
              <a:extLst>
                <a:ext uri="{FF2B5EF4-FFF2-40B4-BE49-F238E27FC236}">
                  <a16:creationId xmlns:a16="http://schemas.microsoft.com/office/drawing/2014/main" id="{21584448-712D-4C6E-AD9D-3680B4368F9F}"/>
                </a:ext>
              </a:extLst>
            </p:cNvPr>
            <p:cNvGrpSpPr/>
            <p:nvPr/>
          </p:nvGrpSpPr>
          <p:grpSpPr>
            <a:xfrm>
              <a:off x="6349085" y="2961716"/>
              <a:ext cx="3396107" cy="1864646"/>
              <a:chOff x="5372498" y="4020381"/>
              <a:chExt cx="3396107" cy="1864646"/>
            </a:xfrm>
          </p:grpSpPr>
          <p:sp>
            <p:nvSpPr>
              <p:cNvPr id="28" name="Rettangolo 149">
                <a:extLst>
                  <a:ext uri="{FF2B5EF4-FFF2-40B4-BE49-F238E27FC236}">
                    <a16:creationId xmlns:a16="http://schemas.microsoft.com/office/drawing/2014/main" id="{080EED4E-1998-4AE7-A104-916CDDC766E0}"/>
                  </a:ext>
                </a:extLst>
              </p:cNvPr>
              <p:cNvSpPr/>
              <p:nvPr/>
            </p:nvSpPr>
            <p:spPr bwMode="auto">
              <a:xfrm>
                <a:off x="6401532" y="4325113"/>
                <a:ext cx="382137" cy="1559914"/>
              </a:xfrm>
              <a:prstGeom prst="rect">
                <a:avLst/>
              </a:prstGeom>
              <a:noFill/>
              <a:ln w="28575" cap="flat" cmpd="sng" algn="ctr">
                <a:solidFill>
                  <a:schemeClr val="accent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it-IT" dirty="0">
                  <a:solidFill>
                    <a:schemeClr val="accent2"/>
                  </a:solidFill>
                </a:endParaRPr>
              </a:p>
            </p:txBody>
          </p:sp>
          <p:sp>
            <p:nvSpPr>
              <p:cNvPr id="29" name="CasellaDiTesto 150">
                <a:extLst>
                  <a:ext uri="{FF2B5EF4-FFF2-40B4-BE49-F238E27FC236}">
                    <a16:creationId xmlns:a16="http://schemas.microsoft.com/office/drawing/2014/main" id="{70433B0A-408B-4996-80B7-00A0D1779BF7}"/>
                  </a:ext>
                </a:extLst>
              </p:cNvPr>
              <p:cNvSpPr txBox="1"/>
              <p:nvPr/>
            </p:nvSpPr>
            <p:spPr>
              <a:xfrm>
                <a:off x="6262221" y="4020381"/>
                <a:ext cx="660758" cy="276999"/>
              </a:xfrm>
              <a:prstGeom prst="rect">
                <a:avLst/>
              </a:prstGeom>
              <a:noFill/>
            </p:spPr>
            <p:txBody>
              <a:bodyPr wrap="none" rtlCol="0">
                <a:spAutoFit/>
              </a:bodyPr>
              <a:lstStyle/>
              <a:p>
                <a:pPr eaLnBrk="1" hangingPunct="1"/>
                <a:r>
                  <a:rPr lang="it-IT" sz="1200" dirty="0" err="1">
                    <a:solidFill>
                      <a:schemeClr val="accent2"/>
                    </a:solidFill>
                    <a:latin typeface="Verdana"/>
                  </a:rPr>
                  <a:t>Signal</a:t>
                </a:r>
                <a:endParaRPr lang="it-IT" sz="1200" dirty="0">
                  <a:solidFill>
                    <a:schemeClr val="accent2"/>
                  </a:solidFill>
                  <a:latin typeface="Verdana"/>
                </a:endParaRPr>
              </a:p>
            </p:txBody>
          </p:sp>
          <p:sp>
            <p:nvSpPr>
              <p:cNvPr id="30" name="Rettangolo 151">
                <a:extLst>
                  <a:ext uri="{FF2B5EF4-FFF2-40B4-BE49-F238E27FC236}">
                    <a16:creationId xmlns:a16="http://schemas.microsoft.com/office/drawing/2014/main" id="{69C72FD1-24AA-4544-97F4-4B413982F0F6}"/>
                  </a:ext>
                </a:extLst>
              </p:cNvPr>
              <p:cNvSpPr/>
              <p:nvPr/>
            </p:nvSpPr>
            <p:spPr bwMode="auto">
              <a:xfrm>
                <a:off x="5372498" y="4942411"/>
                <a:ext cx="2281506" cy="370007"/>
              </a:xfrm>
              <a:prstGeom prst="rect">
                <a:avLst/>
              </a:prstGeom>
              <a:noFill/>
              <a:ln w="28575" cap="flat" cmpd="sng" algn="ctr">
                <a:solidFill>
                  <a:srgbClr val="004F84"/>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it-IT">
                  <a:solidFill>
                    <a:schemeClr val="accent1"/>
                  </a:solidFill>
                </a:endParaRPr>
              </a:p>
            </p:txBody>
          </p:sp>
          <p:sp>
            <p:nvSpPr>
              <p:cNvPr id="31" name="CasellaDiTesto 152">
                <a:extLst>
                  <a:ext uri="{FF2B5EF4-FFF2-40B4-BE49-F238E27FC236}">
                    <a16:creationId xmlns:a16="http://schemas.microsoft.com/office/drawing/2014/main" id="{CA835C59-E0E0-4444-9633-446ED33C7BC8}"/>
                  </a:ext>
                </a:extLst>
              </p:cNvPr>
              <p:cNvSpPr txBox="1"/>
              <p:nvPr/>
            </p:nvSpPr>
            <p:spPr>
              <a:xfrm>
                <a:off x="7654004" y="4706612"/>
                <a:ext cx="1114601" cy="276999"/>
              </a:xfrm>
              <a:prstGeom prst="rect">
                <a:avLst/>
              </a:prstGeom>
              <a:noFill/>
            </p:spPr>
            <p:txBody>
              <a:bodyPr wrap="none" rtlCol="0">
                <a:spAutoFit/>
              </a:bodyPr>
              <a:lstStyle/>
              <a:p>
                <a:pPr eaLnBrk="1" hangingPunct="1"/>
                <a:r>
                  <a:rPr lang="it-IT" sz="1200" dirty="0" err="1">
                    <a:solidFill>
                      <a:schemeClr val="accent1"/>
                    </a:solidFill>
                    <a:latin typeface="Verdana"/>
                  </a:rPr>
                  <a:t>Observation</a:t>
                </a:r>
                <a:endParaRPr lang="it-IT" sz="1200" dirty="0">
                  <a:solidFill>
                    <a:schemeClr val="accent1"/>
                  </a:solidFill>
                  <a:latin typeface="Verdana"/>
                </a:endParaRPr>
              </a:p>
            </p:txBody>
          </p:sp>
        </p:grpSp>
      </p:grpSp>
      <p:sp>
        <p:nvSpPr>
          <p:cNvPr id="35" name="Segnaposto contenuto 2">
            <a:extLst>
              <a:ext uri="{FF2B5EF4-FFF2-40B4-BE49-F238E27FC236}">
                <a16:creationId xmlns:a16="http://schemas.microsoft.com/office/drawing/2014/main" id="{C17947EE-3CFD-4C5E-8CE9-94A2F330552C}"/>
              </a:ext>
            </a:extLst>
          </p:cNvPr>
          <p:cNvSpPr>
            <a:spLocks noGrp="1"/>
          </p:cNvSpPr>
          <p:nvPr>
            <p:ph idx="1"/>
          </p:nvPr>
        </p:nvSpPr>
        <p:spPr bwMode="auto">
          <a:xfrm>
            <a:off x="457200" y="962061"/>
            <a:ext cx="8229600" cy="5589741"/>
          </a:xfrm>
          <a:prstGeom prst="rect">
            <a:avLst/>
          </a:prstGeom>
          <a:noFill/>
          <a:ln w="9525">
            <a:noFill/>
            <a:miter lim="800000"/>
            <a:headEnd/>
            <a:tailEnd/>
          </a:ln>
        </p:spPr>
        <p:txBody>
          <a:bodyPr>
            <a:normAutofit/>
          </a:bodyPr>
          <a:lstStyle/>
          <a:p>
            <a:pPr>
              <a:lnSpc>
                <a:spcPct val="100000"/>
              </a:lnSpc>
              <a:spcBef>
                <a:spcPts val="0"/>
              </a:spcBef>
              <a:defRPr/>
            </a:pPr>
            <a:r>
              <a:rPr kumimoji="0" lang="en-US" sz="1800" b="0" i="0" u="none" strike="noStrike" kern="0" cap="none" spc="0" normalizeH="0" baseline="0" noProof="0" dirty="0">
                <a:ln>
                  <a:noFill/>
                </a:ln>
                <a:solidFill>
                  <a:sysClr val="windowText" lastClr="000000"/>
                </a:solidFill>
                <a:effectLst/>
                <a:uLnTx/>
                <a:uFillTx/>
              </a:rPr>
              <a:t>Training </a:t>
            </a:r>
            <a:r>
              <a:rPr lang="en-US" sz="1800" kern="0" dirty="0">
                <a:solidFill>
                  <a:sysClr val="windowText" lastClr="000000"/>
                </a:solidFill>
              </a:rPr>
              <a:t>patterns: </a:t>
            </a:r>
            <a:br>
              <a:rPr lang="en-US" sz="1800" kern="0" dirty="0">
                <a:solidFill>
                  <a:sysClr val="windowText" lastClr="000000"/>
                </a:solidFill>
              </a:rPr>
            </a:br>
            <a:r>
              <a:rPr lang="en-US" sz="1800" kern="0" dirty="0">
                <a:solidFill>
                  <a:sysClr val="windowText" lastClr="000000"/>
                </a:solidFill>
              </a:rPr>
              <a:t>Historical signal measurements </a:t>
            </a:r>
            <a:br>
              <a:rPr lang="en-US" sz="1800" kern="0" dirty="0">
                <a:solidFill>
                  <a:sysClr val="windowText" lastClr="000000"/>
                </a:solidFill>
              </a:rPr>
            </a:br>
            <a:r>
              <a:rPr lang="en-US" sz="1800" kern="0" dirty="0">
                <a:solidFill>
                  <a:sysClr val="windowText" lastClr="000000"/>
                </a:solidFill>
              </a:rPr>
              <a:t>in normal condition</a:t>
            </a:r>
            <a:endParaRPr kumimoji="0" lang="en-US" sz="1800" b="0" i="0" u="none" strike="noStrike" kern="0" cap="none" spc="0" normalizeH="0" baseline="0" noProof="0" dirty="0">
              <a:ln>
                <a:noFill/>
              </a:ln>
              <a:solidFill>
                <a:sysClr val="windowText" lastClr="000000"/>
              </a:solidFill>
              <a:effectLst/>
              <a:uLnTx/>
              <a:uFillTx/>
            </a:endParaRPr>
          </a:p>
          <a:p>
            <a:pPr>
              <a:lnSpc>
                <a:spcPct val="100000"/>
              </a:lnSpc>
              <a:spcBef>
                <a:spcPts val="0"/>
              </a:spcBef>
              <a:defRPr/>
            </a:pPr>
            <a:endParaRPr lang="en-US" sz="1800" kern="0" dirty="0">
              <a:solidFill>
                <a:sysClr val="windowText" lastClr="000000"/>
              </a:solidFill>
            </a:endParaRPr>
          </a:p>
          <a:p>
            <a:pPr>
              <a:lnSpc>
                <a:spcPct val="100000"/>
              </a:lnSpc>
              <a:spcBef>
                <a:spcPts val="0"/>
              </a:spcBef>
              <a:defRPr/>
            </a:pPr>
            <a:endParaRPr kumimoji="0" lang="en-US" sz="1800" b="0" i="0" u="none" strike="noStrike" kern="0" cap="none" spc="0" normalizeH="0" baseline="0" noProof="0" dirty="0">
              <a:ln>
                <a:noFill/>
              </a:ln>
              <a:solidFill>
                <a:sysClr val="windowText" lastClr="000000"/>
              </a:solidFill>
              <a:effectLst/>
              <a:uLnTx/>
              <a:uFillTx/>
            </a:endParaRPr>
          </a:p>
          <a:p>
            <a:pPr>
              <a:lnSpc>
                <a:spcPct val="100000"/>
              </a:lnSpc>
              <a:spcBef>
                <a:spcPts val="0"/>
              </a:spcBef>
              <a:defRPr/>
            </a:pPr>
            <a:endParaRPr kumimoji="0" lang="en-US" sz="1800" b="0" i="0" u="none" strike="noStrike" kern="0" cap="none" spc="0" normalizeH="0" baseline="0" noProof="0" dirty="0">
              <a:ln>
                <a:noFill/>
              </a:ln>
              <a:solidFill>
                <a:sysClr val="windowText" lastClr="000000"/>
              </a:solidFill>
              <a:effectLst/>
              <a:uLnTx/>
              <a:uFillTx/>
            </a:endParaRPr>
          </a:p>
          <a:p>
            <a:pPr>
              <a:lnSpc>
                <a:spcPct val="100000"/>
              </a:lnSpc>
              <a:spcBef>
                <a:spcPts val="0"/>
              </a:spcBef>
              <a:defRPr/>
            </a:pPr>
            <a:endParaRPr lang="en-US" sz="1800" kern="0" dirty="0">
              <a:solidFill>
                <a:sysClr val="windowText" lastClr="000000"/>
              </a:solidFill>
            </a:endParaRPr>
          </a:p>
          <a:p>
            <a:pPr>
              <a:lnSpc>
                <a:spcPct val="100000"/>
              </a:lnSpc>
              <a:spcBef>
                <a:spcPts val="0"/>
              </a:spcBef>
              <a:defRPr/>
            </a:pPr>
            <a:endParaRPr kumimoji="0" lang="en-US" sz="1800" b="0" i="0" u="none" strike="noStrike" kern="0" cap="none" spc="0" normalizeH="0" baseline="0" noProof="0" dirty="0">
              <a:ln>
                <a:noFill/>
              </a:ln>
              <a:solidFill>
                <a:sysClr val="windowText" lastClr="000000"/>
              </a:solidFill>
              <a:effectLst/>
              <a:uLnTx/>
              <a:uFillTx/>
            </a:endParaRPr>
          </a:p>
          <a:p>
            <a:pPr>
              <a:lnSpc>
                <a:spcPct val="100000"/>
              </a:lnSpc>
              <a:spcBef>
                <a:spcPts val="0"/>
              </a:spcBef>
              <a:defRPr/>
            </a:pPr>
            <a:r>
              <a:rPr kumimoji="0" lang="en-US" sz="1800" b="0" i="0" u="none" strike="noStrike" kern="0" cap="none" spc="0" normalizeH="0" baseline="0" noProof="0" dirty="0">
                <a:ln>
                  <a:noFill/>
                </a:ln>
                <a:solidFill>
                  <a:sysClr val="windowText" lastClr="000000"/>
                </a:solidFill>
                <a:effectLst/>
                <a:uLnTx/>
                <a:uFillTx/>
              </a:rPr>
              <a:t>Test input: </a:t>
            </a:r>
            <a:br>
              <a:rPr lang="en-US" sz="1800" kern="0" dirty="0">
                <a:solidFill>
                  <a:sysClr val="windowText" lastClr="000000"/>
                </a:solidFill>
              </a:rPr>
            </a:br>
            <a:r>
              <a:rPr lang="en-US" sz="1800" kern="0" dirty="0">
                <a:solidFill>
                  <a:sysClr val="windowText" lastClr="000000"/>
                </a:solidFill>
              </a:rPr>
              <a:t>Signals measured at </a:t>
            </a:r>
            <a:r>
              <a:rPr kumimoji="0" lang="en-US" sz="1800" b="0" i="0" u="none" strike="noStrike" kern="0" cap="none" spc="0" normalizeH="0" baseline="0" noProof="0" dirty="0">
                <a:ln>
                  <a:noFill/>
                </a:ln>
                <a:solidFill>
                  <a:sysClr val="windowText" lastClr="000000"/>
                </a:solidFill>
                <a:effectLst/>
                <a:uLnTx/>
                <a:uFillTx/>
              </a:rPr>
              <a:t>current time</a:t>
            </a:r>
          </a:p>
          <a:p>
            <a:pPr>
              <a:lnSpc>
                <a:spcPct val="100000"/>
              </a:lnSpc>
              <a:spcBef>
                <a:spcPts val="0"/>
              </a:spcBef>
              <a:defRPr/>
            </a:pPr>
            <a:endParaRPr kumimoji="0" lang="en-US" sz="1800" b="0" i="0" u="none" strike="noStrike" kern="0" cap="none" spc="0" normalizeH="0" baseline="0" noProof="0" dirty="0">
              <a:ln>
                <a:noFill/>
              </a:ln>
              <a:solidFill>
                <a:sysClr val="windowText" lastClr="000000"/>
              </a:solidFill>
              <a:effectLst/>
              <a:uLnTx/>
              <a:uFillTx/>
            </a:endParaRPr>
          </a:p>
          <a:p>
            <a:pPr>
              <a:lnSpc>
                <a:spcPct val="100000"/>
              </a:lnSpc>
              <a:spcBef>
                <a:spcPts val="0"/>
              </a:spcBef>
              <a:defRPr/>
            </a:pPr>
            <a:r>
              <a:rPr kumimoji="0" lang="en-US" sz="1800" b="0" i="0" u="none" strike="noStrike" kern="0" cap="none" spc="0" normalizeH="0" baseline="0" noProof="0" dirty="0">
                <a:ln>
                  <a:noFill/>
                </a:ln>
                <a:solidFill>
                  <a:sysClr val="windowText" lastClr="000000"/>
                </a:solidFill>
                <a:effectLst/>
                <a:uLnTx/>
                <a:uFillTx/>
              </a:rPr>
              <a:t>Test </a:t>
            </a:r>
            <a:r>
              <a:rPr lang="en-US" sz="1800" kern="0" dirty="0">
                <a:solidFill>
                  <a:sysClr val="windowText" lastClr="000000"/>
                </a:solidFill>
              </a:rPr>
              <a:t>Output: </a:t>
            </a:r>
            <a:br>
              <a:rPr lang="en-US" sz="1800" kern="0" noProof="0" dirty="0">
                <a:solidFill>
                  <a:sysClr val="windowText" lastClr="000000"/>
                </a:solidFill>
              </a:rPr>
            </a:br>
            <a:r>
              <a:rPr kumimoji="0" lang="en-US" sz="1800" b="0" i="0" u="none" strike="noStrike" kern="0" cap="none" spc="0" normalizeH="0" baseline="0" noProof="0" dirty="0">
                <a:ln>
                  <a:noFill/>
                </a:ln>
                <a:solidFill>
                  <a:sysClr val="windowText" lastClr="000000"/>
                </a:solidFill>
                <a:effectLst/>
                <a:uLnTx/>
                <a:uFillTx/>
              </a:rPr>
              <a:t>Signal reconstructions </a:t>
            </a:r>
            <a:br>
              <a:rPr kumimoji="0" lang="en-US" sz="1800" b="0" i="0" u="none" strike="noStrike" kern="0" cap="none" spc="0" normalizeH="0" baseline="0" noProof="0" dirty="0">
                <a:ln>
                  <a:noFill/>
                </a:ln>
                <a:solidFill>
                  <a:sysClr val="windowText" lastClr="000000"/>
                </a:solidFill>
                <a:effectLst/>
                <a:uLnTx/>
                <a:uFillTx/>
              </a:rPr>
            </a:br>
            <a:r>
              <a:rPr kumimoji="0" lang="en-US" sz="1800" b="0" i="0" u="none" strike="noStrike" kern="0" cap="none" spc="0" normalizeH="0" baseline="0" noProof="0" dirty="0">
                <a:ln>
                  <a:noFill/>
                </a:ln>
                <a:solidFill>
                  <a:sysClr val="windowText" lastClr="000000"/>
                </a:solidFill>
                <a:effectLst/>
                <a:uLnTx/>
                <a:uFillTx/>
              </a:rPr>
              <a:t>(expected values of the signals</a:t>
            </a:r>
            <a:br>
              <a:rPr kumimoji="0" lang="en-US" sz="1800" b="0" i="0" u="none" strike="noStrike" kern="0" cap="none" spc="0" normalizeH="0" baseline="0" noProof="0" dirty="0">
                <a:ln>
                  <a:noFill/>
                </a:ln>
                <a:solidFill>
                  <a:sysClr val="windowText" lastClr="000000"/>
                </a:solidFill>
                <a:effectLst/>
                <a:uLnTx/>
                <a:uFillTx/>
              </a:rPr>
            </a:br>
            <a:r>
              <a:rPr kumimoji="0" lang="en-US" sz="1800" b="0" i="0" u="none" strike="noStrike" kern="0" cap="none" spc="0" normalizeH="0" baseline="0" noProof="0" dirty="0">
                <a:ln>
                  <a:noFill/>
                </a:ln>
                <a:solidFill>
                  <a:sysClr val="windowText" lastClr="000000"/>
                </a:solidFill>
                <a:effectLst/>
                <a:uLnTx/>
                <a:uFillTx/>
              </a:rPr>
              <a:t> in normal condition)</a:t>
            </a:r>
          </a:p>
          <a:p>
            <a:pPr>
              <a:lnSpc>
                <a:spcPct val="100000"/>
              </a:lnSpc>
              <a:spcBef>
                <a:spcPts val="0"/>
              </a:spcBef>
              <a:defRPr/>
            </a:pPr>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39787245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Titolo 1"/>
          <p:cNvSpPr>
            <a:spLocks noGrp="1"/>
          </p:cNvSpPr>
          <p:nvPr>
            <p:ph type="title"/>
          </p:nvPr>
        </p:nvSpPr>
        <p:spPr/>
        <p:txBody>
          <a:bodyPr/>
          <a:lstStyle/>
          <a:p>
            <a:r>
              <a:rPr lang="en-US" dirty="0"/>
              <a:t>PCA for fault detection: operational steps (1)</a:t>
            </a:r>
          </a:p>
        </p:txBody>
      </p:sp>
      <p:sp>
        <p:nvSpPr>
          <p:cNvPr id="13317" name="Rectangle 2"/>
          <p:cNvSpPr>
            <a:spLocks noChangeArrowheads="1"/>
          </p:cNvSpPr>
          <p:nvPr/>
        </p:nvSpPr>
        <p:spPr bwMode="auto">
          <a:xfrm>
            <a:off x="0" y="0"/>
            <a:ext cx="9144000" cy="0"/>
          </a:xfrm>
          <a:prstGeom prst="rect">
            <a:avLst/>
          </a:prstGeom>
          <a:noFill/>
          <a:ln w="9525" algn="ctr">
            <a:noFill/>
            <a:miter lim="800000"/>
            <a:headEnd/>
            <a:tailEnd/>
          </a:ln>
        </p:spPr>
        <p:txBody>
          <a:bodyPr wrap="none" lIns="0" tIns="0" rIns="0" bIns="0" anchor="ctr">
            <a:spAutoFit/>
          </a:bodyPr>
          <a:lstStyle/>
          <a:p>
            <a:pPr algn="ctr">
              <a:spcBef>
                <a:spcPct val="20000"/>
              </a:spcBef>
            </a:pPr>
            <a:endParaRPr lang="en-US">
              <a:solidFill>
                <a:srgbClr val="000000"/>
              </a:solidFill>
              <a:latin typeface="Arial" pitchFamily="34" charset="0"/>
            </a:endParaRPr>
          </a:p>
        </p:txBody>
      </p:sp>
      <p:sp>
        <p:nvSpPr>
          <p:cNvPr id="25" name="Segnaposto contenuto 24"/>
          <p:cNvSpPr>
            <a:spLocks noGrp="1"/>
          </p:cNvSpPr>
          <p:nvPr>
            <p:ph idx="1"/>
          </p:nvPr>
        </p:nvSpPr>
        <p:spPr>
          <a:xfrm>
            <a:off x="503855" y="1651271"/>
            <a:ext cx="4696140" cy="5535529"/>
          </a:xfrm>
        </p:spPr>
        <p:txBody>
          <a:bodyPr anchor="ctr">
            <a:normAutofit/>
          </a:bodyPr>
          <a:lstStyle/>
          <a:p>
            <a:pPr marL="0" indent="0">
              <a:buNone/>
              <a:defRPr/>
            </a:pPr>
            <a:r>
              <a:rPr lang="en-US" sz="2000" dirty="0"/>
              <a:t>Step 1: find Principal Components (PCs) in the training set            :</a:t>
            </a:r>
          </a:p>
          <a:p>
            <a:pPr marL="457200" indent="-457200">
              <a:buFont typeface="+mj-lt"/>
              <a:buAutoNum type="arabicParenR"/>
              <a:defRPr/>
            </a:pPr>
            <a:r>
              <a:rPr lang="en-US" sz="2000" dirty="0"/>
              <a:t>PC1</a:t>
            </a:r>
            <a:br>
              <a:rPr lang="en-US" sz="2000" dirty="0"/>
            </a:br>
            <a:r>
              <a:rPr lang="en-US" sz="2000" dirty="0"/>
              <a:t>is the direction of maximum variance</a:t>
            </a:r>
          </a:p>
          <a:p>
            <a:pPr marL="457200" indent="-457200">
              <a:buFont typeface="+mj-lt"/>
              <a:buAutoNum type="arabicParenR"/>
              <a:defRPr/>
            </a:pPr>
            <a:endParaRPr lang="en-US" sz="2000" dirty="0"/>
          </a:p>
          <a:p>
            <a:pPr marL="457200" indent="-457200">
              <a:buFont typeface="+mj-lt"/>
              <a:buAutoNum type="arabicParenR"/>
              <a:defRPr/>
            </a:pPr>
            <a:r>
              <a:rPr lang="en-US" sz="2000" dirty="0"/>
              <a:t>PC2</a:t>
            </a:r>
            <a:br>
              <a:rPr lang="en-US" sz="2000" baseline="-25000" dirty="0"/>
            </a:br>
            <a:r>
              <a:rPr lang="en-US" sz="2000" dirty="0"/>
              <a:t>is </a:t>
            </a:r>
            <a:r>
              <a:rPr lang="en-US" sz="2000" b="1" dirty="0">
                <a:solidFill>
                  <a:schemeClr val="tx2"/>
                </a:solidFill>
              </a:rPr>
              <a:t>orthogonal</a:t>
            </a:r>
            <a:r>
              <a:rPr lang="en-US" sz="2000" dirty="0"/>
              <a:t> to PC1 and describes the maximum residual variance</a:t>
            </a:r>
          </a:p>
          <a:p>
            <a:pPr marL="457200" indent="-457200">
              <a:buFont typeface="+mj-lt"/>
              <a:buAutoNum type="arabicParenR"/>
              <a:defRPr/>
            </a:pPr>
            <a:endParaRPr lang="en-US" sz="2000" dirty="0"/>
          </a:p>
          <a:p>
            <a:pPr marL="457200" indent="-457200">
              <a:buFont typeface="+mj-lt"/>
              <a:buAutoNum type="arabicParenR"/>
              <a:defRPr/>
            </a:pPr>
            <a:r>
              <a:rPr lang="en-US" sz="2000" dirty="0"/>
              <a:t>PC3                                                 is </a:t>
            </a:r>
            <a:r>
              <a:rPr lang="en-US" sz="2000" b="1" dirty="0">
                <a:solidFill>
                  <a:schemeClr val="tx2"/>
                </a:solidFill>
              </a:rPr>
              <a:t>orthogonal</a:t>
            </a:r>
            <a:r>
              <a:rPr lang="en-US" sz="2000" dirty="0"/>
              <a:t> to PC1 and PC2 and describes the maximum residual variance</a:t>
            </a:r>
          </a:p>
          <a:p>
            <a:pPr marL="457200" indent="-457200">
              <a:buFont typeface="+mj-lt"/>
              <a:buAutoNum type="arabicParenR"/>
              <a:defRPr/>
            </a:pPr>
            <a:endParaRPr lang="en-US" sz="2000" dirty="0"/>
          </a:p>
          <a:p>
            <a:pPr marL="0" indent="0">
              <a:buNone/>
              <a:defRPr/>
            </a:pPr>
            <a:endParaRPr lang="en-US" sz="2000" dirty="0"/>
          </a:p>
          <a:p>
            <a:pPr marL="457200" indent="-457200">
              <a:buFont typeface="+mj-lt"/>
              <a:buAutoNum type="arabicParenR"/>
              <a:defRPr/>
            </a:pPr>
            <a:endParaRPr lang="en-US" sz="2000" dirty="0"/>
          </a:p>
        </p:txBody>
      </p:sp>
      <p:sp>
        <p:nvSpPr>
          <p:cNvPr id="4" name="Slide Number Placeholder 3">
            <a:extLst>
              <a:ext uri="{FF2B5EF4-FFF2-40B4-BE49-F238E27FC236}">
                <a16:creationId xmlns:a16="http://schemas.microsoft.com/office/drawing/2014/main" id="{ED2C091F-1548-4F21-91CF-A7AFDB93ED97}"/>
              </a:ext>
            </a:extLst>
          </p:cNvPr>
          <p:cNvSpPr>
            <a:spLocks noGrp="1"/>
          </p:cNvSpPr>
          <p:nvPr>
            <p:ph type="sldNum" sz="quarter" idx="12"/>
          </p:nvPr>
        </p:nvSpPr>
        <p:spPr/>
        <p:txBody>
          <a:bodyPr/>
          <a:lstStyle/>
          <a:p>
            <a:fld id="{6CF46B70-BEEE-447A-8354-9995F2AD6C56}" type="slidenum">
              <a:rPr lang="en-US" smtClean="0"/>
              <a:pPr/>
              <a:t>47</a:t>
            </a:fld>
            <a:endParaRPr lang="en-US" dirty="0"/>
          </a:p>
        </p:txBody>
      </p:sp>
      <p:cxnSp>
        <p:nvCxnSpPr>
          <p:cNvPr id="26" name="Connettore 2 31">
            <a:extLst>
              <a:ext uri="{FF2B5EF4-FFF2-40B4-BE49-F238E27FC236}">
                <a16:creationId xmlns:a16="http://schemas.microsoft.com/office/drawing/2014/main" id="{F751BA4C-1E43-4B06-BD2A-3CAE0FD368FB}"/>
              </a:ext>
            </a:extLst>
          </p:cNvPr>
          <p:cNvCxnSpPr>
            <a:cxnSpLocks noChangeShapeType="1"/>
          </p:cNvCxnSpPr>
          <p:nvPr/>
        </p:nvCxnSpPr>
        <p:spPr bwMode="auto">
          <a:xfrm>
            <a:off x="1623609" y="2244365"/>
            <a:ext cx="541338" cy="1587"/>
          </a:xfrm>
          <a:prstGeom prst="straightConnector1">
            <a:avLst/>
          </a:prstGeom>
          <a:noFill/>
          <a:ln w="57150" algn="ctr">
            <a:solidFill>
              <a:srgbClr val="C00000"/>
            </a:solidFill>
            <a:round/>
            <a:headEnd/>
            <a:tailEnd type="arrow" w="med" len="med"/>
          </a:ln>
        </p:spPr>
      </p:cxnSp>
      <p:cxnSp>
        <p:nvCxnSpPr>
          <p:cNvPr id="27" name="Connettore 2 31">
            <a:extLst>
              <a:ext uri="{FF2B5EF4-FFF2-40B4-BE49-F238E27FC236}">
                <a16:creationId xmlns:a16="http://schemas.microsoft.com/office/drawing/2014/main" id="{911C4F14-CE10-427F-9353-02C09E9F86EF}"/>
              </a:ext>
            </a:extLst>
          </p:cNvPr>
          <p:cNvCxnSpPr>
            <a:cxnSpLocks noChangeShapeType="1"/>
          </p:cNvCxnSpPr>
          <p:nvPr/>
        </p:nvCxnSpPr>
        <p:spPr bwMode="auto">
          <a:xfrm>
            <a:off x="1623609" y="3612918"/>
            <a:ext cx="541338" cy="1587"/>
          </a:xfrm>
          <a:prstGeom prst="straightConnector1">
            <a:avLst/>
          </a:prstGeom>
          <a:noFill/>
          <a:ln w="57150" algn="ctr">
            <a:solidFill>
              <a:schemeClr val="accent1"/>
            </a:solidFill>
            <a:round/>
            <a:headEnd/>
            <a:tailEnd type="arrow" w="med" len="med"/>
          </a:ln>
        </p:spPr>
      </p:cxnSp>
      <p:cxnSp>
        <p:nvCxnSpPr>
          <p:cNvPr id="28" name="Connettore 2 31">
            <a:extLst>
              <a:ext uri="{FF2B5EF4-FFF2-40B4-BE49-F238E27FC236}">
                <a16:creationId xmlns:a16="http://schemas.microsoft.com/office/drawing/2014/main" id="{228612BC-987B-451E-8C42-0B62032BDD2D}"/>
              </a:ext>
            </a:extLst>
          </p:cNvPr>
          <p:cNvCxnSpPr>
            <a:cxnSpLocks noChangeShapeType="1"/>
          </p:cNvCxnSpPr>
          <p:nvPr/>
        </p:nvCxnSpPr>
        <p:spPr bwMode="auto">
          <a:xfrm>
            <a:off x="1623609" y="5159340"/>
            <a:ext cx="541338" cy="1587"/>
          </a:xfrm>
          <a:prstGeom prst="straightConnector1">
            <a:avLst/>
          </a:prstGeom>
          <a:noFill/>
          <a:ln w="57150" algn="ctr">
            <a:solidFill>
              <a:schemeClr val="accent6"/>
            </a:solidFill>
            <a:round/>
            <a:headEnd/>
            <a:tailEnd type="arrow" w="med" len="med"/>
          </a:ln>
        </p:spPr>
      </p:cxnSp>
      <p:pic>
        <p:nvPicPr>
          <p:cNvPr id="21" name="Immagine 20">
            <a:extLst>
              <a:ext uri="{FF2B5EF4-FFF2-40B4-BE49-F238E27FC236}">
                <a16:creationId xmlns:a16="http://schemas.microsoft.com/office/drawing/2014/main" id="{7069AF2A-1D31-4E26-8350-CF2E33D70EC9}"/>
              </a:ext>
            </a:extLst>
          </p:cNvPr>
          <p:cNvPicPr>
            <a:picLocks noChangeAspect="1"/>
          </p:cNvPicPr>
          <p:nvPr/>
        </p:nvPicPr>
        <p:blipFill>
          <a:blip r:embed="rId3"/>
          <a:stretch>
            <a:fillRect/>
          </a:stretch>
        </p:blipFill>
        <p:spPr>
          <a:xfrm>
            <a:off x="5428029" y="2397439"/>
            <a:ext cx="3297320" cy="2527222"/>
          </a:xfrm>
          <a:prstGeom prst="rect">
            <a:avLst/>
          </a:prstGeom>
        </p:spPr>
      </p:pic>
      <p:graphicFrame>
        <p:nvGraphicFramePr>
          <p:cNvPr id="35" name="Object 11">
            <a:extLst>
              <a:ext uri="{FF2B5EF4-FFF2-40B4-BE49-F238E27FC236}">
                <a16:creationId xmlns:a16="http://schemas.microsoft.com/office/drawing/2014/main" id="{3E6123F7-B8CD-4D08-999A-0003926FB66C}"/>
              </a:ext>
            </a:extLst>
          </p:cNvPr>
          <p:cNvGraphicFramePr>
            <a:graphicFrameLocks noChangeAspect="1"/>
          </p:cNvGraphicFramePr>
          <p:nvPr>
            <p:extLst>
              <p:ext uri="{D42A27DB-BD31-4B8C-83A1-F6EECF244321}">
                <p14:modId xmlns:p14="http://schemas.microsoft.com/office/powerpoint/2010/main" val="892350053"/>
              </p:ext>
            </p:extLst>
          </p:nvPr>
        </p:nvGraphicFramePr>
        <p:xfrm>
          <a:off x="3351653" y="1651271"/>
          <a:ext cx="842738" cy="314422"/>
        </p:xfrm>
        <a:graphic>
          <a:graphicData uri="http://schemas.openxmlformats.org/presentationml/2006/ole">
            <mc:AlternateContent xmlns:mc="http://schemas.openxmlformats.org/markup-compatibility/2006">
              <mc:Choice xmlns:v="urn:schemas-microsoft-com:vml" Requires="v">
                <p:oleObj name="Equazione" r:id="rId4" imgW="457200" imgH="190440" progId="Equation.3">
                  <p:embed/>
                </p:oleObj>
              </mc:Choice>
              <mc:Fallback>
                <p:oleObj name="Equazione" r:id="rId4" imgW="457200" imgH="190440" progId="Equation.3">
                  <p:embed/>
                  <p:pic>
                    <p:nvPicPr>
                      <p:cNvPr id="346120" name="Object 1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51653" y="1651271"/>
                        <a:ext cx="842738" cy="314422"/>
                      </a:xfrm>
                      <a:prstGeom prst="rect">
                        <a:avLst/>
                      </a:prstGeom>
                      <a:noFill/>
                    </p:spPr>
                  </p:pic>
                </p:oleObj>
              </mc:Fallback>
            </mc:AlternateContent>
          </a:graphicData>
        </a:graphic>
      </p:graphicFrame>
      <p:graphicFrame>
        <p:nvGraphicFramePr>
          <p:cNvPr id="36" name="Object 11">
            <a:extLst>
              <a:ext uri="{FF2B5EF4-FFF2-40B4-BE49-F238E27FC236}">
                <a16:creationId xmlns:a16="http://schemas.microsoft.com/office/drawing/2014/main" id="{3820D35B-3F43-4CB1-98F2-F7ACF0C1E9C7}"/>
              </a:ext>
            </a:extLst>
          </p:cNvPr>
          <p:cNvGraphicFramePr>
            <a:graphicFrameLocks noChangeAspect="1"/>
          </p:cNvGraphicFramePr>
          <p:nvPr>
            <p:extLst>
              <p:ext uri="{D42A27DB-BD31-4B8C-83A1-F6EECF244321}">
                <p14:modId xmlns:p14="http://schemas.microsoft.com/office/powerpoint/2010/main" val="4277750011"/>
              </p:ext>
            </p:extLst>
          </p:nvPr>
        </p:nvGraphicFramePr>
        <p:xfrm>
          <a:off x="7569671" y="1929943"/>
          <a:ext cx="842738" cy="314422"/>
        </p:xfrm>
        <a:graphic>
          <a:graphicData uri="http://schemas.openxmlformats.org/presentationml/2006/ole">
            <mc:AlternateContent xmlns:mc="http://schemas.openxmlformats.org/markup-compatibility/2006">
              <mc:Choice xmlns:v="urn:schemas-microsoft-com:vml" Requires="v">
                <p:oleObj name="Equazione" r:id="rId4" imgW="457200" imgH="190440" progId="Equation.3">
                  <p:embed/>
                </p:oleObj>
              </mc:Choice>
              <mc:Fallback>
                <p:oleObj name="Equazione" r:id="rId4" imgW="457200" imgH="190440" progId="Equation.3">
                  <p:embed/>
                  <p:pic>
                    <p:nvPicPr>
                      <p:cNvPr id="35" name="Object 11">
                        <a:extLst>
                          <a:ext uri="{FF2B5EF4-FFF2-40B4-BE49-F238E27FC236}">
                            <a16:creationId xmlns:a16="http://schemas.microsoft.com/office/drawing/2014/main" id="{3E6123F7-B8CD-4D08-999A-0003926FB66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69671" y="1929943"/>
                        <a:ext cx="842738" cy="314422"/>
                      </a:xfrm>
                      <a:prstGeom prst="rect">
                        <a:avLst/>
                      </a:prstGeom>
                      <a:noFill/>
                    </p:spPr>
                  </p:pic>
                </p:oleObj>
              </mc:Fallback>
            </mc:AlternateContent>
          </a:graphicData>
        </a:graphic>
      </p:graphicFrame>
    </p:spTree>
    <p:extLst>
      <p:ext uri="{BB962C8B-B14F-4D97-AF65-F5344CB8AC3E}">
        <p14:creationId xmlns:p14="http://schemas.microsoft.com/office/powerpoint/2010/main" val="2470828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5">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5">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5">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uiExpand="1"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2" name="Titolo 1"/>
          <p:cNvSpPr>
            <a:spLocks noGrp="1"/>
          </p:cNvSpPr>
          <p:nvPr>
            <p:ph type="title"/>
          </p:nvPr>
        </p:nvSpPr>
        <p:spPr/>
        <p:txBody>
          <a:bodyPr/>
          <a:lstStyle/>
          <a:p>
            <a:r>
              <a:rPr lang="it-IT" dirty="0"/>
              <a:t>Step 1: Mathematical </a:t>
            </a:r>
            <a:r>
              <a:rPr lang="it-IT" dirty="0" err="1"/>
              <a:t>details</a:t>
            </a:r>
            <a:r>
              <a:rPr lang="it-IT" dirty="0"/>
              <a:t> (1A)</a:t>
            </a:r>
            <a:endParaRPr lang="en-US" dirty="0"/>
          </a:p>
        </p:txBody>
      </p:sp>
      <p:sp>
        <p:nvSpPr>
          <p:cNvPr id="14344" name="Rectangle 2"/>
          <p:cNvSpPr>
            <a:spLocks noChangeArrowheads="1"/>
          </p:cNvSpPr>
          <p:nvPr/>
        </p:nvSpPr>
        <p:spPr bwMode="auto">
          <a:xfrm>
            <a:off x="0" y="0"/>
            <a:ext cx="9144000" cy="0"/>
          </a:xfrm>
          <a:prstGeom prst="rect">
            <a:avLst/>
          </a:prstGeom>
          <a:noFill/>
          <a:ln w="9525" algn="ctr">
            <a:noFill/>
            <a:miter lim="800000"/>
            <a:headEnd/>
            <a:tailEnd/>
          </a:ln>
        </p:spPr>
        <p:txBody>
          <a:bodyPr wrap="none" lIns="0" tIns="0" rIns="0" bIns="0" anchor="ctr">
            <a:spAutoFit/>
          </a:bodyPr>
          <a:lstStyle/>
          <a:p>
            <a:pPr algn="ctr">
              <a:spcBef>
                <a:spcPct val="20000"/>
              </a:spcBef>
            </a:pPr>
            <a:endParaRPr lang="en-US">
              <a:solidFill>
                <a:srgbClr val="000000"/>
              </a:solidFill>
              <a:latin typeface="Arial" pitchFamily="34" charset="0"/>
            </a:endParaRPr>
          </a:p>
        </p:txBody>
      </p:sp>
      <p:sp>
        <p:nvSpPr>
          <p:cNvPr id="14345" name="Rectangle 14"/>
          <p:cNvSpPr>
            <a:spLocks noChangeArrowheads="1"/>
          </p:cNvSpPr>
          <p:nvPr/>
        </p:nvSpPr>
        <p:spPr bwMode="auto">
          <a:xfrm>
            <a:off x="0" y="0"/>
            <a:ext cx="9144000" cy="0"/>
          </a:xfrm>
          <a:prstGeom prst="rect">
            <a:avLst/>
          </a:prstGeom>
          <a:noFill/>
          <a:ln w="9525" algn="ctr">
            <a:noFill/>
            <a:miter lim="800000"/>
            <a:headEnd/>
            <a:tailEnd/>
          </a:ln>
        </p:spPr>
        <p:txBody>
          <a:bodyPr wrap="none" lIns="0" tIns="0" rIns="0" bIns="0" anchor="ctr">
            <a:spAutoFit/>
          </a:bodyPr>
          <a:lstStyle/>
          <a:p>
            <a:pPr algn="ctr">
              <a:spcBef>
                <a:spcPct val="20000"/>
              </a:spcBef>
            </a:pPr>
            <a:endParaRPr lang="en-US">
              <a:solidFill>
                <a:srgbClr val="000000"/>
              </a:solidFill>
              <a:latin typeface="Arial" pitchFamily="34" charset="0"/>
            </a:endParaRPr>
          </a:p>
        </p:txBody>
      </p:sp>
      <p:sp>
        <p:nvSpPr>
          <p:cNvPr id="14346" name="Rectangle 16"/>
          <p:cNvSpPr>
            <a:spLocks noChangeArrowheads="1"/>
          </p:cNvSpPr>
          <p:nvPr/>
        </p:nvSpPr>
        <p:spPr bwMode="auto">
          <a:xfrm>
            <a:off x="0" y="0"/>
            <a:ext cx="9144000" cy="0"/>
          </a:xfrm>
          <a:prstGeom prst="rect">
            <a:avLst/>
          </a:prstGeom>
          <a:noFill/>
          <a:ln w="9525" algn="ctr">
            <a:noFill/>
            <a:miter lim="800000"/>
            <a:headEnd/>
            <a:tailEnd/>
          </a:ln>
        </p:spPr>
        <p:txBody>
          <a:bodyPr wrap="none" lIns="0" tIns="0" rIns="0" bIns="0" anchor="ctr">
            <a:spAutoFit/>
          </a:bodyPr>
          <a:lstStyle/>
          <a:p>
            <a:pPr algn="ctr">
              <a:spcBef>
                <a:spcPct val="20000"/>
              </a:spcBef>
            </a:pPr>
            <a:endParaRPr lang="en-US">
              <a:solidFill>
                <a:srgbClr val="000000"/>
              </a:solidFill>
              <a:latin typeface="Arial" pitchFamily="34" charset="0"/>
            </a:endParaRPr>
          </a:p>
        </p:txBody>
      </p:sp>
      <mc:AlternateContent xmlns:mc="http://schemas.openxmlformats.org/markup-compatibility/2006" xmlns:a14="http://schemas.microsoft.com/office/drawing/2010/main">
        <mc:Choice Requires="a14">
          <p:sp>
            <p:nvSpPr>
              <p:cNvPr id="14347" name="Segnaposto contenuto 18"/>
              <p:cNvSpPr>
                <a:spLocks noGrp="1"/>
              </p:cNvSpPr>
              <p:nvPr>
                <p:ph idx="1"/>
              </p:nvPr>
            </p:nvSpPr>
            <p:spPr/>
            <p:txBody>
              <a:bodyPr/>
              <a:lstStyle/>
              <a:p>
                <a:pPr marL="0" indent="0">
                  <a:buNone/>
                </a:pPr>
                <a:r>
                  <a:rPr lang="en-US" sz="1800" dirty="0">
                    <a:solidFill>
                      <a:srgbClr val="FF0000"/>
                    </a:solidFill>
                  </a:rPr>
                  <a:t>Objective: find principal components</a:t>
                </a:r>
              </a:p>
              <a:p>
                <a:pPr marL="0" indent="0">
                  <a:buNone/>
                </a:pPr>
                <a:r>
                  <a:rPr lang="en-US" sz="1800" dirty="0">
                    <a:solidFill>
                      <a:schemeClr val="tx1"/>
                    </a:solidFill>
                  </a:rPr>
                  <a:t>Procedure:</a:t>
                </a:r>
              </a:p>
              <a:p>
                <a:pPr lvl="1" indent="-285750"/>
                <a:r>
                  <a:rPr lang="en-US" sz="1800" dirty="0">
                    <a:solidFill>
                      <a:schemeClr val="tx1"/>
                    </a:solidFill>
                  </a:rPr>
                  <a:t>Compute </a:t>
                </a:r>
                <a14:m>
                  <m:oMath xmlns:m="http://schemas.openxmlformats.org/officeDocument/2006/math">
                    <m:r>
                      <a:rPr lang="it-IT" sz="1800" b="0" i="1" smtClean="0">
                        <a:solidFill>
                          <a:schemeClr val="tx1"/>
                        </a:solidFill>
                        <a:latin typeface="Cambria Math" panose="02040503050406030204" pitchFamily="18" charset="0"/>
                      </a:rPr>
                      <m:t>𝑉</m:t>
                    </m:r>
                    <m:r>
                      <a:rPr lang="it-IT" sz="1800" b="0" i="1" smtClean="0">
                        <a:solidFill>
                          <a:schemeClr val="tx1"/>
                        </a:solidFill>
                        <a:latin typeface="Cambria Math" panose="02040503050406030204" pitchFamily="18" charset="0"/>
                      </a:rPr>
                      <m:t> </m:t>
                    </m:r>
                  </m:oMath>
                </a14:m>
                <a:r>
                  <a:rPr lang="en-US" sz="1800" dirty="0">
                    <a:solidFill>
                      <a:schemeClr val="tx1"/>
                    </a:solidFill>
                  </a:rPr>
                  <a:t>= covariance matrix of </a:t>
                </a:r>
                <a14:m>
                  <m:oMath xmlns:m="http://schemas.openxmlformats.org/officeDocument/2006/math">
                    <m:sSup>
                      <m:sSupPr>
                        <m:ctrlPr>
                          <a:rPr lang="it-IT" sz="1800" b="0" i="1" smtClean="0">
                            <a:solidFill>
                              <a:schemeClr val="tx1"/>
                            </a:solidFill>
                            <a:latin typeface="Cambria Math" panose="02040503050406030204" pitchFamily="18" charset="0"/>
                          </a:rPr>
                        </m:ctrlPr>
                      </m:sSupPr>
                      <m:e>
                        <m:r>
                          <a:rPr lang="it-IT" sz="1800" b="0" i="1" smtClean="0">
                            <a:solidFill>
                              <a:schemeClr val="tx1"/>
                            </a:solidFill>
                            <a:latin typeface="Cambria Math" panose="02040503050406030204" pitchFamily="18" charset="0"/>
                          </a:rPr>
                          <m:t>𝑋</m:t>
                        </m:r>
                      </m:e>
                      <m:sup>
                        <m:r>
                          <a:rPr lang="it-IT" sz="1800" b="0" i="1" smtClean="0">
                            <a:solidFill>
                              <a:schemeClr val="tx1"/>
                            </a:solidFill>
                            <a:latin typeface="Cambria Math" panose="02040503050406030204" pitchFamily="18" charset="0"/>
                          </a:rPr>
                          <m:t>𝑜𝑏𝑠</m:t>
                        </m:r>
                        <m:r>
                          <a:rPr lang="it-IT" sz="1800" b="0" i="1" smtClean="0">
                            <a:solidFill>
                              <a:schemeClr val="tx1"/>
                            </a:solidFill>
                            <a:latin typeface="Cambria Math" panose="02040503050406030204" pitchFamily="18" charset="0"/>
                          </a:rPr>
                          <m:t>−</m:t>
                        </m:r>
                        <m:r>
                          <a:rPr lang="it-IT" sz="1800" b="0" i="1" smtClean="0">
                            <a:solidFill>
                              <a:schemeClr val="tx1"/>
                            </a:solidFill>
                            <a:latin typeface="Cambria Math" panose="02040503050406030204" pitchFamily="18" charset="0"/>
                          </a:rPr>
                          <m:t>𝑛𝑐</m:t>
                        </m:r>
                      </m:sup>
                    </m:sSup>
                  </m:oMath>
                </a14:m>
                <a:endParaRPr lang="en-US" sz="1800" dirty="0">
                  <a:solidFill>
                    <a:schemeClr val="tx1"/>
                  </a:solidFill>
                </a:endParaRPr>
              </a:p>
              <a:p>
                <a:pPr marL="857250" lvl="1" indent="-457200">
                  <a:buFont typeface="Wingdings" pitchFamily="2" charset="2"/>
                  <a:buNone/>
                </a:pPr>
                <a:endParaRPr lang="en-US" dirty="0"/>
              </a:p>
              <a:p>
                <a:pPr marL="857250" lvl="1" indent="-457200">
                  <a:buFont typeface="Wingdings" pitchFamily="2" charset="2"/>
                  <a:buNone/>
                </a:pPr>
                <a:endParaRPr lang="en-US" dirty="0"/>
              </a:p>
              <a:p>
                <a:pPr marL="1257300" lvl="2" indent="-457200">
                  <a:buFontTx/>
                  <a:buNone/>
                </a:pPr>
                <a:endParaRPr lang="en-US" dirty="0"/>
              </a:p>
              <a:p>
                <a:pPr marL="1257300" lvl="2" indent="-457200">
                  <a:buFontTx/>
                  <a:buNone/>
                </a:pPr>
                <a:r>
                  <a:rPr lang="en-US" i="1" dirty="0"/>
                  <a:t> </a:t>
                </a:r>
                <a:r>
                  <a:rPr lang="en-US" dirty="0"/>
                  <a:t> </a:t>
                </a:r>
              </a:p>
              <a:p>
                <a:pPr marL="857250" lvl="1" indent="-457200">
                  <a:buFont typeface="Wingdings" pitchFamily="2" charset="2"/>
                  <a:buNone/>
                </a:pPr>
                <a:endParaRPr lang="en-US" dirty="0"/>
              </a:p>
              <a:p>
                <a:pPr marL="857250" lvl="1" indent="-457200">
                  <a:buFont typeface="Wingdings" pitchFamily="2" charset="2"/>
                  <a:buNone/>
                </a:pPr>
                <a:endParaRPr lang="en-US" dirty="0"/>
              </a:p>
              <a:p>
                <a:pPr marL="857250" lvl="1" indent="-457200">
                  <a:buFont typeface="Wingdings" pitchFamily="2" charset="2"/>
                  <a:buNone/>
                </a:pPr>
                <a:endParaRPr lang="en-US" dirty="0"/>
              </a:p>
              <a:p>
                <a:pPr marL="457200" indent="-457200"/>
                <a:r>
                  <a:rPr lang="en-US" dirty="0"/>
                  <a:t>              </a:t>
                </a:r>
              </a:p>
            </p:txBody>
          </p:sp>
        </mc:Choice>
        <mc:Fallback xmlns="">
          <p:sp>
            <p:nvSpPr>
              <p:cNvPr id="14347" name="Segnaposto contenuto 18"/>
              <p:cNvSpPr>
                <a:spLocks noGrp="1" noRot="1" noChangeAspect="1" noMove="1" noResize="1" noEditPoints="1" noAdjustHandles="1" noChangeArrowheads="1" noChangeShapeType="1" noTextEdit="1"/>
              </p:cNvSpPr>
              <p:nvPr>
                <p:ph idx="1"/>
              </p:nvPr>
            </p:nvSpPr>
            <p:spPr>
              <a:blipFill>
                <a:blip r:embed="rId17"/>
                <a:stretch>
                  <a:fillRect l="-963" t="-1085"/>
                </a:stretch>
              </a:blipFill>
            </p:spPr>
            <p:txBody>
              <a:bodyPr/>
              <a:lstStyle/>
              <a:p>
                <a:r>
                  <a:rPr lang="it-IT">
                    <a:noFill/>
                  </a:rPr>
                  <a:t> </a:t>
                </a:r>
              </a:p>
            </p:txBody>
          </p:sp>
        </mc:Fallback>
      </mc:AlternateContent>
      <p:graphicFrame>
        <p:nvGraphicFramePr>
          <p:cNvPr id="14340" name="Object 12"/>
          <p:cNvGraphicFramePr>
            <a:graphicFrameLocks noChangeAspect="1"/>
          </p:cNvGraphicFramePr>
          <p:nvPr/>
        </p:nvGraphicFramePr>
        <p:xfrm>
          <a:off x="3522186" y="2025053"/>
          <a:ext cx="5310188" cy="557213"/>
        </p:xfrm>
        <a:graphic>
          <a:graphicData uri="http://schemas.openxmlformats.org/presentationml/2006/ole">
            <mc:AlternateContent xmlns:mc="http://schemas.openxmlformats.org/markup-compatibility/2006">
              <mc:Choice xmlns:v="urn:schemas-microsoft-com:vml" Requires="v">
                <p:oleObj name="Equazione" r:id="rId18" imgW="2412720" imgH="253800" progId="Equation.3">
                  <p:embed/>
                </p:oleObj>
              </mc:Choice>
              <mc:Fallback>
                <p:oleObj name="Equazione" r:id="rId18" imgW="2412720" imgH="253800" progId="Equation.3">
                  <p:embed/>
                  <p:pic>
                    <p:nvPicPr>
                      <p:cNvPr id="14340" name="Object 12"/>
                      <p:cNvPicPr>
                        <a:picLocks noChangeAspect="1" noChangeArrowheads="1"/>
                      </p:cNvPicPr>
                      <p:nvPr/>
                    </p:nvPicPr>
                    <p:blipFill>
                      <a:blip r:embed="rId19"/>
                      <a:srcRect/>
                      <a:stretch>
                        <a:fillRect/>
                      </a:stretch>
                    </p:blipFill>
                    <p:spPr bwMode="auto">
                      <a:xfrm>
                        <a:off x="3522186" y="2025053"/>
                        <a:ext cx="5310188" cy="5572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14348" name="Picture 6"/>
          <p:cNvPicPr>
            <a:picLocks noChangeAspect="1" noChangeArrowheads="1"/>
          </p:cNvPicPr>
          <p:nvPr/>
        </p:nvPicPr>
        <p:blipFill>
          <a:blip r:embed="rId20" cstate="print"/>
          <a:srcRect/>
          <a:stretch>
            <a:fillRect/>
          </a:stretch>
        </p:blipFill>
        <p:spPr bwMode="auto">
          <a:xfrm>
            <a:off x="-471484" y="2582266"/>
            <a:ext cx="5182630" cy="3888000"/>
          </a:xfrm>
          <a:prstGeom prst="rect">
            <a:avLst/>
          </a:prstGeom>
          <a:noFill/>
          <a:ln w="9525">
            <a:noFill/>
            <a:miter lim="800000"/>
            <a:headEnd/>
            <a:tailEnd/>
          </a:ln>
        </p:spPr>
      </p:pic>
      <mc:AlternateContent xmlns:mc="http://schemas.openxmlformats.org/markup-compatibility/2006" xmlns:a14="http://schemas.microsoft.com/office/drawing/2010/main">
        <mc:Choice Requires="a14">
          <p:sp>
            <p:nvSpPr>
              <p:cNvPr id="14341" name="Object 21"/>
              <p:cNvSpPr txBox="1"/>
              <p:nvPr/>
            </p:nvSpPr>
            <p:spPr bwMode="auto">
              <a:xfrm>
                <a:off x="4804457" y="4931838"/>
                <a:ext cx="3629571" cy="1313247"/>
              </a:xfrm>
              <a:prstGeom prst="rect">
                <a:avLst/>
              </a:prstGeom>
              <a:noFill/>
            </p:spPr>
            <p:txBody>
              <a:bodyPr>
                <a:normAutofit/>
              </a:bodyPr>
              <a:lstStyle/>
              <a:p>
                <a:pPr/>
                <a14:m>
                  <m:oMathPara xmlns:m="http://schemas.openxmlformats.org/officeDocument/2006/math">
                    <m:oMathParaPr>
                      <m:jc m:val="left"/>
                    </m:oMathParaPr>
                    <m:oMath xmlns:m="http://schemas.openxmlformats.org/officeDocument/2006/math">
                      <m:r>
                        <a:rPr lang="it-IT" sz="2600" i="1">
                          <a:solidFill>
                            <a:srgbClr val="000000"/>
                          </a:solidFill>
                          <a:latin typeface="Cambria Math" panose="02040503050406030204" pitchFamily="18" charset="0"/>
                        </a:rPr>
                        <m:t>𝑉</m:t>
                      </m:r>
                      <m:r>
                        <a:rPr lang="it-IT" sz="2600" i="1">
                          <a:solidFill>
                            <a:srgbClr val="000000"/>
                          </a:solidFill>
                          <a:latin typeface="Cambria Math" panose="02040503050406030204" pitchFamily="18" charset="0"/>
                        </a:rPr>
                        <m:t>=</m:t>
                      </m:r>
                      <m:d>
                        <m:dPr>
                          <m:ctrlPr>
                            <a:rPr lang="it-IT" sz="2600" i="1">
                              <a:solidFill>
                                <a:srgbClr val="000000"/>
                              </a:solidFill>
                              <a:latin typeface="Cambria Math" panose="02040503050406030204" pitchFamily="18" charset="0"/>
                            </a:rPr>
                          </m:ctrlPr>
                        </m:dPr>
                        <m:e>
                          <m:m>
                            <m:mPr>
                              <m:plcHide m:val="on"/>
                              <m:mcs>
                                <m:mc>
                                  <m:mcPr>
                                    <m:count m:val="2"/>
                                    <m:mcJc m:val="center"/>
                                  </m:mcPr>
                                </m:mc>
                              </m:mcs>
                              <m:ctrlPr>
                                <a:rPr lang="it-IT" sz="2600" i="1">
                                  <a:solidFill>
                                    <a:srgbClr val="000000"/>
                                  </a:solidFill>
                                  <a:latin typeface="Cambria Math" panose="02040503050406030204" pitchFamily="18" charset="0"/>
                                </a:rPr>
                              </m:ctrlPr>
                            </m:mPr>
                            <m:mr>
                              <m:e>
                                <m:r>
                                  <m:rPr>
                                    <m:nor/>
                                  </m:rPr>
                                  <a:rPr lang="it-IT" sz="2600" i="0">
                                    <a:solidFill>
                                      <a:srgbClr val="000000"/>
                                    </a:solidFill>
                                    <a:latin typeface="Cambria Math" panose="02040503050406030204" pitchFamily="18" charset="0"/>
                                  </a:rPr>
                                  <m:t>0.79</m:t>
                                </m:r>
                                <m:r>
                                  <a:rPr lang="it-IT" sz="2600" i="1">
                                    <a:solidFill>
                                      <a:srgbClr val="000000"/>
                                    </a:solidFill>
                                    <a:latin typeface="Cambria Math" panose="02040503050406030204" pitchFamily="18" charset="0"/>
                                  </a:rPr>
                                  <m:t>	</m:t>
                                </m:r>
                              </m:e>
                              <m:e>
                                <m:r>
                                  <m:rPr>
                                    <m:nor/>
                                  </m:rPr>
                                  <a:rPr lang="it-IT" sz="2600" i="0">
                                    <a:solidFill>
                                      <a:srgbClr val="000000"/>
                                    </a:solidFill>
                                    <a:latin typeface="Cambria Math" panose="02040503050406030204" pitchFamily="18" charset="0"/>
                                  </a:rPr>
                                  <m:t>2.55</m:t>
                                </m:r>
                              </m:e>
                            </m:mr>
                            <m:mr>
                              <m:e>
                                <m:r>
                                  <m:rPr>
                                    <m:nor/>
                                  </m:rPr>
                                  <a:rPr lang="it-IT" sz="2600" i="0">
                                    <a:solidFill>
                                      <a:srgbClr val="000000"/>
                                    </a:solidFill>
                                    <a:latin typeface="Cambria Math" panose="02040503050406030204" pitchFamily="18" charset="0"/>
                                  </a:rPr>
                                  <m:t>2.55</m:t>
                                </m:r>
                              </m:e>
                              <m:e>
                                <m:r>
                                  <m:rPr>
                                    <m:nor/>
                                  </m:rPr>
                                  <a:rPr lang="it-IT" sz="2600" i="0">
                                    <a:solidFill>
                                      <a:srgbClr val="000000"/>
                                    </a:solidFill>
                                    <a:latin typeface="Cambria Math" panose="02040503050406030204" pitchFamily="18" charset="0"/>
                                  </a:rPr>
                                  <m:t>8.75</m:t>
                                </m:r>
                              </m:e>
                            </m:mr>
                          </m:m>
                        </m:e>
                      </m:d>
                    </m:oMath>
                  </m:oMathPara>
                </a14:m>
                <a:endParaRPr lang="it-IT" dirty="0"/>
              </a:p>
            </p:txBody>
          </p:sp>
        </mc:Choice>
        <mc:Fallback xmlns="">
          <p:sp>
            <p:nvSpPr>
              <p:cNvPr id="14341" name="Object 21"/>
              <p:cNvSpPr txBox="1">
                <a:spLocks noRot="1" noChangeAspect="1" noMove="1" noResize="1" noEditPoints="1" noAdjustHandles="1" noChangeArrowheads="1" noChangeShapeType="1" noTextEdit="1"/>
              </p:cNvSpPr>
              <p:nvPr/>
            </p:nvSpPr>
            <p:spPr bwMode="auto">
              <a:xfrm>
                <a:off x="4804457" y="4931838"/>
                <a:ext cx="3629571" cy="1313247"/>
              </a:xfrm>
              <a:prstGeom prst="rect">
                <a:avLst/>
              </a:prstGeom>
              <a:blipFill>
                <a:blip r:embed="rId21"/>
                <a:stretch>
                  <a:fillRect/>
                </a:stretch>
              </a:blipFill>
            </p:spPr>
            <p:txBody>
              <a:bodyPr/>
              <a:lstStyle/>
              <a:p>
                <a:r>
                  <a:rPr lang="it-IT">
                    <a:noFill/>
                  </a:rPr>
                  <a:t> </a:t>
                </a:r>
              </a:p>
            </p:txBody>
          </p:sp>
        </mc:Fallback>
      </mc:AlternateContent>
      <p:graphicFrame>
        <p:nvGraphicFramePr>
          <p:cNvPr id="2" name="Object 6"/>
          <p:cNvGraphicFramePr>
            <a:graphicFrameLocks noChangeAspect="1"/>
          </p:cNvGraphicFramePr>
          <p:nvPr/>
        </p:nvGraphicFramePr>
        <p:xfrm>
          <a:off x="4211960" y="6093296"/>
          <a:ext cx="339725" cy="436563"/>
        </p:xfrm>
        <a:graphic>
          <a:graphicData uri="http://schemas.openxmlformats.org/presentationml/2006/ole">
            <mc:AlternateContent xmlns:mc="http://schemas.openxmlformats.org/markup-compatibility/2006">
              <mc:Choice xmlns:v="urn:schemas-microsoft-com:vml" Requires="v">
                <p:oleObj name="Equazione" r:id="rId22" imgW="177480" imgH="228600" progId="Equation.3">
                  <p:embed/>
                </p:oleObj>
              </mc:Choice>
              <mc:Fallback>
                <p:oleObj name="Equazione" r:id="rId22" imgW="177480" imgH="228600" progId="Equation.3">
                  <p:embed/>
                  <p:pic>
                    <p:nvPicPr>
                      <p:cNvPr id="2" name="Object 6"/>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4211960" y="6093296"/>
                        <a:ext cx="339725" cy="436563"/>
                      </a:xfrm>
                      <a:prstGeom prst="rect">
                        <a:avLst/>
                      </a:prstGeom>
                      <a:solidFill>
                        <a:schemeClr val="bg1"/>
                      </a:solidFill>
                    </p:spPr>
                  </p:pic>
                </p:oleObj>
              </mc:Fallback>
            </mc:AlternateContent>
          </a:graphicData>
        </a:graphic>
      </p:graphicFrame>
      <p:graphicFrame>
        <p:nvGraphicFramePr>
          <p:cNvPr id="3" name="Object 7"/>
          <p:cNvGraphicFramePr>
            <a:graphicFrameLocks noChangeAspect="1"/>
          </p:cNvGraphicFramePr>
          <p:nvPr/>
        </p:nvGraphicFramePr>
        <p:xfrm>
          <a:off x="199827" y="2492896"/>
          <a:ext cx="339725" cy="436563"/>
        </p:xfrm>
        <a:graphic>
          <a:graphicData uri="http://schemas.openxmlformats.org/presentationml/2006/ole">
            <mc:AlternateContent xmlns:mc="http://schemas.openxmlformats.org/markup-compatibility/2006">
              <mc:Choice xmlns:v="urn:schemas-microsoft-com:vml" Requires="v">
                <p:oleObj name="Equazione" r:id="rId24" imgW="177480" imgH="228600" progId="Equation.3">
                  <p:embed/>
                </p:oleObj>
              </mc:Choice>
              <mc:Fallback>
                <p:oleObj name="Equazione" r:id="rId24" imgW="177480" imgH="228600" progId="Equation.3">
                  <p:embed/>
                  <p:pic>
                    <p:nvPicPr>
                      <p:cNvPr id="3" name="Object 7"/>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199827" y="2492896"/>
                        <a:ext cx="339725" cy="436563"/>
                      </a:xfrm>
                      <a:prstGeom prst="rect">
                        <a:avLst/>
                      </a:prstGeom>
                      <a:solidFill>
                        <a:schemeClr val="bg1"/>
                      </a:solidFill>
                    </p:spPr>
                  </p:pic>
                </p:oleObj>
              </mc:Fallback>
            </mc:AlternateContent>
          </a:graphicData>
        </a:graphic>
      </p:graphicFrame>
      <p:graphicFrame>
        <p:nvGraphicFramePr>
          <p:cNvPr id="16" name="Oggetto 15"/>
          <p:cNvGraphicFramePr>
            <a:graphicFrameLocks noChangeAspect="1"/>
          </p:cNvGraphicFramePr>
          <p:nvPr/>
        </p:nvGraphicFramePr>
        <p:xfrm>
          <a:off x="4104640" y="3870960"/>
          <a:ext cx="1499164" cy="843280"/>
        </p:xfrm>
        <a:graphic>
          <a:graphicData uri="http://schemas.openxmlformats.org/presentationml/2006/ole">
            <mc:AlternateContent xmlns:mc="http://schemas.openxmlformats.org/markup-compatibility/2006">
              <mc:Choice xmlns:v="urn:schemas-microsoft-com:vml" Requires="v">
                <p:oleObj name="Equazione" r:id="rId26" imgW="812520" imgH="457200" progId="Equation.3">
                  <p:embed/>
                </p:oleObj>
              </mc:Choice>
              <mc:Fallback>
                <p:oleObj name="Equazione" r:id="rId26" imgW="812520" imgH="457200" progId="Equation.3">
                  <p:embed/>
                  <p:pic>
                    <p:nvPicPr>
                      <p:cNvPr id="16" name="Oggetto 15"/>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4104640" y="3870960"/>
                        <a:ext cx="1499164" cy="84328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18" name="Connettore 2 17"/>
          <p:cNvCxnSpPr/>
          <p:nvPr/>
        </p:nvCxnSpPr>
        <p:spPr bwMode="auto">
          <a:xfrm rot="10800000">
            <a:off x="5242560" y="4572000"/>
            <a:ext cx="1036320" cy="447040"/>
          </a:xfrm>
          <a:prstGeom prst="straightConnector1">
            <a:avLst/>
          </a:prstGeom>
          <a:solidFill>
            <a:srgbClr val="FFFFFF"/>
          </a:solidFill>
          <a:ln w="9525" cap="flat" cmpd="sng" algn="ctr">
            <a:solidFill>
              <a:schemeClr val="tx1"/>
            </a:solidFill>
            <a:prstDash val="solid"/>
            <a:round/>
            <a:headEnd type="none" w="med" len="med"/>
            <a:tailEnd type="arrow"/>
          </a:ln>
          <a:effectLst/>
        </p:spPr>
      </p:cxnSp>
      <p:sp>
        <p:nvSpPr>
          <p:cNvPr id="19" name="Ovale 18"/>
          <p:cNvSpPr/>
          <p:nvPr/>
        </p:nvSpPr>
        <p:spPr bwMode="auto">
          <a:xfrm>
            <a:off x="5588000" y="4937760"/>
            <a:ext cx="860567" cy="441119"/>
          </a:xfrm>
          <a:prstGeom prst="ellipse">
            <a:avLst/>
          </a:prstGeom>
          <a:noFill/>
          <a:ln w="9525"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algn="ctr">
              <a:spcBef>
                <a:spcPct val="20000"/>
              </a:spcBef>
            </a:pPr>
            <a:endParaRPr lang="en-US" dirty="0">
              <a:solidFill>
                <a:srgbClr val="FF0000"/>
              </a:solidFill>
              <a:highlight>
                <a:srgbClr val="FFFF00"/>
              </a:highlight>
            </a:endParaRPr>
          </a:p>
        </p:txBody>
      </p:sp>
      <p:sp>
        <p:nvSpPr>
          <p:cNvPr id="4" name="CasellaDiTesto 3"/>
          <p:cNvSpPr txBox="1"/>
          <p:nvPr/>
        </p:nvSpPr>
        <p:spPr>
          <a:xfrm>
            <a:off x="5356833" y="2557021"/>
            <a:ext cx="922047" cy="738664"/>
          </a:xfrm>
          <a:prstGeom prst="rect">
            <a:avLst/>
          </a:prstGeom>
          <a:noFill/>
        </p:spPr>
        <p:txBody>
          <a:bodyPr wrap="none" rtlCol="0">
            <a:spAutoFit/>
          </a:bodyPr>
          <a:lstStyle/>
          <a:p>
            <a:pPr algn="ctr"/>
            <a:r>
              <a:rPr lang="en-US" sz="1400" dirty="0"/>
              <a:t>Empirical</a:t>
            </a:r>
          </a:p>
          <a:p>
            <a:pPr algn="ctr"/>
            <a:r>
              <a:rPr lang="en-US" sz="1400" dirty="0"/>
              <a:t>mean</a:t>
            </a:r>
          </a:p>
          <a:p>
            <a:pPr algn="ctr"/>
            <a:r>
              <a:rPr lang="en-US" sz="1400" dirty="0"/>
              <a:t>matrix</a:t>
            </a:r>
          </a:p>
        </p:txBody>
      </p:sp>
      <p:sp>
        <p:nvSpPr>
          <p:cNvPr id="5" name="Slide Number Placeholder 4">
            <a:extLst>
              <a:ext uri="{FF2B5EF4-FFF2-40B4-BE49-F238E27FC236}">
                <a16:creationId xmlns:a16="http://schemas.microsoft.com/office/drawing/2014/main" id="{62ED1EEF-92E0-42AF-B2CA-D8116C553D6F}"/>
              </a:ext>
            </a:extLst>
          </p:cNvPr>
          <p:cNvSpPr>
            <a:spLocks noGrp="1"/>
          </p:cNvSpPr>
          <p:nvPr>
            <p:ph type="sldNum" sz="quarter" idx="12"/>
          </p:nvPr>
        </p:nvSpPr>
        <p:spPr/>
        <p:txBody>
          <a:bodyPr/>
          <a:lstStyle/>
          <a:p>
            <a:fld id="{6CF46B70-BEEE-447A-8354-9995F2AD6C56}" type="slidenum">
              <a:rPr lang="en-US" smtClean="0"/>
              <a:pPr/>
              <a:t>48</a:t>
            </a:fld>
            <a:endParaRPr lang="en-US" dirty="0"/>
          </a:p>
        </p:txBody>
      </p:sp>
    </p:spTree>
    <p:extLst>
      <p:ext uri="{BB962C8B-B14F-4D97-AF65-F5344CB8AC3E}">
        <p14:creationId xmlns:p14="http://schemas.microsoft.com/office/powerpoint/2010/main" val="2653385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4347" name="Segnaposto contenuto 18"/>
              <p:cNvSpPr>
                <a:spLocks noGrp="1"/>
              </p:cNvSpPr>
              <p:nvPr>
                <p:ph idx="1"/>
              </p:nvPr>
            </p:nvSpPr>
            <p:spPr/>
            <p:txBody>
              <a:bodyPr/>
              <a:lstStyle/>
              <a:p>
                <a:pPr marL="0" indent="0">
                  <a:buNone/>
                </a:pPr>
                <a:r>
                  <a:rPr lang="en-US" sz="1800" dirty="0">
                    <a:solidFill>
                      <a:srgbClr val="FF0000"/>
                    </a:solidFill>
                  </a:rPr>
                  <a:t>Objective: find principal components</a:t>
                </a:r>
              </a:p>
              <a:p>
                <a:pPr marL="0" indent="0">
                  <a:buNone/>
                </a:pPr>
                <a:r>
                  <a:rPr lang="en-US" sz="1800" dirty="0">
                    <a:solidFill>
                      <a:schemeClr val="tx1"/>
                    </a:solidFill>
                  </a:rPr>
                  <a:t>Procedure:</a:t>
                </a:r>
              </a:p>
              <a:p>
                <a:pPr lvl="1" indent="-285750"/>
                <a:r>
                  <a:rPr lang="en-US" sz="1800" dirty="0">
                    <a:solidFill>
                      <a:schemeClr val="tx1"/>
                    </a:solidFill>
                  </a:rPr>
                  <a:t>Compute </a:t>
                </a:r>
                <a14:m>
                  <m:oMath xmlns:m="http://schemas.openxmlformats.org/officeDocument/2006/math">
                    <m:r>
                      <a:rPr lang="it-IT" sz="1800" b="0" i="1" smtClean="0">
                        <a:solidFill>
                          <a:schemeClr val="tx1"/>
                        </a:solidFill>
                        <a:latin typeface="Cambria Math" panose="02040503050406030204" pitchFamily="18" charset="0"/>
                      </a:rPr>
                      <m:t>𝑉</m:t>
                    </m:r>
                    <m:r>
                      <a:rPr lang="it-IT" sz="1800" b="0" i="1" smtClean="0">
                        <a:solidFill>
                          <a:schemeClr val="tx1"/>
                        </a:solidFill>
                        <a:latin typeface="Cambria Math" panose="02040503050406030204" pitchFamily="18" charset="0"/>
                      </a:rPr>
                      <m:t> </m:t>
                    </m:r>
                  </m:oMath>
                </a14:m>
                <a:r>
                  <a:rPr lang="en-US" sz="1800" dirty="0">
                    <a:solidFill>
                      <a:schemeClr val="tx1"/>
                    </a:solidFill>
                  </a:rPr>
                  <a:t>= covariance matrix of </a:t>
                </a:r>
                <a14:m>
                  <m:oMath xmlns:m="http://schemas.openxmlformats.org/officeDocument/2006/math">
                    <m:sSup>
                      <m:sSupPr>
                        <m:ctrlPr>
                          <a:rPr lang="it-IT" sz="1800" b="0" i="1" smtClean="0">
                            <a:solidFill>
                              <a:schemeClr val="tx1"/>
                            </a:solidFill>
                            <a:latin typeface="Cambria Math" panose="02040503050406030204" pitchFamily="18" charset="0"/>
                          </a:rPr>
                        </m:ctrlPr>
                      </m:sSupPr>
                      <m:e>
                        <m:r>
                          <a:rPr lang="it-IT" sz="1800" b="0" i="1" smtClean="0">
                            <a:solidFill>
                              <a:schemeClr val="tx1"/>
                            </a:solidFill>
                            <a:latin typeface="Cambria Math" panose="02040503050406030204" pitchFamily="18" charset="0"/>
                          </a:rPr>
                          <m:t>𝑋</m:t>
                        </m:r>
                      </m:e>
                      <m:sup>
                        <m:r>
                          <a:rPr lang="it-IT" sz="1800" b="0" i="1" smtClean="0">
                            <a:solidFill>
                              <a:schemeClr val="tx1"/>
                            </a:solidFill>
                            <a:latin typeface="Cambria Math" panose="02040503050406030204" pitchFamily="18" charset="0"/>
                          </a:rPr>
                          <m:t>𝑜𝑏𝑠</m:t>
                        </m:r>
                        <m:r>
                          <a:rPr lang="it-IT" sz="1800" b="0" i="1" smtClean="0">
                            <a:solidFill>
                              <a:schemeClr val="tx1"/>
                            </a:solidFill>
                            <a:latin typeface="Cambria Math" panose="02040503050406030204" pitchFamily="18" charset="0"/>
                          </a:rPr>
                          <m:t>−</m:t>
                        </m:r>
                        <m:r>
                          <a:rPr lang="it-IT" sz="1800" b="0" i="1" smtClean="0">
                            <a:solidFill>
                              <a:schemeClr val="tx1"/>
                            </a:solidFill>
                            <a:latin typeface="Cambria Math" panose="02040503050406030204" pitchFamily="18" charset="0"/>
                          </a:rPr>
                          <m:t>𝑛𝑐</m:t>
                        </m:r>
                      </m:sup>
                    </m:sSup>
                  </m:oMath>
                </a14:m>
                <a:endParaRPr lang="en-US" sz="1800" dirty="0">
                  <a:solidFill>
                    <a:schemeClr val="tx1"/>
                  </a:solidFill>
                </a:endParaRPr>
              </a:p>
              <a:p>
                <a:pPr marL="857250" lvl="1" indent="-457200"/>
                <a:r>
                  <a:rPr lang="en-US" sz="1800" dirty="0"/>
                  <a:t>Find  the </a:t>
                </a:r>
                <a:r>
                  <a:rPr lang="en-US" sz="1800" i="1" dirty="0"/>
                  <a:t>n</a:t>
                </a:r>
                <a:r>
                  <a:rPr lang="en-US" sz="1800" dirty="0"/>
                  <a:t> eigenvectors </a:t>
                </a:r>
                <a14:m>
                  <m:oMath xmlns:m="http://schemas.openxmlformats.org/officeDocument/2006/math">
                    <m:sSub>
                      <m:sSubPr>
                        <m:ctrlPr>
                          <a:rPr lang="it-IT" sz="1800" b="0" i="1" smtClean="0">
                            <a:latin typeface="Cambria Math" panose="02040503050406030204" pitchFamily="18" charset="0"/>
                          </a:rPr>
                        </m:ctrlPr>
                      </m:sSubPr>
                      <m:e>
                        <m:acc>
                          <m:accPr>
                            <m:chr m:val="⃗"/>
                            <m:ctrlPr>
                              <a:rPr lang="en-US" sz="1800" i="1" smtClean="0">
                                <a:latin typeface="Cambria Math" panose="02040503050406030204" pitchFamily="18" charset="0"/>
                              </a:rPr>
                            </m:ctrlPr>
                          </m:accPr>
                          <m:e>
                            <m:r>
                              <a:rPr lang="it-IT" sz="1800" b="0" i="1" smtClean="0">
                                <a:latin typeface="Cambria Math" panose="02040503050406030204" pitchFamily="18" charset="0"/>
                              </a:rPr>
                              <m:t>𝑝</m:t>
                            </m:r>
                          </m:e>
                        </m:acc>
                      </m:e>
                      <m:sub>
                        <m:r>
                          <a:rPr lang="it-IT" sz="1800" b="0" i="1" smtClean="0">
                            <a:latin typeface="Cambria Math" panose="02040503050406030204" pitchFamily="18" charset="0"/>
                          </a:rPr>
                          <m:t>1</m:t>
                        </m:r>
                      </m:sub>
                    </m:sSub>
                    <m:sSub>
                      <m:sSubPr>
                        <m:ctrlPr>
                          <a:rPr lang="it-IT" sz="1800" i="1">
                            <a:latin typeface="Cambria Math" panose="02040503050406030204" pitchFamily="18" charset="0"/>
                          </a:rPr>
                        </m:ctrlPr>
                      </m:sSubPr>
                      <m:e>
                        <m:r>
                          <a:rPr lang="it-IT" sz="1800" b="0" i="1" smtClean="0">
                            <a:latin typeface="Cambria Math" panose="02040503050406030204" pitchFamily="18" charset="0"/>
                          </a:rPr>
                          <m:t>,</m:t>
                        </m:r>
                        <m:acc>
                          <m:accPr>
                            <m:chr m:val="⃗"/>
                            <m:ctrlPr>
                              <a:rPr lang="en-US" sz="1800" i="1">
                                <a:latin typeface="Cambria Math" panose="02040503050406030204" pitchFamily="18" charset="0"/>
                              </a:rPr>
                            </m:ctrlPr>
                          </m:accPr>
                          <m:e>
                            <m:r>
                              <a:rPr lang="it-IT" sz="1800" i="1">
                                <a:latin typeface="Cambria Math" panose="02040503050406030204" pitchFamily="18" charset="0"/>
                              </a:rPr>
                              <m:t>𝑝</m:t>
                            </m:r>
                          </m:e>
                        </m:acc>
                      </m:e>
                      <m:sub>
                        <m:r>
                          <a:rPr lang="it-IT" sz="1800" b="0" i="1" smtClean="0">
                            <a:latin typeface="Cambria Math" panose="02040503050406030204" pitchFamily="18" charset="0"/>
                          </a:rPr>
                          <m:t>2</m:t>
                        </m:r>
                      </m:sub>
                    </m:sSub>
                    <m:r>
                      <a:rPr lang="it-IT" sz="1800" b="0" i="1" smtClean="0">
                        <a:latin typeface="Cambria Math" panose="02040503050406030204" pitchFamily="18" charset="0"/>
                      </a:rPr>
                      <m:t>,…,</m:t>
                    </m:r>
                    <m:sSub>
                      <m:sSubPr>
                        <m:ctrlPr>
                          <a:rPr lang="it-IT" sz="1800" i="1">
                            <a:latin typeface="Cambria Math" panose="02040503050406030204" pitchFamily="18" charset="0"/>
                          </a:rPr>
                        </m:ctrlPr>
                      </m:sSubPr>
                      <m:e>
                        <m:acc>
                          <m:accPr>
                            <m:chr m:val="⃗"/>
                            <m:ctrlPr>
                              <a:rPr lang="en-US" sz="1800" i="1">
                                <a:latin typeface="Cambria Math" panose="02040503050406030204" pitchFamily="18" charset="0"/>
                              </a:rPr>
                            </m:ctrlPr>
                          </m:accPr>
                          <m:e>
                            <m:r>
                              <a:rPr lang="it-IT" sz="1800" i="1">
                                <a:latin typeface="Cambria Math" panose="02040503050406030204" pitchFamily="18" charset="0"/>
                              </a:rPr>
                              <m:t>𝑝</m:t>
                            </m:r>
                          </m:e>
                        </m:acc>
                      </m:e>
                      <m:sub>
                        <m:r>
                          <a:rPr lang="it-IT" sz="1800" b="0" i="1" smtClean="0">
                            <a:latin typeface="Cambria Math" panose="02040503050406030204" pitchFamily="18" charset="0"/>
                          </a:rPr>
                          <m:t>𝑛</m:t>
                        </m:r>
                      </m:sub>
                    </m:sSub>
                  </m:oMath>
                </a14:m>
                <a:r>
                  <a:rPr lang="en-US" sz="1800" dirty="0"/>
                  <a:t> of </a:t>
                </a:r>
                <a14:m>
                  <m:oMath xmlns:m="http://schemas.openxmlformats.org/officeDocument/2006/math">
                    <m:r>
                      <a:rPr lang="it-IT" sz="1800" b="0" i="1" smtClean="0">
                        <a:latin typeface="Cambria Math" panose="02040503050406030204" pitchFamily="18" charset="0"/>
                      </a:rPr>
                      <m:t>𝑉</m:t>
                    </m:r>
                  </m:oMath>
                </a14:m>
                <a:r>
                  <a:rPr lang="en-US" sz="1800" dirty="0"/>
                  <a:t> and the corresponding eigenvalues </a:t>
                </a:r>
                <a14:m>
                  <m:oMath xmlns:m="http://schemas.openxmlformats.org/officeDocument/2006/math">
                    <m:sSub>
                      <m:sSubPr>
                        <m:ctrlPr>
                          <a:rPr lang="en-US" sz="1800" i="1" dirty="0" smtClean="0">
                            <a:latin typeface="Cambria Math" panose="02040503050406030204" pitchFamily="18" charset="0"/>
                          </a:rPr>
                        </m:ctrlPr>
                      </m:sSubPr>
                      <m:e>
                        <m:r>
                          <a:rPr lang="en-US" sz="1800" i="1" dirty="0" smtClean="0">
                            <a:latin typeface="Cambria Math" panose="02040503050406030204" pitchFamily="18" charset="0"/>
                          </a:rPr>
                          <m:t>𝜆</m:t>
                        </m:r>
                      </m:e>
                      <m:sub>
                        <m:r>
                          <a:rPr lang="en-US" sz="1800" i="1" dirty="0" smtClean="0">
                            <a:latin typeface="Cambria Math" panose="02040503050406030204" pitchFamily="18" charset="0"/>
                          </a:rPr>
                          <m:t>1</m:t>
                        </m:r>
                      </m:sub>
                    </m:sSub>
                    <m:r>
                      <a:rPr lang="en-US" sz="1800" i="1" dirty="0" smtClean="0">
                        <a:latin typeface="Cambria Math" panose="02040503050406030204" pitchFamily="18" charset="0"/>
                        <a:ea typeface="Cambria Math" panose="02040503050406030204" pitchFamily="18" charset="0"/>
                      </a:rPr>
                      <m:t>≥</m:t>
                    </m:r>
                    <m:sSub>
                      <m:sSubPr>
                        <m:ctrlPr>
                          <a:rPr lang="en-US" sz="1800" i="1" dirty="0">
                            <a:latin typeface="Cambria Math" panose="02040503050406030204" pitchFamily="18" charset="0"/>
                          </a:rPr>
                        </m:ctrlPr>
                      </m:sSubPr>
                      <m:e>
                        <m:r>
                          <a:rPr lang="en-US" sz="1800" i="1" dirty="0">
                            <a:latin typeface="Cambria Math" panose="02040503050406030204" pitchFamily="18" charset="0"/>
                          </a:rPr>
                          <m:t>𝜆</m:t>
                        </m:r>
                      </m:e>
                      <m:sub>
                        <m:r>
                          <a:rPr lang="en-US" sz="1800" b="0" i="1" dirty="0" smtClean="0">
                            <a:latin typeface="Cambria Math" panose="02040503050406030204" pitchFamily="18" charset="0"/>
                          </a:rPr>
                          <m:t>2</m:t>
                        </m:r>
                      </m:sub>
                    </m:sSub>
                    <m:r>
                      <a:rPr lang="en-US" sz="1800" i="1" dirty="0" smtClean="0">
                        <a:latin typeface="Cambria Math" panose="02040503050406030204" pitchFamily="18" charset="0"/>
                        <a:ea typeface="Cambria Math" panose="02040503050406030204" pitchFamily="18" charset="0"/>
                      </a:rPr>
                      <m:t>≥</m:t>
                    </m:r>
                    <m:sSub>
                      <m:sSubPr>
                        <m:ctrlPr>
                          <a:rPr lang="en-US" sz="1800" i="1" dirty="0">
                            <a:latin typeface="Cambria Math" panose="02040503050406030204" pitchFamily="18" charset="0"/>
                          </a:rPr>
                        </m:ctrlPr>
                      </m:sSubPr>
                      <m:e>
                        <m:r>
                          <a:rPr lang="en-US" sz="1800" i="1" dirty="0">
                            <a:latin typeface="Cambria Math" panose="02040503050406030204" pitchFamily="18" charset="0"/>
                          </a:rPr>
                          <m:t>𝜆</m:t>
                        </m:r>
                      </m:e>
                      <m:sub>
                        <m:r>
                          <a:rPr lang="en-US" sz="1800" b="0" i="1" dirty="0" smtClean="0">
                            <a:latin typeface="Cambria Math" panose="02040503050406030204" pitchFamily="18" charset="0"/>
                          </a:rPr>
                          <m:t>3</m:t>
                        </m:r>
                      </m:sub>
                    </m:sSub>
                    <m:r>
                      <a:rPr lang="en-US" sz="1800" i="1" dirty="0" smtClean="0">
                        <a:latin typeface="Cambria Math" panose="02040503050406030204" pitchFamily="18" charset="0"/>
                        <a:ea typeface="Cambria Math" panose="02040503050406030204" pitchFamily="18" charset="0"/>
                      </a:rPr>
                      <m:t>≥</m:t>
                    </m:r>
                    <m:r>
                      <a:rPr lang="en-US" sz="1800" b="0" i="1" dirty="0" smtClean="0">
                        <a:latin typeface="Cambria Math" panose="02040503050406030204" pitchFamily="18" charset="0"/>
                        <a:ea typeface="Cambria Math" panose="02040503050406030204" pitchFamily="18" charset="0"/>
                      </a:rPr>
                      <m:t>…≥</m:t>
                    </m:r>
                    <m:sSub>
                      <m:sSubPr>
                        <m:ctrlPr>
                          <a:rPr lang="en-US" sz="1800" i="1" dirty="0">
                            <a:latin typeface="Cambria Math" panose="02040503050406030204" pitchFamily="18" charset="0"/>
                          </a:rPr>
                        </m:ctrlPr>
                      </m:sSubPr>
                      <m:e>
                        <m:r>
                          <a:rPr lang="en-US" sz="1800" i="1" dirty="0">
                            <a:latin typeface="Cambria Math" panose="02040503050406030204" pitchFamily="18" charset="0"/>
                          </a:rPr>
                          <m:t>𝜆</m:t>
                        </m:r>
                      </m:e>
                      <m:sub>
                        <m:r>
                          <a:rPr lang="en-US" sz="1800" b="0" i="1" dirty="0" smtClean="0">
                            <a:latin typeface="Cambria Math" panose="02040503050406030204" pitchFamily="18" charset="0"/>
                          </a:rPr>
                          <m:t>𝑛</m:t>
                        </m:r>
                      </m:sub>
                    </m:sSub>
                  </m:oMath>
                </a14:m>
                <a:endParaRPr lang="en-US" sz="1800" dirty="0"/>
              </a:p>
              <a:p>
                <a:pPr marL="857250" lvl="1" indent="-457200"/>
                <a:endParaRPr lang="en-US" sz="1800" dirty="0"/>
              </a:p>
              <a:p>
                <a:pPr lvl="1" indent="-285750"/>
                <a:endParaRPr lang="en-US" sz="1800" dirty="0">
                  <a:solidFill>
                    <a:schemeClr val="tx1"/>
                  </a:solidFill>
                </a:endParaRPr>
              </a:p>
              <a:p>
                <a:pPr marL="857250" lvl="1" indent="-457200">
                  <a:buFont typeface="Wingdings" pitchFamily="2" charset="2"/>
                  <a:buNone/>
                </a:pPr>
                <a:endParaRPr lang="en-US" dirty="0"/>
              </a:p>
              <a:p>
                <a:pPr marL="857250" lvl="1" indent="-457200">
                  <a:buFont typeface="Wingdings" pitchFamily="2" charset="2"/>
                  <a:buNone/>
                </a:pPr>
                <a:endParaRPr lang="en-US" dirty="0"/>
              </a:p>
              <a:p>
                <a:pPr marL="1257300" lvl="2" indent="-457200">
                  <a:buFontTx/>
                  <a:buNone/>
                </a:pPr>
                <a:endParaRPr lang="en-US" dirty="0"/>
              </a:p>
              <a:p>
                <a:pPr marL="1257300" lvl="2" indent="-457200">
                  <a:buFontTx/>
                  <a:buNone/>
                </a:pPr>
                <a:r>
                  <a:rPr lang="en-US" i="1" dirty="0"/>
                  <a:t> </a:t>
                </a:r>
                <a:r>
                  <a:rPr lang="en-US" dirty="0"/>
                  <a:t> </a:t>
                </a:r>
              </a:p>
              <a:p>
                <a:pPr marL="857250" lvl="1" indent="-457200">
                  <a:buFont typeface="Wingdings" pitchFamily="2" charset="2"/>
                  <a:buNone/>
                </a:pPr>
                <a:endParaRPr lang="en-US" dirty="0"/>
              </a:p>
              <a:p>
                <a:pPr marL="857250" lvl="1" indent="-457200">
                  <a:buFont typeface="Wingdings" pitchFamily="2" charset="2"/>
                  <a:buNone/>
                </a:pPr>
                <a:endParaRPr lang="en-US" dirty="0"/>
              </a:p>
              <a:p>
                <a:pPr marL="0" indent="0">
                  <a:buNone/>
                </a:pPr>
                <a:r>
                  <a:rPr lang="en-US" dirty="0"/>
                  <a:t>              </a:t>
                </a:r>
              </a:p>
            </p:txBody>
          </p:sp>
        </mc:Choice>
        <mc:Fallback xmlns="">
          <p:sp>
            <p:nvSpPr>
              <p:cNvPr id="14347" name="Segnaposto contenuto 18"/>
              <p:cNvSpPr>
                <a:spLocks noGrp="1" noRot="1" noChangeAspect="1" noMove="1" noResize="1" noEditPoints="1" noAdjustHandles="1" noChangeArrowheads="1" noChangeShapeType="1" noTextEdit="1"/>
              </p:cNvSpPr>
              <p:nvPr>
                <p:ph idx="1"/>
              </p:nvPr>
            </p:nvSpPr>
            <p:spPr>
              <a:blipFill>
                <a:blip r:embed="rId11"/>
                <a:stretch>
                  <a:fillRect l="-593" t="-1085"/>
                </a:stretch>
              </a:blipFill>
            </p:spPr>
            <p:txBody>
              <a:bodyPr/>
              <a:lstStyle/>
              <a:p>
                <a:r>
                  <a:rPr lang="it-IT">
                    <a:noFill/>
                  </a:rPr>
                  <a:t> </a:t>
                </a:r>
              </a:p>
            </p:txBody>
          </p:sp>
        </mc:Fallback>
      </mc:AlternateContent>
      <p:pic>
        <p:nvPicPr>
          <p:cNvPr id="26" name="Picture 1">
            <a:extLst>
              <a:ext uri="{FF2B5EF4-FFF2-40B4-BE49-F238E27FC236}">
                <a16:creationId xmlns:a16="http://schemas.microsoft.com/office/drawing/2014/main" id="{A546DF99-BC4F-433E-A5EB-13690BC68FF9}"/>
              </a:ext>
            </a:extLst>
          </p:cNvPr>
          <p:cNvPicPr>
            <a:picLocks noChangeAspect="1" noChangeArrowheads="1"/>
          </p:cNvPicPr>
          <p:nvPr/>
        </p:nvPicPr>
        <p:blipFill>
          <a:blip r:embed="rId12" cstate="print"/>
          <a:srcRect/>
          <a:stretch>
            <a:fillRect/>
          </a:stretch>
        </p:blipFill>
        <p:spPr bwMode="auto">
          <a:xfrm>
            <a:off x="-289975" y="2876358"/>
            <a:ext cx="4781027" cy="3585770"/>
          </a:xfrm>
          <a:prstGeom prst="rect">
            <a:avLst/>
          </a:prstGeom>
          <a:noFill/>
          <a:ln w="9525">
            <a:noFill/>
            <a:miter lim="800000"/>
            <a:headEnd/>
            <a:tailEnd/>
          </a:ln>
        </p:spPr>
      </p:pic>
      <p:sp>
        <p:nvSpPr>
          <p:cNvPr id="14342" name="Titolo 1"/>
          <p:cNvSpPr>
            <a:spLocks noGrp="1"/>
          </p:cNvSpPr>
          <p:nvPr>
            <p:ph type="title"/>
          </p:nvPr>
        </p:nvSpPr>
        <p:spPr/>
        <p:txBody>
          <a:bodyPr/>
          <a:lstStyle/>
          <a:p>
            <a:r>
              <a:rPr lang="it-IT" dirty="0"/>
              <a:t>Step 1: Mathematical </a:t>
            </a:r>
            <a:r>
              <a:rPr lang="it-IT" dirty="0" err="1"/>
              <a:t>Details</a:t>
            </a:r>
            <a:r>
              <a:rPr lang="it-IT" dirty="0"/>
              <a:t> (1B)</a:t>
            </a:r>
            <a:endParaRPr lang="en-US" dirty="0"/>
          </a:p>
        </p:txBody>
      </p:sp>
      <p:sp>
        <p:nvSpPr>
          <p:cNvPr id="14344" name="Rectangle 2"/>
          <p:cNvSpPr>
            <a:spLocks noChangeArrowheads="1"/>
          </p:cNvSpPr>
          <p:nvPr/>
        </p:nvSpPr>
        <p:spPr bwMode="auto">
          <a:xfrm>
            <a:off x="0" y="0"/>
            <a:ext cx="9144000" cy="0"/>
          </a:xfrm>
          <a:prstGeom prst="rect">
            <a:avLst/>
          </a:prstGeom>
          <a:noFill/>
          <a:ln w="9525" algn="ctr">
            <a:noFill/>
            <a:miter lim="800000"/>
            <a:headEnd/>
            <a:tailEnd/>
          </a:ln>
        </p:spPr>
        <p:txBody>
          <a:bodyPr wrap="none" lIns="0" tIns="0" rIns="0" bIns="0" anchor="ctr">
            <a:spAutoFit/>
          </a:bodyPr>
          <a:lstStyle/>
          <a:p>
            <a:pPr algn="ctr">
              <a:spcBef>
                <a:spcPct val="20000"/>
              </a:spcBef>
            </a:pPr>
            <a:endParaRPr lang="en-US">
              <a:solidFill>
                <a:srgbClr val="000000"/>
              </a:solidFill>
              <a:latin typeface="Arial" pitchFamily="34" charset="0"/>
            </a:endParaRPr>
          </a:p>
        </p:txBody>
      </p:sp>
      <p:sp>
        <p:nvSpPr>
          <p:cNvPr id="14345" name="Rectangle 14"/>
          <p:cNvSpPr>
            <a:spLocks noChangeArrowheads="1"/>
          </p:cNvSpPr>
          <p:nvPr/>
        </p:nvSpPr>
        <p:spPr bwMode="auto">
          <a:xfrm>
            <a:off x="0" y="0"/>
            <a:ext cx="9144000" cy="0"/>
          </a:xfrm>
          <a:prstGeom prst="rect">
            <a:avLst/>
          </a:prstGeom>
          <a:noFill/>
          <a:ln w="9525" algn="ctr">
            <a:noFill/>
            <a:miter lim="800000"/>
            <a:headEnd/>
            <a:tailEnd/>
          </a:ln>
        </p:spPr>
        <p:txBody>
          <a:bodyPr wrap="none" lIns="0" tIns="0" rIns="0" bIns="0" anchor="ctr">
            <a:spAutoFit/>
          </a:bodyPr>
          <a:lstStyle/>
          <a:p>
            <a:pPr algn="ctr">
              <a:spcBef>
                <a:spcPct val="20000"/>
              </a:spcBef>
            </a:pPr>
            <a:endParaRPr lang="en-US">
              <a:solidFill>
                <a:srgbClr val="000000"/>
              </a:solidFill>
              <a:latin typeface="Arial" pitchFamily="34" charset="0"/>
            </a:endParaRPr>
          </a:p>
        </p:txBody>
      </p:sp>
      <p:sp>
        <p:nvSpPr>
          <p:cNvPr id="14346" name="Rectangle 16"/>
          <p:cNvSpPr>
            <a:spLocks noChangeArrowheads="1"/>
          </p:cNvSpPr>
          <p:nvPr/>
        </p:nvSpPr>
        <p:spPr bwMode="auto">
          <a:xfrm>
            <a:off x="0" y="0"/>
            <a:ext cx="9144000" cy="0"/>
          </a:xfrm>
          <a:prstGeom prst="rect">
            <a:avLst/>
          </a:prstGeom>
          <a:noFill/>
          <a:ln w="9525" algn="ctr">
            <a:noFill/>
            <a:miter lim="800000"/>
            <a:headEnd/>
            <a:tailEnd/>
          </a:ln>
        </p:spPr>
        <p:txBody>
          <a:bodyPr wrap="none" lIns="0" tIns="0" rIns="0" bIns="0" anchor="ctr">
            <a:spAutoFit/>
          </a:bodyPr>
          <a:lstStyle/>
          <a:p>
            <a:pPr algn="ctr">
              <a:spcBef>
                <a:spcPct val="20000"/>
              </a:spcBef>
            </a:pPr>
            <a:endParaRPr lang="en-US">
              <a:solidFill>
                <a:srgbClr val="000000"/>
              </a:solidFill>
              <a:latin typeface="Arial" pitchFamily="34" charset="0"/>
            </a:endParaRPr>
          </a:p>
        </p:txBody>
      </p:sp>
      <p:graphicFrame>
        <p:nvGraphicFramePr>
          <p:cNvPr id="2" name="Object 6"/>
          <p:cNvGraphicFramePr>
            <a:graphicFrameLocks noChangeAspect="1"/>
          </p:cNvGraphicFramePr>
          <p:nvPr>
            <p:extLst>
              <p:ext uri="{D42A27DB-BD31-4B8C-83A1-F6EECF244321}">
                <p14:modId xmlns:p14="http://schemas.microsoft.com/office/powerpoint/2010/main" val="2114576251"/>
              </p:ext>
            </p:extLst>
          </p:nvPr>
        </p:nvGraphicFramePr>
        <p:xfrm>
          <a:off x="3707965" y="6020599"/>
          <a:ext cx="339725" cy="436563"/>
        </p:xfrm>
        <a:graphic>
          <a:graphicData uri="http://schemas.openxmlformats.org/presentationml/2006/ole">
            <mc:AlternateContent xmlns:mc="http://schemas.openxmlformats.org/markup-compatibility/2006">
              <mc:Choice xmlns:v="urn:schemas-microsoft-com:vml" Requires="v">
                <p:oleObj name="Equazione" r:id="rId13" imgW="177480" imgH="228600" progId="Equation.3">
                  <p:embed/>
                </p:oleObj>
              </mc:Choice>
              <mc:Fallback>
                <p:oleObj name="Equazione" r:id="rId13" imgW="177480" imgH="228600" progId="Equation.3">
                  <p:embed/>
                  <p:pic>
                    <p:nvPicPr>
                      <p:cNvPr id="2" name="Object 6"/>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707965" y="6020599"/>
                        <a:ext cx="339725" cy="436563"/>
                      </a:xfrm>
                      <a:prstGeom prst="rect">
                        <a:avLst/>
                      </a:prstGeom>
                      <a:solidFill>
                        <a:schemeClr val="bg1"/>
                      </a:solidFill>
                    </p:spPr>
                  </p:pic>
                </p:oleObj>
              </mc:Fallback>
            </mc:AlternateContent>
          </a:graphicData>
        </a:graphic>
      </p:graphicFrame>
      <p:graphicFrame>
        <p:nvGraphicFramePr>
          <p:cNvPr id="3" name="Object 7"/>
          <p:cNvGraphicFramePr>
            <a:graphicFrameLocks noChangeAspect="1"/>
          </p:cNvGraphicFramePr>
          <p:nvPr>
            <p:extLst>
              <p:ext uri="{D42A27DB-BD31-4B8C-83A1-F6EECF244321}">
                <p14:modId xmlns:p14="http://schemas.microsoft.com/office/powerpoint/2010/main" val="389594623"/>
              </p:ext>
            </p:extLst>
          </p:nvPr>
        </p:nvGraphicFramePr>
        <p:xfrm>
          <a:off x="257598" y="2800077"/>
          <a:ext cx="339725" cy="436563"/>
        </p:xfrm>
        <a:graphic>
          <a:graphicData uri="http://schemas.openxmlformats.org/presentationml/2006/ole">
            <mc:AlternateContent xmlns:mc="http://schemas.openxmlformats.org/markup-compatibility/2006">
              <mc:Choice xmlns:v="urn:schemas-microsoft-com:vml" Requires="v">
                <p:oleObj name="Equazione" r:id="rId15" imgW="177480" imgH="228600" progId="Equation.3">
                  <p:embed/>
                </p:oleObj>
              </mc:Choice>
              <mc:Fallback>
                <p:oleObj name="Equazione" r:id="rId15" imgW="177480" imgH="228600" progId="Equation.3">
                  <p:embed/>
                  <p:pic>
                    <p:nvPicPr>
                      <p:cNvPr id="3" name="Object 7"/>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57598" y="2800077"/>
                        <a:ext cx="339725" cy="436563"/>
                      </a:xfrm>
                      <a:prstGeom prst="rect">
                        <a:avLst/>
                      </a:prstGeom>
                      <a:solidFill>
                        <a:schemeClr val="bg1"/>
                      </a:solidFill>
                    </p:spPr>
                  </p:pic>
                </p:oleObj>
              </mc:Fallback>
            </mc:AlternateContent>
          </a:graphicData>
        </a:graphic>
      </p:graphicFrame>
      <p:sp>
        <p:nvSpPr>
          <p:cNvPr id="5" name="Slide Number Placeholder 4">
            <a:extLst>
              <a:ext uri="{FF2B5EF4-FFF2-40B4-BE49-F238E27FC236}">
                <a16:creationId xmlns:a16="http://schemas.microsoft.com/office/drawing/2014/main" id="{62ED1EEF-92E0-42AF-B2CA-D8116C553D6F}"/>
              </a:ext>
            </a:extLst>
          </p:cNvPr>
          <p:cNvSpPr>
            <a:spLocks noGrp="1"/>
          </p:cNvSpPr>
          <p:nvPr>
            <p:ph type="sldNum" sz="quarter" idx="12"/>
          </p:nvPr>
        </p:nvSpPr>
        <p:spPr/>
        <p:txBody>
          <a:bodyPr/>
          <a:lstStyle/>
          <a:p>
            <a:fld id="{6CF46B70-BEEE-447A-8354-9995F2AD6C56}" type="slidenum">
              <a:rPr lang="en-US" smtClean="0"/>
              <a:pPr/>
              <a:t>49</a:t>
            </a:fld>
            <a:endParaRPr lang="en-US" dirty="0"/>
          </a:p>
        </p:txBody>
      </p:sp>
      <p:graphicFrame>
        <p:nvGraphicFramePr>
          <p:cNvPr id="17" name="Object 14">
            <a:extLst>
              <a:ext uri="{FF2B5EF4-FFF2-40B4-BE49-F238E27FC236}">
                <a16:creationId xmlns:a16="http://schemas.microsoft.com/office/drawing/2014/main" id="{188C6516-969D-4E33-AFAE-971648C7977D}"/>
              </a:ext>
            </a:extLst>
          </p:cNvPr>
          <p:cNvGraphicFramePr>
            <a:graphicFrameLocks noChangeAspect="1"/>
          </p:cNvGraphicFramePr>
          <p:nvPr>
            <p:extLst>
              <p:ext uri="{D42A27DB-BD31-4B8C-83A1-F6EECF244321}">
                <p14:modId xmlns:p14="http://schemas.microsoft.com/office/powerpoint/2010/main" val="3050481073"/>
              </p:ext>
            </p:extLst>
          </p:nvPr>
        </p:nvGraphicFramePr>
        <p:xfrm>
          <a:off x="5496757" y="3038996"/>
          <a:ext cx="1014412" cy="395288"/>
        </p:xfrm>
        <a:graphic>
          <a:graphicData uri="http://schemas.openxmlformats.org/presentationml/2006/ole">
            <mc:AlternateContent xmlns:mc="http://schemas.openxmlformats.org/markup-compatibility/2006">
              <mc:Choice xmlns:v="urn:schemas-microsoft-com:vml" Requires="v">
                <p:oleObj name="Equazione" r:id="rId17" imgW="520560" imgH="203040" progId="Equation.3">
                  <p:embed/>
                </p:oleObj>
              </mc:Choice>
              <mc:Fallback>
                <p:oleObj name="Equazione" r:id="rId17" imgW="520560" imgH="203040" progId="Equation.3">
                  <p:embed/>
                  <p:pic>
                    <p:nvPicPr>
                      <p:cNvPr id="1047557" name="Object 14"/>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496757" y="3038996"/>
                        <a:ext cx="1014412" cy="3952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0" name="Object 15">
            <a:extLst>
              <a:ext uri="{FF2B5EF4-FFF2-40B4-BE49-F238E27FC236}">
                <a16:creationId xmlns:a16="http://schemas.microsoft.com/office/drawing/2014/main" id="{5613E1CF-9C14-4DA0-865B-13A032D42728}"/>
              </a:ext>
            </a:extLst>
          </p:cNvPr>
          <p:cNvGraphicFramePr>
            <a:graphicFrameLocks noChangeAspect="1"/>
          </p:cNvGraphicFramePr>
          <p:nvPr>
            <p:extLst>
              <p:ext uri="{D42A27DB-BD31-4B8C-83A1-F6EECF244321}">
                <p14:modId xmlns:p14="http://schemas.microsoft.com/office/powerpoint/2010/main" val="2758937559"/>
              </p:ext>
            </p:extLst>
          </p:nvPr>
        </p:nvGraphicFramePr>
        <p:xfrm>
          <a:off x="6760371" y="4443902"/>
          <a:ext cx="2249487" cy="900113"/>
        </p:xfrm>
        <a:graphic>
          <a:graphicData uri="http://schemas.openxmlformats.org/presentationml/2006/ole">
            <mc:AlternateContent xmlns:mc="http://schemas.openxmlformats.org/markup-compatibility/2006">
              <mc:Choice xmlns:v="urn:schemas-microsoft-com:vml" Requires="v">
                <p:oleObj name="Equazione" r:id="rId19" imgW="1269720" imgH="507960" progId="Equation.3">
                  <p:embed/>
                </p:oleObj>
              </mc:Choice>
              <mc:Fallback>
                <p:oleObj name="Equazione" r:id="rId19" imgW="1269720" imgH="507960" progId="Equation.3">
                  <p:embed/>
                  <p:pic>
                    <p:nvPicPr>
                      <p:cNvPr id="15368" name="Object 15"/>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6760371" y="4443902"/>
                        <a:ext cx="2249487" cy="9001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1" name="CasellaDiTesto 20">
            <a:extLst>
              <a:ext uri="{FF2B5EF4-FFF2-40B4-BE49-F238E27FC236}">
                <a16:creationId xmlns:a16="http://schemas.microsoft.com/office/drawing/2014/main" id="{3BAC4712-6E93-4086-88DA-4E10A7952569}"/>
              </a:ext>
            </a:extLst>
          </p:cNvPr>
          <p:cNvSpPr txBox="1"/>
          <p:nvPr/>
        </p:nvSpPr>
        <p:spPr>
          <a:xfrm>
            <a:off x="5071039" y="4484577"/>
            <a:ext cx="877163" cy="369332"/>
          </a:xfrm>
          <a:prstGeom prst="rect">
            <a:avLst/>
          </a:prstGeom>
          <a:noFill/>
        </p:spPr>
        <p:txBody>
          <a:bodyPr wrap="none" rtlCol="0">
            <a:spAutoFit/>
          </a:bodyPr>
          <a:lstStyle/>
          <a:p>
            <a:pPr eaLnBrk="1" hangingPunct="1"/>
            <a:r>
              <a:rPr lang="it-IT" dirty="0" err="1">
                <a:solidFill>
                  <a:srgbClr val="000000"/>
                </a:solidFill>
                <a:latin typeface="Arial" pitchFamily="34" charset="0"/>
              </a:rPr>
              <a:t>larg</a:t>
            </a:r>
            <a:r>
              <a:rPr lang="it-IT" sz="1800" b="0" dirty="0" err="1">
                <a:solidFill>
                  <a:srgbClr val="000000"/>
                </a:solidFill>
                <a:latin typeface="Arial" pitchFamily="34" charset="0"/>
                <a:ea typeface="+mn-ea"/>
                <a:cs typeface="+mn-cs"/>
              </a:rPr>
              <a:t>est</a:t>
            </a:r>
            <a:endParaRPr lang="it-IT" sz="1800" b="0" dirty="0">
              <a:solidFill>
                <a:srgbClr val="000000"/>
              </a:solidFill>
              <a:latin typeface="Arial" pitchFamily="34" charset="0"/>
              <a:ea typeface="+mn-ea"/>
              <a:cs typeface="+mn-cs"/>
            </a:endParaRPr>
          </a:p>
        </p:txBody>
      </p:sp>
      <p:sp>
        <p:nvSpPr>
          <p:cNvPr id="22" name="CasellaDiTesto 21">
            <a:extLst>
              <a:ext uri="{FF2B5EF4-FFF2-40B4-BE49-F238E27FC236}">
                <a16:creationId xmlns:a16="http://schemas.microsoft.com/office/drawing/2014/main" id="{F189AB88-D8DB-4F08-A006-C586E5E43CA3}"/>
              </a:ext>
            </a:extLst>
          </p:cNvPr>
          <p:cNvSpPr txBox="1"/>
          <p:nvPr/>
        </p:nvSpPr>
        <p:spPr>
          <a:xfrm>
            <a:off x="5086577" y="4974683"/>
            <a:ext cx="1031051" cy="369332"/>
          </a:xfrm>
          <a:prstGeom prst="rect">
            <a:avLst/>
          </a:prstGeom>
          <a:noFill/>
        </p:spPr>
        <p:txBody>
          <a:bodyPr wrap="none" rtlCol="0">
            <a:spAutoFit/>
          </a:bodyPr>
          <a:lstStyle/>
          <a:p>
            <a:pPr eaLnBrk="1" hangingPunct="1"/>
            <a:r>
              <a:rPr lang="it-IT" sz="1800" b="0" dirty="0" err="1">
                <a:solidFill>
                  <a:srgbClr val="000000"/>
                </a:solidFill>
                <a:latin typeface="Arial" pitchFamily="34" charset="0"/>
                <a:ea typeface="+mn-ea"/>
                <a:cs typeface="+mn-cs"/>
              </a:rPr>
              <a:t>smallest</a:t>
            </a:r>
            <a:endParaRPr lang="it-IT" sz="1800" b="0" dirty="0">
              <a:solidFill>
                <a:srgbClr val="000000"/>
              </a:solidFill>
              <a:latin typeface="Arial" pitchFamily="34" charset="0"/>
              <a:ea typeface="+mn-ea"/>
              <a:cs typeface="+mn-cs"/>
            </a:endParaRPr>
          </a:p>
        </p:txBody>
      </p:sp>
      <mc:AlternateContent xmlns:mc="http://schemas.openxmlformats.org/markup-compatibility/2006" xmlns:a14="http://schemas.microsoft.com/office/drawing/2010/main">
        <mc:Choice Requires="a14">
          <p:sp>
            <p:nvSpPr>
              <p:cNvPr id="23" name="Rectangle 4">
                <a:extLst>
                  <a:ext uri="{FF2B5EF4-FFF2-40B4-BE49-F238E27FC236}">
                    <a16:creationId xmlns:a16="http://schemas.microsoft.com/office/drawing/2014/main" id="{F8F76817-A352-445F-976E-EB5CC1281B63}"/>
                  </a:ext>
                </a:extLst>
              </p:cNvPr>
              <p:cNvSpPr/>
              <p:nvPr/>
            </p:nvSpPr>
            <p:spPr>
              <a:xfrm>
                <a:off x="4114385" y="4473328"/>
                <a:ext cx="990399" cy="369332"/>
              </a:xfrm>
              <a:prstGeom prst="rect">
                <a:avLst/>
              </a:prstGeom>
            </p:spPr>
            <p:txBody>
              <a:bodyPr wrap="none">
                <a:spAutoFit/>
              </a:bodyPr>
              <a:lstStyle/>
              <a:p>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𝜆</m:t>
                        </m:r>
                      </m:e>
                      <m:sub>
                        <m:r>
                          <a:rPr lang="en-US" i="1" dirty="0">
                            <a:latin typeface="Cambria Math" panose="02040503050406030204" pitchFamily="18" charset="0"/>
                          </a:rPr>
                          <m:t>1</m:t>
                        </m:r>
                      </m:sub>
                    </m:sSub>
                  </m:oMath>
                </a14:m>
                <a:r>
                  <a:rPr lang="en-GB" dirty="0"/>
                  <a:t>=9.50</a:t>
                </a:r>
              </a:p>
            </p:txBody>
          </p:sp>
        </mc:Choice>
        <mc:Fallback xmlns="">
          <p:sp>
            <p:nvSpPr>
              <p:cNvPr id="23" name="Rectangle 4">
                <a:extLst>
                  <a:ext uri="{FF2B5EF4-FFF2-40B4-BE49-F238E27FC236}">
                    <a16:creationId xmlns:a16="http://schemas.microsoft.com/office/drawing/2014/main" id="{F8F76817-A352-445F-976E-EB5CC1281B63}"/>
                  </a:ext>
                </a:extLst>
              </p:cNvPr>
              <p:cNvSpPr>
                <a:spLocks noRot="1" noChangeAspect="1" noMove="1" noResize="1" noEditPoints="1" noAdjustHandles="1" noChangeArrowheads="1" noChangeShapeType="1" noTextEdit="1"/>
              </p:cNvSpPr>
              <p:nvPr/>
            </p:nvSpPr>
            <p:spPr>
              <a:xfrm>
                <a:off x="4114385" y="4473328"/>
                <a:ext cx="990399" cy="369332"/>
              </a:xfrm>
              <a:prstGeom prst="rect">
                <a:avLst/>
              </a:prstGeom>
              <a:blipFill>
                <a:blip r:embed="rId21"/>
                <a:stretch>
                  <a:fillRect t="-10000" r="-4938" b="-26667"/>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681D6BBA-BB1D-4755-BF52-DF8483E0DEC1}"/>
                  </a:ext>
                </a:extLst>
              </p:cNvPr>
              <p:cNvSpPr/>
              <p:nvPr/>
            </p:nvSpPr>
            <p:spPr>
              <a:xfrm>
                <a:off x="4127947" y="4974683"/>
                <a:ext cx="995722" cy="369332"/>
              </a:xfrm>
              <a:prstGeom prst="rect">
                <a:avLst/>
              </a:prstGeom>
            </p:spPr>
            <p:txBody>
              <a:bodyPr wrap="none">
                <a:spAutoFit/>
              </a:bodyPr>
              <a:lstStyle/>
              <a:p>
                <a14:m>
                  <m:oMath xmlns:m="http://schemas.openxmlformats.org/officeDocument/2006/math">
                    <m:sSub>
                      <m:sSubPr>
                        <m:ctrlPr>
                          <a:rPr lang="en-US" i="1" dirty="0" smtClean="0">
                            <a:latin typeface="Cambria Math" panose="02040503050406030204" pitchFamily="18" charset="0"/>
                          </a:rPr>
                        </m:ctrlPr>
                      </m:sSubPr>
                      <m:e>
                        <m:r>
                          <a:rPr lang="en-US" i="1" dirty="0">
                            <a:latin typeface="Cambria Math" panose="02040503050406030204" pitchFamily="18" charset="0"/>
                          </a:rPr>
                          <m:t>𝜆</m:t>
                        </m:r>
                      </m:e>
                      <m:sub>
                        <m:r>
                          <a:rPr lang="en-US" b="0" i="1" dirty="0" smtClean="0">
                            <a:latin typeface="Cambria Math" panose="02040503050406030204" pitchFamily="18" charset="0"/>
                          </a:rPr>
                          <m:t>2</m:t>
                        </m:r>
                      </m:sub>
                    </m:sSub>
                  </m:oMath>
                </a14:m>
                <a:r>
                  <a:rPr lang="en-GB" dirty="0"/>
                  <a:t>=0.04</a:t>
                </a:r>
              </a:p>
            </p:txBody>
          </p:sp>
        </mc:Choice>
        <mc:Fallback xmlns="">
          <p:sp>
            <p:nvSpPr>
              <p:cNvPr id="24" name="Rectangle 23">
                <a:extLst>
                  <a:ext uri="{FF2B5EF4-FFF2-40B4-BE49-F238E27FC236}">
                    <a16:creationId xmlns:a16="http://schemas.microsoft.com/office/drawing/2014/main" id="{681D6BBA-BB1D-4755-BF52-DF8483E0DEC1}"/>
                  </a:ext>
                </a:extLst>
              </p:cNvPr>
              <p:cNvSpPr>
                <a:spLocks noRot="1" noChangeAspect="1" noMove="1" noResize="1" noEditPoints="1" noAdjustHandles="1" noChangeArrowheads="1" noChangeShapeType="1" noTextEdit="1"/>
              </p:cNvSpPr>
              <p:nvPr/>
            </p:nvSpPr>
            <p:spPr>
              <a:xfrm>
                <a:off x="4127947" y="4974683"/>
                <a:ext cx="995722" cy="369332"/>
              </a:xfrm>
              <a:prstGeom prst="rect">
                <a:avLst/>
              </a:prstGeom>
              <a:blipFill>
                <a:blip r:embed="rId22"/>
                <a:stretch>
                  <a:fillRect t="-8197" r="-5521" b="-24590"/>
                </a:stretch>
              </a:blipFill>
            </p:spPr>
            <p:txBody>
              <a:bodyPr/>
              <a:lstStyle/>
              <a:p>
                <a:r>
                  <a:rPr lang="it-IT">
                    <a:noFill/>
                  </a:rPr>
                  <a:t> </a:t>
                </a:r>
              </a:p>
            </p:txBody>
          </p:sp>
        </mc:Fallback>
      </mc:AlternateContent>
      <p:sp>
        <p:nvSpPr>
          <p:cNvPr id="25" name="AutoShape 9">
            <a:extLst>
              <a:ext uri="{FF2B5EF4-FFF2-40B4-BE49-F238E27FC236}">
                <a16:creationId xmlns:a16="http://schemas.microsoft.com/office/drawing/2014/main" id="{A1805A9D-2FD1-4231-97C4-09662A804437}"/>
              </a:ext>
            </a:extLst>
          </p:cNvPr>
          <p:cNvSpPr>
            <a:spLocks noChangeArrowheads="1"/>
          </p:cNvSpPr>
          <p:nvPr/>
        </p:nvSpPr>
        <p:spPr bwMode="auto">
          <a:xfrm flipH="1">
            <a:off x="5462626" y="3637769"/>
            <a:ext cx="1082673" cy="132009"/>
          </a:xfrm>
          <a:prstGeom prst="downArrow">
            <a:avLst>
              <a:gd name="adj1" fmla="val 54898"/>
              <a:gd name="adj2" fmla="val 100000"/>
            </a:avLst>
          </a:prstGeom>
          <a:solidFill>
            <a:srgbClr val="FF3300"/>
          </a:solidFill>
          <a:ln w="9525">
            <a:solidFill>
              <a:schemeClr val="tx1"/>
            </a:solidFill>
            <a:miter lim="800000"/>
            <a:headEnd/>
            <a:tailEnd/>
          </a:ln>
        </p:spPr>
        <p:txBody>
          <a:bodyPr wrap="none" anchor="ctr"/>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it-IT" sz="2400" b="0"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18" name="AutoShape 9">
            <a:extLst>
              <a:ext uri="{FF2B5EF4-FFF2-40B4-BE49-F238E27FC236}">
                <a16:creationId xmlns:a16="http://schemas.microsoft.com/office/drawing/2014/main" id="{0890C215-A3E9-4092-BA30-453C1304EE55}"/>
              </a:ext>
            </a:extLst>
          </p:cNvPr>
          <p:cNvSpPr>
            <a:spLocks noChangeArrowheads="1"/>
          </p:cNvSpPr>
          <p:nvPr/>
        </p:nvSpPr>
        <p:spPr bwMode="auto">
          <a:xfrm rot="16200000" flipH="1">
            <a:off x="5866316" y="4852378"/>
            <a:ext cx="1082673" cy="132009"/>
          </a:xfrm>
          <a:prstGeom prst="downArrow">
            <a:avLst>
              <a:gd name="adj1" fmla="val 54898"/>
              <a:gd name="adj2" fmla="val 100000"/>
            </a:avLst>
          </a:prstGeom>
          <a:solidFill>
            <a:srgbClr val="FF3300"/>
          </a:solidFill>
          <a:ln w="9525">
            <a:solidFill>
              <a:schemeClr val="tx1"/>
            </a:solidFill>
            <a:miter lim="800000"/>
            <a:headEnd/>
            <a:tailEnd/>
          </a:ln>
        </p:spPr>
        <p:txBody>
          <a:bodyPr wrap="none" anchor="ctr"/>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it-IT" sz="2400" b="0" i="0" u="none" strike="noStrike" kern="1200" cap="none" spc="0" normalizeH="0" baseline="0" noProof="0">
              <a:ln>
                <a:noFill/>
              </a:ln>
              <a:solidFill>
                <a:srgbClr val="000000"/>
              </a:solidFill>
              <a:effectLst/>
              <a:uLnTx/>
              <a:uFillTx/>
              <a:latin typeface="Arial" pitchFamily="34" charset="0"/>
              <a:ea typeface="+mn-ea"/>
              <a:cs typeface="+mn-cs"/>
            </a:endParaRPr>
          </a:p>
        </p:txBody>
      </p:sp>
    </p:spTree>
    <p:extLst>
      <p:ext uri="{BB962C8B-B14F-4D97-AF65-F5344CB8AC3E}">
        <p14:creationId xmlns:p14="http://schemas.microsoft.com/office/powerpoint/2010/main" val="29452113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D4AACAF-B1BB-474E-A950-0CBB74B142E7}"/>
              </a:ext>
            </a:extLst>
          </p:cNvPr>
          <p:cNvSpPr>
            <a:spLocks noGrp="1"/>
          </p:cNvSpPr>
          <p:nvPr>
            <p:ph type="title"/>
          </p:nvPr>
        </p:nvSpPr>
        <p:spPr/>
        <p:txBody>
          <a:bodyPr/>
          <a:lstStyle/>
          <a:p>
            <a:r>
              <a:rPr lang="it-IT" dirty="0"/>
              <a:t>Fault </a:t>
            </a:r>
            <a:r>
              <a:rPr lang="it-IT" dirty="0" err="1"/>
              <a:t>Detection</a:t>
            </a:r>
            <a:r>
              <a:rPr lang="it-IT" dirty="0"/>
              <a:t>: </a:t>
            </a:r>
            <a:r>
              <a:rPr lang="it-IT" dirty="0" err="1"/>
              <a:t>What</a:t>
            </a:r>
            <a:r>
              <a:rPr lang="it-IT" dirty="0"/>
              <a:t> </a:t>
            </a:r>
            <a:r>
              <a:rPr lang="it-IT" dirty="0" err="1"/>
              <a:t>is</a:t>
            </a:r>
            <a:r>
              <a:rPr lang="it-IT" dirty="0"/>
              <a:t>?</a:t>
            </a:r>
          </a:p>
        </p:txBody>
      </p:sp>
      <p:sp>
        <p:nvSpPr>
          <p:cNvPr id="4" name="Segnaposto numero diapositiva 3">
            <a:extLst>
              <a:ext uri="{FF2B5EF4-FFF2-40B4-BE49-F238E27FC236}">
                <a16:creationId xmlns:a16="http://schemas.microsoft.com/office/drawing/2014/main" id="{5DBCEA3B-3500-49E0-97E5-B7255F96C976}"/>
              </a:ext>
            </a:extLst>
          </p:cNvPr>
          <p:cNvSpPr>
            <a:spLocks noGrp="1"/>
          </p:cNvSpPr>
          <p:nvPr>
            <p:ph type="sldNum" sz="quarter" idx="12"/>
          </p:nvPr>
        </p:nvSpPr>
        <p:spPr/>
        <p:txBody>
          <a:bodyPr/>
          <a:lstStyle/>
          <a:p>
            <a:fld id="{6CF46B70-BEEE-447A-8354-9995F2AD6C56}" type="slidenum">
              <a:rPr lang="en-US" smtClean="0"/>
              <a:pPr/>
              <a:t>5</a:t>
            </a:fld>
            <a:endParaRPr lang="en-US" dirty="0"/>
          </a:p>
        </p:txBody>
      </p:sp>
      <p:sp>
        <p:nvSpPr>
          <p:cNvPr id="6" name="Line 22">
            <a:extLst>
              <a:ext uri="{FF2B5EF4-FFF2-40B4-BE49-F238E27FC236}">
                <a16:creationId xmlns:a16="http://schemas.microsoft.com/office/drawing/2014/main" id="{D42F506E-FC74-4ACE-B5B1-B554949F0760}"/>
              </a:ext>
            </a:extLst>
          </p:cNvPr>
          <p:cNvSpPr>
            <a:spLocks noChangeShapeType="1"/>
          </p:cNvSpPr>
          <p:nvPr/>
        </p:nvSpPr>
        <p:spPr bwMode="auto">
          <a:xfrm>
            <a:off x="3032125" y="2880945"/>
            <a:ext cx="881063" cy="0"/>
          </a:xfrm>
          <a:prstGeom prst="line">
            <a:avLst/>
          </a:prstGeom>
          <a:noFill/>
          <a:ln w="9525">
            <a:solidFill>
              <a:srgbClr val="000000"/>
            </a:solidFill>
            <a:round/>
            <a:headEnd/>
            <a:tailEnd type="triangle" w="med" len="med"/>
          </a:ln>
        </p:spPr>
        <p:txBody>
          <a:bodyPr/>
          <a:lstStyle/>
          <a:p>
            <a:pPr algn="ctr" eaLnBrk="1" fontAlgn="auto" hangingPunct="1">
              <a:spcBef>
                <a:spcPts val="0"/>
              </a:spcBef>
              <a:spcAft>
                <a:spcPts val="0"/>
              </a:spcAft>
              <a:defRPr/>
            </a:pPr>
            <a:endParaRPr lang="en-US" sz="1800" kern="0">
              <a:solidFill>
                <a:sysClr val="windowText" lastClr="000000"/>
              </a:solidFill>
            </a:endParaRPr>
          </a:p>
        </p:txBody>
      </p:sp>
      <p:sp>
        <p:nvSpPr>
          <p:cNvPr id="7" name="Line 23">
            <a:extLst>
              <a:ext uri="{FF2B5EF4-FFF2-40B4-BE49-F238E27FC236}">
                <a16:creationId xmlns:a16="http://schemas.microsoft.com/office/drawing/2014/main" id="{7F0964BF-ED47-4BA5-9B76-0B4F37F535D7}"/>
              </a:ext>
            </a:extLst>
          </p:cNvPr>
          <p:cNvSpPr>
            <a:spLocks noChangeShapeType="1"/>
          </p:cNvSpPr>
          <p:nvPr/>
        </p:nvSpPr>
        <p:spPr bwMode="auto">
          <a:xfrm flipV="1">
            <a:off x="3095625" y="2376120"/>
            <a:ext cx="0" cy="571500"/>
          </a:xfrm>
          <a:prstGeom prst="line">
            <a:avLst/>
          </a:prstGeom>
          <a:noFill/>
          <a:ln w="9525">
            <a:solidFill>
              <a:srgbClr val="000000"/>
            </a:solidFill>
            <a:round/>
            <a:headEnd/>
            <a:tailEnd type="triangle" w="med" len="med"/>
          </a:ln>
        </p:spPr>
        <p:txBody>
          <a:bodyPr/>
          <a:lstStyle/>
          <a:p>
            <a:pPr algn="ctr" eaLnBrk="1" fontAlgn="auto" hangingPunct="1">
              <a:spcBef>
                <a:spcPts val="0"/>
              </a:spcBef>
              <a:spcAft>
                <a:spcPts val="0"/>
              </a:spcAft>
              <a:defRPr/>
            </a:pPr>
            <a:endParaRPr lang="en-US" sz="1800" kern="0">
              <a:solidFill>
                <a:sysClr val="windowText" lastClr="000000"/>
              </a:solidFill>
            </a:endParaRPr>
          </a:p>
        </p:txBody>
      </p:sp>
      <p:sp>
        <p:nvSpPr>
          <p:cNvPr id="8" name="Line 24">
            <a:extLst>
              <a:ext uri="{FF2B5EF4-FFF2-40B4-BE49-F238E27FC236}">
                <a16:creationId xmlns:a16="http://schemas.microsoft.com/office/drawing/2014/main" id="{7AAEC91B-7D6F-4FB9-85CA-529BF81ACF28}"/>
              </a:ext>
            </a:extLst>
          </p:cNvPr>
          <p:cNvSpPr>
            <a:spLocks noChangeShapeType="1"/>
          </p:cNvSpPr>
          <p:nvPr/>
        </p:nvSpPr>
        <p:spPr bwMode="auto">
          <a:xfrm>
            <a:off x="3032125" y="3595320"/>
            <a:ext cx="881063" cy="0"/>
          </a:xfrm>
          <a:prstGeom prst="line">
            <a:avLst/>
          </a:prstGeom>
          <a:noFill/>
          <a:ln w="9525">
            <a:solidFill>
              <a:srgbClr val="000000"/>
            </a:solidFill>
            <a:round/>
            <a:headEnd/>
            <a:tailEnd type="triangle" w="med" len="med"/>
          </a:ln>
        </p:spPr>
        <p:txBody>
          <a:bodyPr/>
          <a:lstStyle/>
          <a:p>
            <a:pPr algn="ctr" eaLnBrk="1" fontAlgn="auto" hangingPunct="1">
              <a:spcBef>
                <a:spcPts val="0"/>
              </a:spcBef>
              <a:spcAft>
                <a:spcPts val="0"/>
              </a:spcAft>
              <a:defRPr/>
            </a:pPr>
            <a:endParaRPr lang="en-US" sz="1800" kern="0">
              <a:solidFill>
                <a:sysClr val="windowText" lastClr="000000"/>
              </a:solidFill>
            </a:endParaRPr>
          </a:p>
        </p:txBody>
      </p:sp>
      <p:sp>
        <p:nvSpPr>
          <p:cNvPr id="9" name="Line 25">
            <a:extLst>
              <a:ext uri="{FF2B5EF4-FFF2-40B4-BE49-F238E27FC236}">
                <a16:creationId xmlns:a16="http://schemas.microsoft.com/office/drawing/2014/main" id="{BB736D76-D9C3-47EA-82D6-37B31E12B5D3}"/>
              </a:ext>
            </a:extLst>
          </p:cNvPr>
          <p:cNvSpPr>
            <a:spLocks noChangeShapeType="1"/>
          </p:cNvSpPr>
          <p:nvPr/>
        </p:nvSpPr>
        <p:spPr bwMode="auto">
          <a:xfrm flipV="1">
            <a:off x="3095625" y="3092082"/>
            <a:ext cx="0" cy="569913"/>
          </a:xfrm>
          <a:prstGeom prst="line">
            <a:avLst/>
          </a:prstGeom>
          <a:noFill/>
          <a:ln w="9525">
            <a:solidFill>
              <a:srgbClr val="000000"/>
            </a:solidFill>
            <a:round/>
            <a:headEnd/>
            <a:tailEnd type="triangle" w="med" len="med"/>
          </a:ln>
        </p:spPr>
        <p:txBody>
          <a:bodyPr/>
          <a:lstStyle/>
          <a:p>
            <a:pPr algn="ctr" eaLnBrk="1" fontAlgn="auto" hangingPunct="1">
              <a:spcBef>
                <a:spcPts val="0"/>
              </a:spcBef>
              <a:spcAft>
                <a:spcPts val="0"/>
              </a:spcAft>
              <a:defRPr/>
            </a:pPr>
            <a:endParaRPr lang="en-US" sz="1800" kern="0">
              <a:solidFill>
                <a:sysClr val="windowText" lastClr="000000"/>
              </a:solidFill>
            </a:endParaRPr>
          </a:p>
        </p:txBody>
      </p:sp>
      <p:sp>
        <p:nvSpPr>
          <p:cNvPr id="10" name="Line 26">
            <a:extLst>
              <a:ext uri="{FF2B5EF4-FFF2-40B4-BE49-F238E27FC236}">
                <a16:creationId xmlns:a16="http://schemas.microsoft.com/office/drawing/2014/main" id="{09F81DF2-3ABB-422E-9E35-7CFC4BD7EF57}"/>
              </a:ext>
            </a:extLst>
          </p:cNvPr>
          <p:cNvSpPr>
            <a:spLocks noChangeShapeType="1"/>
          </p:cNvSpPr>
          <p:nvPr/>
        </p:nvSpPr>
        <p:spPr bwMode="auto">
          <a:xfrm>
            <a:off x="3032125" y="4404945"/>
            <a:ext cx="881063" cy="0"/>
          </a:xfrm>
          <a:prstGeom prst="line">
            <a:avLst/>
          </a:prstGeom>
          <a:noFill/>
          <a:ln w="9525">
            <a:solidFill>
              <a:srgbClr val="000000"/>
            </a:solidFill>
            <a:round/>
            <a:headEnd/>
            <a:tailEnd type="triangle" w="med" len="med"/>
          </a:ln>
        </p:spPr>
        <p:txBody>
          <a:bodyPr/>
          <a:lstStyle/>
          <a:p>
            <a:pPr algn="ctr" eaLnBrk="1" fontAlgn="auto" hangingPunct="1">
              <a:spcBef>
                <a:spcPts val="0"/>
              </a:spcBef>
              <a:spcAft>
                <a:spcPts val="0"/>
              </a:spcAft>
              <a:defRPr/>
            </a:pPr>
            <a:endParaRPr lang="en-US" sz="1800" kern="0">
              <a:solidFill>
                <a:sysClr val="windowText" lastClr="000000"/>
              </a:solidFill>
            </a:endParaRPr>
          </a:p>
        </p:txBody>
      </p:sp>
      <p:sp>
        <p:nvSpPr>
          <p:cNvPr id="11" name="Line 27">
            <a:extLst>
              <a:ext uri="{FF2B5EF4-FFF2-40B4-BE49-F238E27FC236}">
                <a16:creationId xmlns:a16="http://schemas.microsoft.com/office/drawing/2014/main" id="{6AE1AE9D-0AFE-42EA-A1D5-B8C4CDD3135B}"/>
              </a:ext>
            </a:extLst>
          </p:cNvPr>
          <p:cNvSpPr>
            <a:spLocks noChangeShapeType="1"/>
          </p:cNvSpPr>
          <p:nvPr/>
        </p:nvSpPr>
        <p:spPr bwMode="auto">
          <a:xfrm flipV="1">
            <a:off x="3095625" y="3900120"/>
            <a:ext cx="0" cy="571500"/>
          </a:xfrm>
          <a:prstGeom prst="line">
            <a:avLst/>
          </a:prstGeom>
          <a:noFill/>
          <a:ln w="9525">
            <a:solidFill>
              <a:srgbClr val="000000"/>
            </a:solidFill>
            <a:round/>
            <a:headEnd/>
            <a:tailEnd type="triangle" w="med" len="med"/>
          </a:ln>
        </p:spPr>
        <p:txBody>
          <a:bodyPr/>
          <a:lstStyle/>
          <a:p>
            <a:pPr algn="ctr" eaLnBrk="1" fontAlgn="auto" hangingPunct="1">
              <a:spcBef>
                <a:spcPts val="0"/>
              </a:spcBef>
              <a:spcAft>
                <a:spcPts val="0"/>
              </a:spcAft>
              <a:defRPr/>
            </a:pPr>
            <a:endParaRPr lang="en-US" sz="1800" kern="0">
              <a:solidFill>
                <a:sysClr val="windowText" lastClr="000000"/>
              </a:solidFill>
            </a:endParaRPr>
          </a:p>
        </p:txBody>
      </p:sp>
      <p:sp>
        <p:nvSpPr>
          <p:cNvPr id="12" name="AutoShape 28">
            <a:extLst>
              <a:ext uri="{FF2B5EF4-FFF2-40B4-BE49-F238E27FC236}">
                <a16:creationId xmlns:a16="http://schemas.microsoft.com/office/drawing/2014/main" id="{A09239CE-63F9-4986-8682-7C30EE3BC810}"/>
              </a:ext>
            </a:extLst>
          </p:cNvPr>
          <p:cNvSpPr>
            <a:spLocks noChangeArrowheads="1"/>
          </p:cNvSpPr>
          <p:nvPr/>
        </p:nvSpPr>
        <p:spPr bwMode="auto">
          <a:xfrm>
            <a:off x="2625725" y="3327822"/>
            <a:ext cx="271462" cy="498475"/>
          </a:xfrm>
          <a:prstGeom prst="rightArrow">
            <a:avLst>
              <a:gd name="adj1" fmla="val 50000"/>
              <a:gd name="adj2" fmla="val 25000"/>
            </a:avLst>
          </a:prstGeom>
          <a:noFill/>
          <a:ln w="9525">
            <a:solidFill>
              <a:srgbClr val="000000"/>
            </a:solidFill>
            <a:miter lim="800000"/>
            <a:headEnd/>
            <a:tailEnd/>
          </a:ln>
        </p:spPr>
        <p:txBody>
          <a:bodyPr wrap="none" anchor="ctr"/>
          <a:lstStyle/>
          <a:p>
            <a:pPr algn="ctr" eaLnBrk="1" fontAlgn="auto" hangingPunct="1">
              <a:spcBef>
                <a:spcPts val="0"/>
              </a:spcBef>
              <a:spcAft>
                <a:spcPts val="0"/>
              </a:spcAft>
              <a:defRPr/>
            </a:pPr>
            <a:endParaRPr lang="it-IT" sz="1800" kern="0">
              <a:solidFill>
                <a:sysClr val="windowText" lastClr="000000"/>
              </a:solidFill>
            </a:endParaRPr>
          </a:p>
        </p:txBody>
      </p:sp>
      <p:sp>
        <p:nvSpPr>
          <p:cNvPr id="13" name="Text Box 29">
            <a:extLst>
              <a:ext uri="{FF2B5EF4-FFF2-40B4-BE49-F238E27FC236}">
                <a16:creationId xmlns:a16="http://schemas.microsoft.com/office/drawing/2014/main" id="{C1DC0457-9CDB-46B4-8AB2-554F1F6D21AB}"/>
              </a:ext>
            </a:extLst>
          </p:cNvPr>
          <p:cNvSpPr txBox="1">
            <a:spLocks noChangeArrowheads="1"/>
          </p:cNvSpPr>
          <p:nvPr/>
        </p:nvSpPr>
        <p:spPr bwMode="auto">
          <a:xfrm>
            <a:off x="2957513" y="4543057"/>
            <a:ext cx="1144587" cy="641350"/>
          </a:xfrm>
          <a:prstGeom prst="rect">
            <a:avLst/>
          </a:prstGeom>
          <a:noFill/>
          <a:ln w="9525">
            <a:noFill/>
            <a:miter lim="800000"/>
            <a:headEnd/>
            <a:tailEnd/>
          </a:ln>
        </p:spPr>
        <p:txBody>
          <a:bodyPr wrap="none">
            <a:spAutoFit/>
          </a:bodyPr>
          <a:lstStyle/>
          <a:p>
            <a:pPr algn="ctr" eaLnBrk="1" fontAlgn="auto" hangingPunct="1">
              <a:spcBef>
                <a:spcPts val="0"/>
              </a:spcBef>
              <a:spcAft>
                <a:spcPts val="0"/>
              </a:spcAft>
              <a:defRPr/>
            </a:pPr>
            <a:r>
              <a:rPr lang="en-US" sz="1800" kern="0">
                <a:solidFill>
                  <a:sysClr val="windowText" lastClr="000000"/>
                </a:solidFill>
                <a:latin typeface="Times New Roman" pitchFamily="18" charset="0"/>
                <a:cs typeface="Arial" pitchFamily="34" charset="0"/>
              </a:rPr>
              <a:t>Measured </a:t>
            </a:r>
          </a:p>
          <a:p>
            <a:pPr algn="ctr" eaLnBrk="1" fontAlgn="auto" hangingPunct="1">
              <a:spcBef>
                <a:spcPts val="0"/>
              </a:spcBef>
              <a:spcAft>
                <a:spcPts val="0"/>
              </a:spcAft>
              <a:defRPr/>
            </a:pPr>
            <a:r>
              <a:rPr lang="en-US" sz="1800" kern="0">
                <a:solidFill>
                  <a:sysClr val="windowText" lastClr="000000"/>
                </a:solidFill>
                <a:latin typeface="Times New Roman" pitchFamily="18" charset="0"/>
                <a:cs typeface="Arial" pitchFamily="34" charset="0"/>
              </a:rPr>
              <a:t>signals</a:t>
            </a:r>
          </a:p>
        </p:txBody>
      </p:sp>
      <p:sp>
        <p:nvSpPr>
          <p:cNvPr id="27" name="Freeform 44">
            <a:extLst>
              <a:ext uri="{FF2B5EF4-FFF2-40B4-BE49-F238E27FC236}">
                <a16:creationId xmlns:a16="http://schemas.microsoft.com/office/drawing/2014/main" id="{C51026AD-4B64-4333-A27F-D07F170B69C4}"/>
              </a:ext>
            </a:extLst>
          </p:cNvPr>
          <p:cNvSpPr>
            <a:spLocks/>
          </p:cNvSpPr>
          <p:nvPr/>
        </p:nvSpPr>
        <p:spPr bwMode="auto">
          <a:xfrm>
            <a:off x="3119438" y="2588845"/>
            <a:ext cx="796925" cy="174625"/>
          </a:xfrm>
          <a:custGeom>
            <a:avLst/>
            <a:gdLst>
              <a:gd name="T0" fmla="*/ 0 w 565"/>
              <a:gd name="T1" fmla="*/ 50 h 117"/>
              <a:gd name="T2" fmla="*/ 234 w 565"/>
              <a:gd name="T3" fmla="*/ 20 h 117"/>
              <a:gd name="T4" fmla="*/ 302 w 565"/>
              <a:gd name="T5" fmla="*/ 90 h 117"/>
              <a:gd name="T6" fmla="*/ 361 w 565"/>
              <a:gd name="T7" fmla="*/ 110 h 117"/>
              <a:gd name="T8" fmla="*/ 516 w 565"/>
              <a:gd name="T9" fmla="*/ 0 h 117"/>
              <a:gd name="T10" fmla="*/ 0 60000 65536"/>
              <a:gd name="T11" fmla="*/ 0 60000 65536"/>
              <a:gd name="T12" fmla="*/ 0 60000 65536"/>
              <a:gd name="T13" fmla="*/ 0 60000 65536"/>
              <a:gd name="T14" fmla="*/ 0 60000 65536"/>
              <a:gd name="T15" fmla="*/ 0 w 565"/>
              <a:gd name="T16" fmla="*/ 0 h 117"/>
              <a:gd name="T17" fmla="*/ 565 w 565"/>
              <a:gd name="T18" fmla="*/ 117 h 117"/>
            </a:gdLst>
            <a:ahLst/>
            <a:cxnLst>
              <a:cxn ang="T10">
                <a:pos x="T0" y="T1"/>
              </a:cxn>
              <a:cxn ang="T11">
                <a:pos x="T2" y="T3"/>
              </a:cxn>
              <a:cxn ang="T12">
                <a:pos x="T4" y="T5"/>
              </a:cxn>
              <a:cxn ang="T13">
                <a:pos x="T6" y="T7"/>
              </a:cxn>
              <a:cxn ang="T14">
                <a:pos x="T8" y="T9"/>
              </a:cxn>
            </a:cxnLst>
            <a:rect l="T15" t="T16" r="T17" b="T18"/>
            <a:pathLst>
              <a:path w="565" h="117">
                <a:moveTo>
                  <a:pt x="0" y="53"/>
                </a:moveTo>
                <a:cubicBezTo>
                  <a:pt x="103" y="14"/>
                  <a:pt x="145" y="11"/>
                  <a:pt x="256" y="21"/>
                </a:cubicBezTo>
                <a:cubicBezTo>
                  <a:pt x="316" y="82"/>
                  <a:pt x="291" y="58"/>
                  <a:pt x="331" y="96"/>
                </a:cubicBezTo>
                <a:cubicBezTo>
                  <a:pt x="347" y="112"/>
                  <a:pt x="395" y="117"/>
                  <a:pt x="395" y="117"/>
                </a:cubicBezTo>
                <a:cubicBezTo>
                  <a:pt x="446" y="66"/>
                  <a:pt x="516" y="54"/>
                  <a:pt x="565" y="0"/>
                </a:cubicBezTo>
              </a:path>
            </a:pathLst>
          </a:custGeom>
          <a:noFill/>
          <a:ln w="9525">
            <a:solidFill>
              <a:srgbClr val="FF3300"/>
            </a:solidFill>
            <a:round/>
            <a:headEnd/>
            <a:tailEnd/>
          </a:ln>
        </p:spPr>
        <p:txBody>
          <a:bodyPr/>
          <a:lstStyle/>
          <a:p>
            <a:pPr algn="ctr" eaLnBrk="1" fontAlgn="auto" hangingPunct="1">
              <a:spcBef>
                <a:spcPts val="0"/>
              </a:spcBef>
              <a:spcAft>
                <a:spcPts val="0"/>
              </a:spcAft>
              <a:defRPr/>
            </a:pPr>
            <a:endParaRPr lang="it-IT" sz="1800" kern="0">
              <a:solidFill>
                <a:sysClr val="windowText" lastClr="000000"/>
              </a:solidFill>
            </a:endParaRPr>
          </a:p>
        </p:txBody>
      </p:sp>
      <p:sp>
        <p:nvSpPr>
          <p:cNvPr id="28" name="Freeform 45">
            <a:extLst>
              <a:ext uri="{FF2B5EF4-FFF2-40B4-BE49-F238E27FC236}">
                <a16:creationId xmlns:a16="http://schemas.microsoft.com/office/drawing/2014/main" id="{B756BA68-9A4F-401D-98E1-3DAE9FB6D6F3}"/>
              </a:ext>
            </a:extLst>
          </p:cNvPr>
          <p:cNvSpPr>
            <a:spLocks/>
          </p:cNvSpPr>
          <p:nvPr/>
        </p:nvSpPr>
        <p:spPr bwMode="auto">
          <a:xfrm>
            <a:off x="3103563" y="3122245"/>
            <a:ext cx="723900" cy="381000"/>
          </a:xfrm>
          <a:custGeom>
            <a:avLst/>
            <a:gdLst>
              <a:gd name="T0" fmla="*/ 0 w 512"/>
              <a:gd name="T1" fmla="*/ 130 h 256"/>
              <a:gd name="T2" fmla="*/ 117 w 512"/>
              <a:gd name="T3" fmla="*/ 150 h 256"/>
              <a:gd name="T4" fmla="*/ 166 w 512"/>
              <a:gd name="T5" fmla="*/ 190 h 256"/>
              <a:gd name="T6" fmla="*/ 244 w 512"/>
              <a:gd name="T7" fmla="*/ 210 h 256"/>
              <a:gd name="T8" fmla="*/ 273 w 512"/>
              <a:gd name="T9" fmla="*/ 230 h 256"/>
              <a:gd name="T10" fmla="*/ 371 w 512"/>
              <a:gd name="T11" fmla="*/ 120 h 256"/>
              <a:gd name="T12" fmla="*/ 468 w 512"/>
              <a:gd name="T13" fmla="*/ 0 h 256"/>
              <a:gd name="T14" fmla="*/ 0 60000 65536"/>
              <a:gd name="T15" fmla="*/ 0 60000 65536"/>
              <a:gd name="T16" fmla="*/ 0 60000 65536"/>
              <a:gd name="T17" fmla="*/ 0 60000 65536"/>
              <a:gd name="T18" fmla="*/ 0 60000 65536"/>
              <a:gd name="T19" fmla="*/ 0 60000 65536"/>
              <a:gd name="T20" fmla="*/ 0 60000 65536"/>
              <a:gd name="T21" fmla="*/ 0 w 512"/>
              <a:gd name="T22" fmla="*/ 0 h 256"/>
              <a:gd name="T23" fmla="*/ 512 w 512"/>
              <a:gd name="T24" fmla="*/ 256 h 25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12" h="256">
                <a:moveTo>
                  <a:pt x="0" y="139"/>
                </a:moveTo>
                <a:cubicBezTo>
                  <a:pt x="43" y="146"/>
                  <a:pt x="86" y="148"/>
                  <a:pt x="128" y="160"/>
                </a:cubicBezTo>
                <a:cubicBezTo>
                  <a:pt x="150" y="166"/>
                  <a:pt x="160" y="195"/>
                  <a:pt x="182" y="203"/>
                </a:cubicBezTo>
                <a:cubicBezTo>
                  <a:pt x="209" y="213"/>
                  <a:pt x="267" y="224"/>
                  <a:pt x="267" y="224"/>
                </a:cubicBezTo>
                <a:cubicBezTo>
                  <a:pt x="278" y="231"/>
                  <a:pt x="286" y="244"/>
                  <a:pt x="299" y="245"/>
                </a:cubicBezTo>
                <a:cubicBezTo>
                  <a:pt x="403" y="256"/>
                  <a:pt x="388" y="199"/>
                  <a:pt x="406" y="128"/>
                </a:cubicBezTo>
                <a:cubicBezTo>
                  <a:pt x="419" y="17"/>
                  <a:pt x="399" y="0"/>
                  <a:pt x="512" y="0"/>
                </a:cubicBezTo>
              </a:path>
            </a:pathLst>
          </a:custGeom>
          <a:noFill/>
          <a:ln w="9525">
            <a:solidFill>
              <a:srgbClr val="FF3300"/>
            </a:solidFill>
            <a:round/>
            <a:headEnd/>
            <a:tailEnd/>
          </a:ln>
        </p:spPr>
        <p:txBody>
          <a:bodyPr/>
          <a:lstStyle/>
          <a:p>
            <a:pPr algn="ctr" eaLnBrk="1" fontAlgn="auto" hangingPunct="1">
              <a:spcBef>
                <a:spcPts val="0"/>
              </a:spcBef>
              <a:spcAft>
                <a:spcPts val="0"/>
              </a:spcAft>
              <a:defRPr/>
            </a:pPr>
            <a:endParaRPr lang="it-IT" sz="1800" kern="0">
              <a:solidFill>
                <a:sysClr val="windowText" lastClr="000000"/>
              </a:solidFill>
            </a:endParaRPr>
          </a:p>
        </p:txBody>
      </p:sp>
      <p:sp>
        <p:nvSpPr>
          <p:cNvPr id="29" name="Freeform 46">
            <a:extLst>
              <a:ext uri="{FF2B5EF4-FFF2-40B4-BE49-F238E27FC236}">
                <a16:creationId xmlns:a16="http://schemas.microsoft.com/office/drawing/2014/main" id="{AB483F9B-9288-4379-8766-091A5A8B3071}"/>
              </a:ext>
            </a:extLst>
          </p:cNvPr>
          <p:cNvSpPr>
            <a:spLocks/>
          </p:cNvSpPr>
          <p:nvPr/>
        </p:nvSpPr>
        <p:spPr bwMode="auto">
          <a:xfrm>
            <a:off x="3087688" y="3908057"/>
            <a:ext cx="769937" cy="301625"/>
          </a:xfrm>
          <a:custGeom>
            <a:avLst/>
            <a:gdLst>
              <a:gd name="T0" fmla="*/ 0 w 544"/>
              <a:gd name="T1" fmla="*/ 190 h 203"/>
              <a:gd name="T2" fmla="*/ 273 w 544"/>
              <a:gd name="T3" fmla="*/ 160 h 203"/>
              <a:gd name="T4" fmla="*/ 331 w 544"/>
              <a:gd name="T5" fmla="*/ 139 h 203"/>
              <a:gd name="T6" fmla="*/ 361 w 544"/>
              <a:gd name="T7" fmla="*/ 130 h 203"/>
              <a:gd name="T8" fmla="*/ 429 w 544"/>
              <a:gd name="T9" fmla="*/ 60 h 203"/>
              <a:gd name="T10" fmla="*/ 469 w 544"/>
              <a:gd name="T11" fmla="*/ 30 h 203"/>
              <a:gd name="T12" fmla="*/ 498 w 544"/>
              <a:gd name="T13" fmla="*/ 0 h 203"/>
              <a:gd name="T14" fmla="*/ 0 60000 65536"/>
              <a:gd name="T15" fmla="*/ 0 60000 65536"/>
              <a:gd name="T16" fmla="*/ 0 60000 65536"/>
              <a:gd name="T17" fmla="*/ 0 60000 65536"/>
              <a:gd name="T18" fmla="*/ 0 60000 65536"/>
              <a:gd name="T19" fmla="*/ 0 60000 65536"/>
              <a:gd name="T20" fmla="*/ 0 60000 65536"/>
              <a:gd name="T21" fmla="*/ 0 w 544"/>
              <a:gd name="T22" fmla="*/ 0 h 203"/>
              <a:gd name="T23" fmla="*/ 544 w 544"/>
              <a:gd name="T24" fmla="*/ 203 h 20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44" h="203">
                <a:moveTo>
                  <a:pt x="0" y="203"/>
                </a:moveTo>
                <a:cubicBezTo>
                  <a:pt x="100" y="193"/>
                  <a:pt x="198" y="180"/>
                  <a:pt x="298" y="171"/>
                </a:cubicBezTo>
                <a:cubicBezTo>
                  <a:pt x="319" y="164"/>
                  <a:pt x="341" y="156"/>
                  <a:pt x="362" y="149"/>
                </a:cubicBezTo>
                <a:cubicBezTo>
                  <a:pt x="373" y="145"/>
                  <a:pt x="394" y="139"/>
                  <a:pt x="394" y="139"/>
                </a:cubicBezTo>
                <a:cubicBezTo>
                  <a:pt x="419" y="114"/>
                  <a:pt x="443" y="88"/>
                  <a:pt x="469" y="64"/>
                </a:cubicBezTo>
                <a:cubicBezTo>
                  <a:pt x="482" y="52"/>
                  <a:pt x="498" y="44"/>
                  <a:pt x="512" y="32"/>
                </a:cubicBezTo>
                <a:cubicBezTo>
                  <a:pt x="523" y="22"/>
                  <a:pt x="544" y="0"/>
                  <a:pt x="544" y="0"/>
                </a:cubicBezTo>
              </a:path>
            </a:pathLst>
          </a:custGeom>
          <a:noFill/>
          <a:ln w="9525">
            <a:solidFill>
              <a:srgbClr val="FF3300"/>
            </a:solidFill>
            <a:round/>
            <a:headEnd/>
            <a:tailEnd/>
          </a:ln>
        </p:spPr>
        <p:txBody>
          <a:bodyPr/>
          <a:lstStyle/>
          <a:p>
            <a:pPr algn="ctr" eaLnBrk="1" fontAlgn="auto" hangingPunct="1">
              <a:spcBef>
                <a:spcPts val="0"/>
              </a:spcBef>
              <a:spcAft>
                <a:spcPts val="0"/>
              </a:spcAft>
              <a:defRPr/>
            </a:pPr>
            <a:endParaRPr lang="it-IT" sz="1800" kern="0">
              <a:solidFill>
                <a:sysClr val="windowText" lastClr="000000"/>
              </a:solidFill>
            </a:endParaRPr>
          </a:p>
        </p:txBody>
      </p:sp>
      <p:sp>
        <p:nvSpPr>
          <p:cNvPr id="31" name="Rectangle 2">
            <a:extLst>
              <a:ext uri="{FF2B5EF4-FFF2-40B4-BE49-F238E27FC236}">
                <a16:creationId xmlns:a16="http://schemas.microsoft.com/office/drawing/2014/main" id="{4527BC25-2B3D-4051-9379-AF9F6EFA1121}"/>
              </a:ext>
            </a:extLst>
          </p:cNvPr>
          <p:cNvSpPr>
            <a:spLocks noChangeArrowheads="1"/>
          </p:cNvSpPr>
          <p:nvPr/>
        </p:nvSpPr>
        <p:spPr bwMode="auto">
          <a:xfrm>
            <a:off x="4597399" y="1379161"/>
            <a:ext cx="4445000" cy="4160837"/>
          </a:xfrm>
          <a:prstGeom prst="rect">
            <a:avLst/>
          </a:prstGeom>
          <a:noFill/>
          <a:ln w="19050">
            <a:solidFill>
              <a:schemeClr val="tx1"/>
            </a:solidFill>
            <a:prstDash val="dash"/>
            <a:miter lim="800000"/>
            <a:headEnd/>
            <a:tailEnd/>
          </a:ln>
        </p:spPr>
        <p:txBody>
          <a:bodyPr wrap="none" anchor="ctr"/>
          <a:lstStyle/>
          <a:p>
            <a:pPr algn="ctr">
              <a:spcBef>
                <a:spcPct val="20000"/>
              </a:spcBef>
            </a:pPr>
            <a:endParaRPr lang="it-IT">
              <a:solidFill>
                <a:srgbClr val="000000"/>
              </a:solidFill>
              <a:latin typeface="Arial" pitchFamily="34" charset="0"/>
            </a:endParaRPr>
          </a:p>
        </p:txBody>
      </p:sp>
      <p:sp>
        <p:nvSpPr>
          <p:cNvPr id="32" name="Text Box 9">
            <a:extLst>
              <a:ext uri="{FF2B5EF4-FFF2-40B4-BE49-F238E27FC236}">
                <a16:creationId xmlns:a16="http://schemas.microsoft.com/office/drawing/2014/main" id="{0FFF8986-A117-4099-BBA1-871504C6A750}"/>
              </a:ext>
            </a:extLst>
          </p:cNvPr>
          <p:cNvSpPr txBox="1">
            <a:spLocks noChangeArrowheads="1"/>
          </p:cNvSpPr>
          <p:nvPr/>
        </p:nvSpPr>
        <p:spPr bwMode="auto">
          <a:xfrm>
            <a:off x="6615112" y="1580773"/>
            <a:ext cx="2082800" cy="369887"/>
          </a:xfrm>
          <a:prstGeom prst="rect">
            <a:avLst/>
          </a:prstGeom>
          <a:noFill/>
          <a:ln w="9525">
            <a:noFill/>
            <a:miter lim="800000"/>
            <a:headEnd/>
            <a:tailEnd/>
          </a:ln>
        </p:spPr>
        <p:txBody>
          <a:bodyPr wrap="none">
            <a:spAutoFit/>
          </a:bodyPr>
          <a:lstStyle/>
          <a:p>
            <a:pPr algn="ctr">
              <a:spcBef>
                <a:spcPct val="20000"/>
              </a:spcBef>
            </a:pPr>
            <a:r>
              <a:rPr lang="en-US" sz="1800" b="1">
                <a:solidFill>
                  <a:srgbClr val="000000"/>
                </a:solidFill>
                <a:latin typeface="Arial" pitchFamily="34" charset="0"/>
                <a:cs typeface="Arial" pitchFamily="34" charset="0"/>
              </a:rPr>
              <a:t>Normal condition</a:t>
            </a:r>
          </a:p>
        </p:txBody>
      </p:sp>
      <p:pic>
        <p:nvPicPr>
          <p:cNvPr id="33" name="Picture 10" descr="MCj01047380000[1]">
            <a:extLst>
              <a:ext uri="{FF2B5EF4-FFF2-40B4-BE49-F238E27FC236}">
                <a16:creationId xmlns:a16="http://schemas.microsoft.com/office/drawing/2014/main" id="{F2A21742-E03C-414E-B99B-E944E508BD06}"/>
              </a:ext>
            </a:extLst>
          </p:cNvPr>
          <p:cNvPicPr>
            <a:picLocks noChangeAspect="1" noChangeArrowheads="1"/>
          </p:cNvPicPr>
          <p:nvPr/>
        </p:nvPicPr>
        <p:blipFill>
          <a:blip r:embed="rId2" cstate="print"/>
          <a:srcRect/>
          <a:stretch>
            <a:fillRect/>
          </a:stretch>
        </p:blipFill>
        <p:spPr bwMode="auto">
          <a:xfrm>
            <a:off x="6705599" y="2295148"/>
            <a:ext cx="966787" cy="1008062"/>
          </a:xfrm>
          <a:prstGeom prst="rect">
            <a:avLst/>
          </a:prstGeom>
          <a:noFill/>
          <a:ln w="9525">
            <a:noFill/>
            <a:miter lim="800000"/>
            <a:headEnd/>
            <a:tailEnd/>
          </a:ln>
        </p:spPr>
      </p:pic>
      <p:sp>
        <p:nvSpPr>
          <p:cNvPr id="34" name="Line 11">
            <a:extLst>
              <a:ext uri="{FF2B5EF4-FFF2-40B4-BE49-F238E27FC236}">
                <a16:creationId xmlns:a16="http://schemas.microsoft.com/office/drawing/2014/main" id="{255EC284-7FA2-4FE5-BE56-57ED02164CA9}"/>
              </a:ext>
            </a:extLst>
          </p:cNvPr>
          <p:cNvSpPr>
            <a:spLocks noChangeShapeType="1"/>
          </p:cNvSpPr>
          <p:nvPr/>
        </p:nvSpPr>
        <p:spPr bwMode="auto">
          <a:xfrm flipV="1">
            <a:off x="6481762" y="1752223"/>
            <a:ext cx="158750" cy="6350"/>
          </a:xfrm>
          <a:prstGeom prst="line">
            <a:avLst/>
          </a:prstGeom>
          <a:noFill/>
          <a:ln w="9525">
            <a:solidFill>
              <a:schemeClr val="tx1"/>
            </a:solidFill>
            <a:round/>
            <a:headEnd type="oval" w="med" len="med"/>
            <a:tailEnd/>
          </a:ln>
        </p:spPr>
        <p:txBody>
          <a:bodyPr/>
          <a:lstStyle/>
          <a:p>
            <a:pPr eaLnBrk="1" hangingPunct="1"/>
            <a:endParaRPr lang="en-US">
              <a:solidFill>
                <a:srgbClr val="000000"/>
              </a:solidFill>
              <a:latin typeface="Arial" pitchFamily="34" charset="0"/>
            </a:endParaRPr>
          </a:p>
        </p:txBody>
      </p:sp>
      <p:sp>
        <p:nvSpPr>
          <p:cNvPr id="35" name="Line 12">
            <a:extLst>
              <a:ext uri="{FF2B5EF4-FFF2-40B4-BE49-F238E27FC236}">
                <a16:creationId xmlns:a16="http://schemas.microsoft.com/office/drawing/2014/main" id="{865C8702-03DF-4E1B-9661-DF1D2AF8C6F0}"/>
              </a:ext>
            </a:extLst>
          </p:cNvPr>
          <p:cNvSpPr>
            <a:spLocks noChangeShapeType="1"/>
          </p:cNvSpPr>
          <p:nvPr/>
        </p:nvSpPr>
        <p:spPr bwMode="auto">
          <a:xfrm flipV="1">
            <a:off x="6483349" y="2695198"/>
            <a:ext cx="158750" cy="6350"/>
          </a:xfrm>
          <a:prstGeom prst="line">
            <a:avLst/>
          </a:prstGeom>
          <a:noFill/>
          <a:ln w="9525">
            <a:solidFill>
              <a:schemeClr val="tx1"/>
            </a:solidFill>
            <a:round/>
            <a:headEnd type="oval" w="med" len="med"/>
            <a:tailEnd/>
          </a:ln>
        </p:spPr>
        <p:txBody>
          <a:bodyPr/>
          <a:lstStyle/>
          <a:p>
            <a:pPr eaLnBrk="1" hangingPunct="1"/>
            <a:endParaRPr lang="en-US">
              <a:solidFill>
                <a:srgbClr val="000000"/>
              </a:solidFill>
              <a:latin typeface="Arial" pitchFamily="34" charset="0"/>
            </a:endParaRPr>
          </a:p>
        </p:txBody>
      </p:sp>
      <p:sp>
        <p:nvSpPr>
          <p:cNvPr id="36" name="Line 13">
            <a:extLst>
              <a:ext uri="{FF2B5EF4-FFF2-40B4-BE49-F238E27FC236}">
                <a16:creationId xmlns:a16="http://schemas.microsoft.com/office/drawing/2014/main" id="{D4885DB7-5BC2-4998-A729-43C142A37541}"/>
              </a:ext>
            </a:extLst>
          </p:cNvPr>
          <p:cNvSpPr>
            <a:spLocks noChangeShapeType="1"/>
          </p:cNvSpPr>
          <p:nvPr/>
        </p:nvSpPr>
        <p:spPr bwMode="auto">
          <a:xfrm>
            <a:off x="6269037" y="2212598"/>
            <a:ext cx="203200" cy="493712"/>
          </a:xfrm>
          <a:prstGeom prst="line">
            <a:avLst/>
          </a:prstGeom>
          <a:noFill/>
          <a:ln w="25400">
            <a:solidFill>
              <a:srgbClr val="800000"/>
            </a:solidFill>
            <a:round/>
            <a:headEnd/>
            <a:tailEnd/>
          </a:ln>
        </p:spPr>
        <p:txBody>
          <a:bodyPr/>
          <a:lstStyle/>
          <a:p>
            <a:pPr eaLnBrk="1" hangingPunct="1"/>
            <a:endParaRPr lang="en-US">
              <a:solidFill>
                <a:srgbClr val="000000"/>
              </a:solidFill>
              <a:latin typeface="Arial" pitchFamily="34" charset="0"/>
            </a:endParaRPr>
          </a:p>
        </p:txBody>
      </p:sp>
      <p:sp>
        <p:nvSpPr>
          <p:cNvPr id="37" name="AutoShape 42">
            <a:extLst>
              <a:ext uri="{FF2B5EF4-FFF2-40B4-BE49-F238E27FC236}">
                <a16:creationId xmlns:a16="http://schemas.microsoft.com/office/drawing/2014/main" id="{E124E49D-6FC4-47B4-9914-8D18CAD61CC9}"/>
              </a:ext>
            </a:extLst>
          </p:cNvPr>
          <p:cNvSpPr>
            <a:spLocks noChangeArrowheads="1"/>
          </p:cNvSpPr>
          <p:nvPr/>
        </p:nvSpPr>
        <p:spPr bwMode="auto">
          <a:xfrm>
            <a:off x="4110037" y="3327822"/>
            <a:ext cx="539750" cy="498475"/>
          </a:xfrm>
          <a:prstGeom prst="rightArrow">
            <a:avLst>
              <a:gd name="adj1" fmla="val 49685"/>
              <a:gd name="adj2" fmla="val 27070"/>
            </a:avLst>
          </a:prstGeom>
          <a:solidFill>
            <a:schemeClr val="bg2"/>
          </a:solidFill>
          <a:ln w="9525">
            <a:solidFill>
              <a:schemeClr val="tx1"/>
            </a:solidFill>
            <a:miter lim="800000"/>
            <a:headEnd/>
            <a:tailEnd/>
          </a:ln>
        </p:spPr>
        <p:txBody>
          <a:bodyPr wrap="none" anchor="ctr"/>
          <a:lstStyle/>
          <a:p>
            <a:pPr algn="ctr">
              <a:spcBef>
                <a:spcPct val="20000"/>
              </a:spcBef>
            </a:pPr>
            <a:endParaRPr lang="it-IT" dirty="0">
              <a:solidFill>
                <a:srgbClr val="000000"/>
              </a:solidFill>
              <a:latin typeface="Arial" pitchFamily="34" charset="0"/>
            </a:endParaRPr>
          </a:p>
        </p:txBody>
      </p:sp>
      <p:sp>
        <p:nvSpPr>
          <p:cNvPr id="38" name="Ovale 37">
            <a:extLst>
              <a:ext uri="{FF2B5EF4-FFF2-40B4-BE49-F238E27FC236}">
                <a16:creationId xmlns:a16="http://schemas.microsoft.com/office/drawing/2014/main" id="{F4F1E8F0-9D91-432E-A068-98C4540DDD2E}"/>
              </a:ext>
            </a:extLst>
          </p:cNvPr>
          <p:cNvSpPr>
            <a:spLocks noChangeArrowheads="1"/>
          </p:cNvSpPr>
          <p:nvPr/>
        </p:nvSpPr>
        <p:spPr bwMode="auto">
          <a:xfrm>
            <a:off x="4636395" y="1264892"/>
            <a:ext cx="1777285" cy="1619978"/>
          </a:xfrm>
          <a:prstGeom prst="ellipse">
            <a:avLst/>
          </a:prstGeom>
          <a:noFill/>
          <a:ln w="9525" algn="ctr">
            <a:solidFill>
              <a:srgbClr val="FF0000"/>
            </a:solidFill>
            <a:round/>
            <a:headEnd/>
            <a:tailEnd/>
          </a:ln>
        </p:spPr>
        <p:txBody>
          <a:bodyPr lIns="0" tIns="0" rIns="0" bIns="0"/>
          <a:lstStyle/>
          <a:p>
            <a:pPr algn="ctr">
              <a:spcBef>
                <a:spcPct val="20000"/>
              </a:spcBef>
            </a:pPr>
            <a:endParaRPr lang="en-US">
              <a:solidFill>
                <a:srgbClr val="000000"/>
              </a:solidFill>
              <a:latin typeface="Arial" pitchFamily="34" charset="0"/>
            </a:endParaRPr>
          </a:p>
        </p:txBody>
      </p:sp>
      <p:sp>
        <p:nvSpPr>
          <p:cNvPr id="40" name="Rettangolo 39">
            <a:extLst>
              <a:ext uri="{FF2B5EF4-FFF2-40B4-BE49-F238E27FC236}">
                <a16:creationId xmlns:a16="http://schemas.microsoft.com/office/drawing/2014/main" id="{5055A025-0AF1-4FE9-ACA9-E30A1E7CC0DB}"/>
              </a:ext>
            </a:extLst>
          </p:cNvPr>
          <p:cNvSpPr/>
          <p:nvPr/>
        </p:nvSpPr>
        <p:spPr bwMode="auto">
          <a:xfrm>
            <a:off x="4906851" y="1571223"/>
            <a:ext cx="1300766" cy="978794"/>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sz="1800" dirty="0">
                <a:solidFill>
                  <a:srgbClr val="000000"/>
                </a:solidFill>
                <a:latin typeface="Arial" pitchFamily="34" charset="0"/>
              </a:rPr>
              <a:t>Automatic algorithm</a:t>
            </a:r>
            <a:endParaRPr lang="en-US" dirty="0">
              <a:solidFill>
                <a:srgbClr val="000000"/>
              </a:solidFill>
            </a:endParaRPr>
          </a:p>
        </p:txBody>
      </p:sp>
      <p:sp>
        <p:nvSpPr>
          <p:cNvPr id="41" name="Ovale 40">
            <a:extLst>
              <a:ext uri="{FF2B5EF4-FFF2-40B4-BE49-F238E27FC236}">
                <a16:creationId xmlns:a16="http://schemas.microsoft.com/office/drawing/2014/main" id="{796C2756-FBDC-406B-80DA-D46536131091}"/>
              </a:ext>
            </a:extLst>
          </p:cNvPr>
          <p:cNvSpPr/>
          <p:nvPr/>
        </p:nvSpPr>
        <p:spPr>
          <a:xfrm>
            <a:off x="189101" y="3165913"/>
            <a:ext cx="2301687" cy="992164"/>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EQUIPMENT</a:t>
            </a:r>
          </a:p>
        </p:txBody>
      </p:sp>
    </p:spTree>
    <p:extLst>
      <p:ext uri="{BB962C8B-B14F-4D97-AF65-F5344CB8AC3E}">
        <p14:creationId xmlns:p14="http://schemas.microsoft.com/office/powerpoint/2010/main" val="90636118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E362CC2-B80D-4272-8F4F-5F90D34E8036}"/>
              </a:ext>
            </a:extLst>
          </p:cNvPr>
          <p:cNvSpPr>
            <a:spLocks noGrp="1"/>
          </p:cNvSpPr>
          <p:nvPr>
            <p:ph type="title"/>
          </p:nvPr>
        </p:nvSpPr>
        <p:spPr/>
        <p:txBody>
          <a:bodyPr/>
          <a:lstStyle/>
          <a:p>
            <a:endParaRPr lang="it-IT"/>
          </a:p>
        </p:txBody>
      </p:sp>
      <p:sp>
        <p:nvSpPr>
          <p:cNvPr id="3" name="Segnaposto contenuto 2">
            <a:extLst>
              <a:ext uri="{FF2B5EF4-FFF2-40B4-BE49-F238E27FC236}">
                <a16:creationId xmlns:a16="http://schemas.microsoft.com/office/drawing/2014/main" id="{4F5F0D1F-1077-4464-8D27-57B3BB2215D0}"/>
              </a:ext>
            </a:extLst>
          </p:cNvPr>
          <p:cNvSpPr>
            <a:spLocks noGrp="1"/>
          </p:cNvSpPr>
          <p:nvPr>
            <p:ph idx="1"/>
          </p:nvPr>
        </p:nvSpPr>
        <p:spPr/>
        <p:txBody>
          <a:bodyPr/>
          <a:lstStyle/>
          <a:p>
            <a:endParaRPr lang="it-IT"/>
          </a:p>
        </p:txBody>
      </p:sp>
      <p:sp>
        <p:nvSpPr>
          <p:cNvPr id="4" name="Segnaposto numero diapositiva 3">
            <a:extLst>
              <a:ext uri="{FF2B5EF4-FFF2-40B4-BE49-F238E27FC236}">
                <a16:creationId xmlns:a16="http://schemas.microsoft.com/office/drawing/2014/main" id="{486B94DF-9378-464D-9E39-71B78BBDDFDA}"/>
              </a:ext>
            </a:extLst>
          </p:cNvPr>
          <p:cNvSpPr>
            <a:spLocks noGrp="1"/>
          </p:cNvSpPr>
          <p:nvPr>
            <p:ph type="sldNum" sz="quarter" idx="12"/>
          </p:nvPr>
        </p:nvSpPr>
        <p:spPr/>
        <p:txBody>
          <a:bodyPr/>
          <a:lstStyle/>
          <a:p>
            <a:fld id="{6CF46B70-BEEE-447A-8354-9995F2AD6C56}" type="slidenum">
              <a:rPr lang="en-US" smtClean="0"/>
              <a:pPr/>
              <a:t>50</a:t>
            </a:fld>
            <a:endParaRPr lang="en-US" dirty="0"/>
          </a:p>
        </p:txBody>
      </p:sp>
    </p:spTree>
    <p:extLst>
      <p:ext uri="{BB962C8B-B14F-4D97-AF65-F5344CB8AC3E}">
        <p14:creationId xmlns:p14="http://schemas.microsoft.com/office/powerpoint/2010/main" val="156738122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94" name="Titolo 1"/>
          <p:cNvSpPr>
            <a:spLocks noGrp="1"/>
          </p:cNvSpPr>
          <p:nvPr>
            <p:ph type="title"/>
          </p:nvPr>
        </p:nvSpPr>
        <p:spPr/>
        <p:txBody>
          <a:bodyPr/>
          <a:lstStyle/>
          <a:p>
            <a:r>
              <a:rPr lang="it-IT" dirty="0"/>
              <a:t>Step 1: </a:t>
            </a:r>
            <a:r>
              <a:rPr lang="it-IT" dirty="0" err="1"/>
              <a:t>Properties</a:t>
            </a:r>
            <a:r>
              <a:rPr lang="it-IT" dirty="0"/>
              <a:t> of the </a:t>
            </a:r>
            <a:r>
              <a:rPr lang="it-IT" dirty="0" err="1"/>
              <a:t>PCs</a:t>
            </a:r>
            <a:r>
              <a:rPr lang="it-IT" dirty="0"/>
              <a:t> (I)</a:t>
            </a:r>
            <a:endParaRPr lang="en-US" dirty="0"/>
          </a:p>
        </p:txBody>
      </p:sp>
      <p:sp>
        <p:nvSpPr>
          <p:cNvPr id="16396" name="Rectangle 2"/>
          <p:cNvSpPr>
            <a:spLocks noChangeArrowheads="1"/>
          </p:cNvSpPr>
          <p:nvPr/>
        </p:nvSpPr>
        <p:spPr bwMode="auto">
          <a:xfrm>
            <a:off x="0" y="0"/>
            <a:ext cx="9144000" cy="0"/>
          </a:xfrm>
          <a:prstGeom prst="rect">
            <a:avLst/>
          </a:prstGeom>
          <a:noFill/>
          <a:ln w="9525" algn="ctr">
            <a:noFill/>
            <a:miter lim="800000"/>
            <a:headEnd/>
            <a:tailEnd/>
          </a:ln>
        </p:spPr>
        <p:txBody>
          <a:bodyPr wrap="none" lIns="0" tIns="0" rIns="0" bIns="0" anchor="ctr">
            <a:spAutoFit/>
          </a:bodyPr>
          <a:lstStyle/>
          <a:p>
            <a:pPr algn="ctr">
              <a:spcBef>
                <a:spcPct val="20000"/>
              </a:spcBef>
            </a:pPr>
            <a:endParaRPr lang="en-US" sz="2400" b="0">
              <a:solidFill>
                <a:srgbClr val="000000"/>
              </a:solidFill>
              <a:latin typeface="Arial" pitchFamily="34" charset="0"/>
              <a:ea typeface="+mn-ea"/>
              <a:cs typeface="+mn-cs"/>
            </a:endParaRPr>
          </a:p>
        </p:txBody>
      </p:sp>
      <p:sp>
        <p:nvSpPr>
          <p:cNvPr id="16397" name="Rectangle 14"/>
          <p:cNvSpPr>
            <a:spLocks noChangeArrowheads="1"/>
          </p:cNvSpPr>
          <p:nvPr/>
        </p:nvSpPr>
        <p:spPr bwMode="auto">
          <a:xfrm>
            <a:off x="0" y="0"/>
            <a:ext cx="9144000" cy="0"/>
          </a:xfrm>
          <a:prstGeom prst="rect">
            <a:avLst/>
          </a:prstGeom>
          <a:noFill/>
          <a:ln w="9525" algn="ctr">
            <a:noFill/>
            <a:miter lim="800000"/>
            <a:headEnd/>
            <a:tailEnd/>
          </a:ln>
        </p:spPr>
        <p:txBody>
          <a:bodyPr wrap="none" lIns="0" tIns="0" rIns="0" bIns="0" anchor="ctr">
            <a:spAutoFit/>
          </a:bodyPr>
          <a:lstStyle/>
          <a:p>
            <a:pPr algn="ctr">
              <a:spcBef>
                <a:spcPct val="20000"/>
              </a:spcBef>
            </a:pPr>
            <a:endParaRPr lang="en-US" sz="2400" b="0">
              <a:solidFill>
                <a:srgbClr val="000000"/>
              </a:solidFill>
              <a:latin typeface="Arial" pitchFamily="34" charset="0"/>
              <a:ea typeface="+mn-ea"/>
              <a:cs typeface="+mn-cs"/>
            </a:endParaRPr>
          </a:p>
        </p:txBody>
      </p:sp>
      <p:sp>
        <p:nvSpPr>
          <p:cNvPr id="16398" name="Rectangle 16"/>
          <p:cNvSpPr>
            <a:spLocks noChangeArrowheads="1"/>
          </p:cNvSpPr>
          <p:nvPr/>
        </p:nvSpPr>
        <p:spPr bwMode="auto">
          <a:xfrm>
            <a:off x="0" y="0"/>
            <a:ext cx="9144000" cy="0"/>
          </a:xfrm>
          <a:prstGeom prst="rect">
            <a:avLst/>
          </a:prstGeom>
          <a:noFill/>
          <a:ln w="9525" algn="ctr">
            <a:noFill/>
            <a:miter lim="800000"/>
            <a:headEnd/>
            <a:tailEnd/>
          </a:ln>
        </p:spPr>
        <p:txBody>
          <a:bodyPr wrap="none" lIns="0" tIns="0" rIns="0" bIns="0" anchor="ctr">
            <a:spAutoFit/>
          </a:bodyPr>
          <a:lstStyle/>
          <a:p>
            <a:pPr algn="ctr">
              <a:spcBef>
                <a:spcPct val="20000"/>
              </a:spcBef>
            </a:pPr>
            <a:endParaRPr lang="en-US" sz="2400" b="0">
              <a:solidFill>
                <a:srgbClr val="000000"/>
              </a:solidFill>
              <a:latin typeface="Arial" pitchFamily="34" charset="0"/>
              <a:ea typeface="+mn-ea"/>
              <a:cs typeface="+mn-cs"/>
            </a:endParaRPr>
          </a:p>
        </p:txBody>
      </p:sp>
      <p:sp>
        <p:nvSpPr>
          <p:cNvPr id="16399" name="Segnaposto contenuto 18"/>
          <p:cNvSpPr>
            <a:spLocks noGrp="1"/>
          </p:cNvSpPr>
          <p:nvPr>
            <p:ph idx="1"/>
          </p:nvPr>
        </p:nvSpPr>
        <p:spPr>
          <a:xfrm>
            <a:off x="409432" y="2214332"/>
            <a:ext cx="8229600" cy="2454777"/>
          </a:xfrm>
        </p:spPr>
        <p:txBody>
          <a:bodyPr/>
          <a:lstStyle/>
          <a:p>
            <a:pPr marL="857250" lvl="1" indent="-457200">
              <a:buFont typeface="Wingdings" panose="05000000000000000000" pitchFamily="2" charset="2"/>
              <a:buChar char="Ø"/>
            </a:pPr>
            <a:r>
              <a:rPr lang="en-US" i="1" dirty="0"/>
              <a:t>P </a:t>
            </a:r>
            <a:r>
              <a:rPr lang="en-US" dirty="0"/>
              <a:t>is an orthonormal basis:              </a:t>
            </a:r>
          </a:p>
        </p:txBody>
      </p:sp>
      <p:graphicFrame>
        <p:nvGraphicFramePr>
          <p:cNvPr id="16390" name="Object 6"/>
          <p:cNvGraphicFramePr>
            <a:graphicFrameLocks noChangeAspect="1"/>
          </p:cNvGraphicFramePr>
          <p:nvPr>
            <p:extLst>
              <p:ext uri="{D42A27DB-BD31-4B8C-83A1-F6EECF244321}">
                <p14:modId xmlns:p14="http://schemas.microsoft.com/office/powerpoint/2010/main" val="2224551318"/>
              </p:ext>
            </p:extLst>
          </p:nvPr>
        </p:nvGraphicFramePr>
        <p:xfrm>
          <a:off x="1846582" y="3315959"/>
          <a:ext cx="2862263" cy="1117600"/>
        </p:xfrm>
        <a:graphic>
          <a:graphicData uri="http://schemas.openxmlformats.org/presentationml/2006/ole">
            <mc:AlternateContent xmlns:mc="http://schemas.openxmlformats.org/markup-compatibility/2006">
              <mc:Choice xmlns:v="urn:schemas-microsoft-com:vml" Requires="v">
                <p:oleObj name="Equazione" r:id="rId3" imgW="1295280" imgH="507960" progId="Equation.3">
                  <p:embed/>
                </p:oleObj>
              </mc:Choice>
              <mc:Fallback>
                <p:oleObj name="Equazione" r:id="rId3" imgW="1295280" imgH="507960" progId="Equation.3">
                  <p:embed/>
                  <p:pic>
                    <p:nvPicPr>
                      <p:cNvPr id="1639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46582" y="3315959"/>
                        <a:ext cx="2862263" cy="1117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6401" name="Object 13"/>
          <p:cNvGraphicFramePr>
            <a:graphicFrameLocks noChangeAspect="1"/>
          </p:cNvGraphicFramePr>
          <p:nvPr>
            <p:extLst>
              <p:ext uri="{D42A27DB-BD31-4B8C-83A1-F6EECF244321}">
                <p14:modId xmlns:p14="http://schemas.microsoft.com/office/powerpoint/2010/main" val="717236362"/>
              </p:ext>
            </p:extLst>
          </p:nvPr>
        </p:nvGraphicFramePr>
        <p:xfrm>
          <a:off x="1846581" y="4489889"/>
          <a:ext cx="1201738" cy="417512"/>
        </p:xfrm>
        <a:graphic>
          <a:graphicData uri="http://schemas.openxmlformats.org/presentationml/2006/ole">
            <mc:AlternateContent xmlns:mc="http://schemas.openxmlformats.org/markup-compatibility/2006">
              <mc:Choice xmlns:v="urn:schemas-microsoft-com:vml" Requires="v">
                <p:oleObj name="Equazione" r:id="rId5" imgW="545760" imgH="190440" progId="Equation.3">
                  <p:embed/>
                </p:oleObj>
              </mc:Choice>
              <mc:Fallback>
                <p:oleObj name="Equazione" r:id="rId5" imgW="545760" imgH="190440" progId="Equation.3">
                  <p:embed/>
                  <p:pic>
                    <p:nvPicPr>
                      <p:cNvPr id="16401" name="Object 1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46581" y="4489889"/>
                        <a:ext cx="1201738" cy="4175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Slide Number Placeholder 1">
            <a:extLst>
              <a:ext uri="{FF2B5EF4-FFF2-40B4-BE49-F238E27FC236}">
                <a16:creationId xmlns:a16="http://schemas.microsoft.com/office/drawing/2014/main" id="{8959C544-8636-41E1-A26C-960936457586}"/>
              </a:ext>
            </a:extLst>
          </p:cNvPr>
          <p:cNvSpPr>
            <a:spLocks noGrp="1"/>
          </p:cNvSpPr>
          <p:nvPr>
            <p:ph type="sldNum" sz="quarter" idx="12"/>
          </p:nvPr>
        </p:nvSpPr>
        <p:spPr/>
        <p:txBody>
          <a:bodyPr/>
          <a:lstStyle/>
          <a:p>
            <a:fld id="{6CF46B70-BEEE-447A-8354-9995F2AD6C56}" type="slidenum">
              <a:rPr lang="en-US" smtClean="0"/>
              <a:pPr/>
              <a:t>51</a:t>
            </a:fld>
            <a:endParaRPr lang="en-US" dirty="0"/>
          </a:p>
        </p:txBody>
      </p:sp>
      <p:sp>
        <p:nvSpPr>
          <p:cNvPr id="14" name="AutoShape 9">
            <a:extLst>
              <a:ext uri="{FF2B5EF4-FFF2-40B4-BE49-F238E27FC236}">
                <a16:creationId xmlns:a16="http://schemas.microsoft.com/office/drawing/2014/main" id="{966075FE-9ED8-4669-A04B-8B3041603957}"/>
              </a:ext>
            </a:extLst>
          </p:cNvPr>
          <p:cNvSpPr>
            <a:spLocks noChangeArrowheads="1"/>
          </p:cNvSpPr>
          <p:nvPr/>
        </p:nvSpPr>
        <p:spPr bwMode="auto">
          <a:xfrm flipH="1">
            <a:off x="2377330" y="2762844"/>
            <a:ext cx="1082673" cy="132009"/>
          </a:xfrm>
          <a:prstGeom prst="downArrow">
            <a:avLst>
              <a:gd name="adj1" fmla="val 54898"/>
              <a:gd name="adj2" fmla="val 100000"/>
            </a:avLst>
          </a:prstGeom>
          <a:solidFill>
            <a:srgbClr val="FF3300"/>
          </a:solidFill>
          <a:ln w="9525">
            <a:solidFill>
              <a:schemeClr val="tx1"/>
            </a:solidFill>
            <a:miter lim="800000"/>
            <a:headEnd/>
            <a:tailEnd/>
          </a:ln>
        </p:spPr>
        <p:txBody>
          <a:bodyPr wrap="none" anchor="ctr"/>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it-IT" sz="2400" b="0" i="0" u="none" strike="noStrike" kern="1200" cap="none" spc="0" normalizeH="0" baseline="0" noProof="0">
              <a:ln>
                <a:noFill/>
              </a:ln>
              <a:solidFill>
                <a:srgbClr val="000000"/>
              </a:solidFill>
              <a:effectLst/>
              <a:uLnTx/>
              <a:uFillTx/>
              <a:latin typeface="Arial" pitchFamily="34" charset="0"/>
              <a:ea typeface="+mn-ea"/>
              <a:cs typeface="+mn-cs"/>
            </a:endParaRPr>
          </a:p>
        </p:txBody>
      </p:sp>
      <p:graphicFrame>
        <p:nvGraphicFramePr>
          <p:cNvPr id="11" name="Object 17">
            <a:extLst>
              <a:ext uri="{FF2B5EF4-FFF2-40B4-BE49-F238E27FC236}">
                <a16:creationId xmlns:a16="http://schemas.microsoft.com/office/drawing/2014/main" id="{971BD20E-1A2C-45FE-ACF7-47BB0BE8482D}"/>
              </a:ext>
            </a:extLst>
          </p:cNvPr>
          <p:cNvGraphicFramePr>
            <a:graphicFrameLocks noChangeAspect="1"/>
          </p:cNvGraphicFramePr>
          <p:nvPr>
            <p:extLst>
              <p:ext uri="{D42A27DB-BD31-4B8C-83A1-F6EECF244321}">
                <p14:modId xmlns:p14="http://schemas.microsoft.com/office/powerpoint/2010/main" val="3812131835"/>
              </p:ext>
            </p:extLst>
          </p:nvPr>
        </p:nvGraphicFramePr>
        <p:xfrm>
          <a:off x="1181420" y="1001518"/>
          <a:ext cx="3527425" cy="900112"/>
        </p:xfrm>
        <a:graphic>
          <a:graphicData uri="http://schemas.openxmlformats.org/presentationml/2006/ole">
            <mc:AlternateContent xmlns:mc="http://schemas.openxmlformats.org/markup-compatibility/2006">
              <mc:Choice xmlns:v="urn:schemas-microsoft-com:vml" Requires="v">
                <p:oleObj name="Equazione" r:id="rId7" imgW="1790640" imgH="457200" progId="Equation.3">
                  <p:embed/>
                </p:oleObj>
              </mc:Choice>
              <mc:Fallback>
                <p:oleObj name="Equazione" r:id="rId7" imgW="1790640" imgH="457200" progId="Equation.3">
                  <p:embed/>
                  <p:pic>
                    <p:nvPicPr>
                      <p:cNvPr id="19" name="Object 17">
                        <a:extLst>
                          <a:ext uri="{FF2B5EF4-FFF2-40B4-BE49-F238E27FC236}">
                            <a16:creationId xmlns:a16="http://schemas.microsoft.com/office/drawing/2014/main" id="{2296615D-7F8C-46CA-BF72-E22ED70FE6C5}"/>
                          </a:ext>
                        </a:extLst>
                      </p:cNvPr>
                      <p:cNvPicPr>
                        <a:picLocks noChangeAspect="1" noChangeArrowheads="1"/>
                      </p:cNvPicPr>
                      <p:nvPr/>
                    </p:nvPicPr>
                    <p:blipFill>
                      <a:blip r:embed="rId8"/>
                      <a:srcRect/>
                      <a:stretch>
                        <a:fillRect/>
                      </a:stretch>
                    </p:blipFill>
                    <p:spPr bwMode="auto">
                      <a:xfrm>
                        <a:off x="1181420" y="1001518"/>
                        <a:ext cx="3527425" cy="9001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95006415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94" name="Titolo 1"/>
          <p:cNvSpPr>
            <a:spLocks noGrp="1"/>
          </p:cNvSpPr>
          <p:nvPr>
            <p:ph type="title"/>
          </p:nvPr>
        </p:nvSpPr>
        <p:spPr/>
        <p:txBody>
          <a:bodyPr/>
          <a:lstStyle/>
          <a:p>
            <a:r>
              <a:rPr lang="it-IT" dirty="0"/>
              <a:t>Step 1: </a:t>
            </a:r>
            <a:r>
              <a:rPr lang="it-IT" dirty="0" err="1"/>
              <a:t>Properties</a:t>
            </a:r>
            <a:r>
              <a:rPr lang="it-IT" dirty="0"/>
              <a:t> of the </a:t>
            </a:r>
            <a:r>
              <a:rPr lang="it-IT" dirty="0" err="1"/>
              <a:t>PCs</a:t>
            </a:r>
            <a:r>
              <a:rPr lang="it-IT" dirty="0"/>
              <a:t> (II)</a:t>
            </a:r>
            <a:endParaRPr lang="en-US" dirty="0"/>
          </a:p>
        </p:txBody>
      </p:sp>
      <p:sp>
        <p:nvSpPr>
          <p:cNvPr id="16396" name="Rectangle 2"/>
          <p:cNvSpPr>
            <a:spLocks noChangeArrowheads="1"/>
          </p:cNvSpPr>
          <p:nvPr/>
        </p:nvSpPr>
        <p:spPr bwMode="auto">
          <a:xfrm>
            <a:off x="0" y="0"/>
            <a:ext cx="9144000" cy="0"/>
          </a:xfrm>
          <a:prstGeom prst="rect">
            <a:avLst/>
          </a:prstGeom>
          <a:noFill/>
          <a:ln w="9525" algn="ctr">
            <a:noFill/>
            <a:miter lim="800000"/>
            <a:headEnd/>
            <a:tailEnd/>
          </a:ln>
        </p:spPr>
        <p:txBody>
          <a:bodyPr wrap="none" lIns="0" tIns="0" rIns="0" bIns="0" anchor="ctr">
            <a:spAutoFit/>
          </a:bodyPr>
          <a:lstStyle/>
          <a:p>
            <a:pPr algn="ctr">
              <a:spcBef>
                <a:spcPct val="20000"/>
              </a:spcBef>
            </a:pPr>
            <a:endParaRPr lang="en-US" sz="2400" b="0">
              <a:solidFill>
                <a:srgbClr val="000000"/>
              </a:solidFill>
              <a:latin typeface="Arial" pitchFamily="34" charset="0"/>
              <a:ea typeface="+mn-ea"/>
              <a:cs typeface="+mn-cs"/>
            </a:endParaRPr>
          </a:p>
        </p:txBody>
      </p:sp>
      <p:sp>
        <p:nvSpPr>
          <p:cNvPr id="16397" name="Rectangle 14"/>
          <p:cNvSpPr>
            <a:spLocks noChangeArrowheads="1"/>
          </p:cNvSpPr>
          <p:nvPr/>
        </p:nvSpPr>
        <p:spPr bwMode="auto">
          <a:xfrm>
            <a:off x="0" y="0"/>
            <a:ext cx="9144000" cy="0"/>
          </a:xfrm>
          <a:prstGeom prst="rect">
            <a:avLst/>
          </a:prstGeom>
          <a:noFill/>
          <a:ln w="9525" algn="ctr">
            <a:noFill/>
            <a:miter lim="800000"/>
            <a:headEnd/>
            <a:tailEnd/>
          </a:ln>
        </p:spPr>
        <p:txBody>
          <a:bodyPr wrap="none" lIns="0" tIns="0" rIns="0" bIns="0" anchor="ctr">
            <a:spAutoFit/>
          </a:bodyPr>
          <a:lstStyle/>
          <a:p>
            <a:pPr algn="ctr">
              <a:spcBef>
                <a:spcPct val="20000"/>
              </a:spcBef>
            </a:pPr>
            <a:endParaRPr lang="en-US" sz="2400" b="0">
              <a:solidFill>
                <a:srgbClr val="000000"/>
              </a:solidFill>
              <a:latin typeface="Arial" pitchFamily="34" charset="0"/>
              <a:ea typeface="+mn-ea"/>
              <a:cs typeface="+mn-cs"/>
            </a:endParaRPr>
          </a:p>
        </p:txBody>
      </p:sp>
      <p:sp>
        <p:nvSpPr>
          <p:cNvPr id="16398" name="Rectangle 16"/>
          <p:cNvSpPr>
            <a:spLocks noChangeArrowheads="1"/>
          </p:cNvSpPr>
          <p:nvPr/>
        </p:nvSpPr>
        <p:spPr bwMode="auto">
          <a:xfrm>
            <a:off x="0" y="0"/>
            <a:ext cx="9144000" cy="0"/>
          </a:xfrm>
          <a:prstGeom prst="rect">
            <a:avLst/>
          </a:prstGeom>
          <a:noFill/>
          <a:ln w="9525" algn="ctr">
            <a:noFill/>
            <a:miter lim="800000"/>
            <a:headEnd/>
            <a:tailEnd/>
          </a:ln>
        </p:spPr>
        <p:txBody>
          <a:bodyPr wrap="none" lIns="0" tIns="0" rIns="0" bIns="0" anchor="ctr">
            <a:spAutoFit/>
          </a:bodyPr>
          <a:lstStyle/>
          <a:p>
            <a:pPr algn="ctr">
              <a:spcBef>
                <a:spcPct val="20000"/>
              </a:spcBef>
            </a:pPr>
            <a:endParaRPr lang="en-US" sz="2400" b="0">
              <a:solidFill>
                <a:srgbClr val="000000"/>
              </a:solidFill>
              <a:latin typeface="Arial" pitchFamily="34" charset="0"/>
              <a:ea typeface="+mn-ea"/>
              <a:cs typeface="+mn-cs"/>
            </a:endParaRPr>
          </a:p>
        </p:txBody>
      </p:sp>
      <mc:AlternateContent xmlns:mc="http://schemas.openxmlformats.org/markup-compatibility/2006" xmlns:a14="http://schemas.microsoft.com/office/drawing/2010/main">
        <mc:Choice Requires="a14">
          <p:sp>
            <p:nvSpPr>
              <p:cNvPr id="16399" name="Segnaposto contenuto 18"/>
              <p:cNvSpPr>
                <a:spLocks noGrp="1"/>
              </p:cNvSpPr>
              <p:nvPr>
                <p:ph idx="1"/>
              </p:nvPr>
            </p:nvSpPr>
            <p:spPr>
              <a:xfrm>
                <a:off x="457200" y="942762"/>
                <a:ext cx="8229600" cy="2454777"/>
              </a:xfrm>
            </p:spPr>
            <p:txBody>
              <a:bodyPr>
                <a:normAutofit/>
              </a:bodyPr>
              <a:lstStyle/>
              <a:p>
                <a:pPr marL="857250" lvl="1" indent="-457200">
                  <a:buFont typeface="Wingdings" panose="05000000000000000000" pitchFamily="2" charset="2"/>
                  <a:buChar char="Ø"/>
                </a:pPr>
                <a:r>
                  <a:rPr lang="en-US" i="1" dirty="0"/>
                  <a:t>P </a:t>
                </a:r>
                <a:r>
                  <a:rPr lang="en-US" dirty="0"/>
                  <a:t>is an orthonormal basis:</a:t>
                </a:r>
              </a:p>
              <a:p>
                <a:pPr marL="857250" lvl="1" indent="-457200">
                  <a:buFont typeface="Wingdings" panose="05000000000000000000" pitchFamily="2" charset="2"/>
                  <a:buChar char="Ø"/>
                </a:pPr>
                <a:r>
                  <a:rPr lang="en-US" dirty="0"/>
                  <a:t>Data can be transformed from the original to the transformed bases and </a:t>
                </a:r>
                <a:r>
                  <a:rPr lang="en-US" dirty="0" err="1"/>
                  <a:t>viceversa</a:t>
                </a:r>
                <a:r>
                  <a:rPr lang="en-US" dirty="0"/>
                  <a:t> without any loss of information (multiplication for </a:t>
                </a:r>
                <a:r>
                  <a:rPr lang="en-US" i="1" dirty="0"/>
                  <a:t>P </a:t>
                </a:r>
                <a:r>
                  <a:rPr lang="en-US" dirty="0"/>
                  <a:t>and</a:t>
                </a:r>
                <a:r>
                  <a:rPr lang="en-US" i="1" dirty="0"/>
                  <a:t> P</a:t>
                </a:r>
                <a:r>
                  <a:rPr lang="en-US" i="1" baseline="30000" dirty="0"/>
                  <a:t>T</a:t>
                </a:r>
                <a:r>
                  <a:rPr lang="en-US" dirty="0"/>
                  <a:t>)</a:t>
                </a:r>
                <a:endParaRPr lang="it-IT" b="0" i="1" dirty="0">
                  <a:latin typeface="Cambria Math" panose="02040503050406030204" pitchFamily="18" charset="0"/>
                </a:endParaRPr>
              </a:p>
              <a:p>
                <a:pPr marL="1314450" lvl="2" indent="-457200"/>
                <a14:m>
                  <m:oMath xmlns:m="http://schemas.openxmlformats.org/officeDocument/2006/math">
                    <m:acc>
                      <m:accPr>
                        <m:chr m:val="⃗"/>
                        <m:ctrlPr>
                          <a:rPr lang="it-IT" b="0" i="1" smtClean="0">
                            <a:latin typeface="Cambria Math" panose="02040503050406030204" pitchFamily="18" charset="0"/>
                          </a:rPr>
                        </m:ctrlPr>
                      </m:accPr>
                      <m:e>
                        <m:r>
                          <a:rPr lang="it-IT" b="0" i="1" smtClean="0">
                            <a:latin typeface="Cambria Math" panose="02040503050406030204" pitchFamily="18" charset="0"/>
                          </a:rPr>
                          <m:t>𝑢</m:t>
                        </m:r>
                      </m:e>
                    </m:acc>
                  </m:oMath>
                </a14:m>
                <a:r>
                  <a:rPr lang="en-US" dirty="0"/>
                  <a:t> = the projection of </a:t>
                </a:r>
                <a14:m>
                  <m:oMath xmlns:m="http://schemas.openxmlformats.org/officeDocument/2006/math">
                    <m:acc>
                      <m:accPr>
                        <m:chr m:val="⃗"/>
                        <m:ctrlPr>
                          <a:rPr lang="en-US" i="1" smtClean="0">
                            <a:latin typeface="Cambria Math" panose="02040503050406030204" pitchFamily="18" charset="0"/>
                          </a:rPr>
                        </m:ctrlPr>
                      </m:accPr>
                      <m:e>
                        <m:r>
                          <a:rPr lang="it-IT" b="0" i="1" smtClean="0">
                            <a:latin typeface="Cambria Math" panose="02040503050406030204" pitchFamily="18" charset="0"/>
                          </a:rPr>
                          <m:t>𝑥</m:t>
                        </m:r>
                      </m:e>
                    </m:acc>
                  </m:oMath>
                </a14:m>
                <a:r>
                  <a:rPr lang="en-US" i="1" dirty="0"/>
                  <a:t> </a:t>
                </a:r>
                <a:r>
                  <a:rPr lang="en-US" dirty="0"/>
                  <a:t>on the new basis is given by:</a:t>
                </a:r>
                <a14:m>
                  <m:oMath xmlns:m="http://schemas.openxmlformats.org/officeDocument/2006/math">
                    <m:r>
                      <a:rPr lang="it-IT" b="0" i="0" smtClean="0">
                        <a:latin typeface="Cambria Math" panose="02040503050406030204" pitchFamily="18" charset="0"/>
                      </a:rPr>
                      <m:t> </m:t>
                    </m:r>
                    <m:acc>
                      <m:accPr>
                        <m:chr m:val="⃗"/>
                        <m:ctrlPr>
                          <a:rPr lang="en-US" i="1" smtClean="0">
                            <a:latin typeface="Cambria Math" panose="02040503050406030204" pitchFamily="18" charset="0"/>
                          </a:rPr>
                        </m:ctrlPr>
                      </m:accPr>
                      <m:e>
                        <m:r>
                          <a:rPr lang="it-IT" b="0" i="1" smtClean="0">
                            <a:latin typeface="Cambria Math" panose="02040503050406030204" pitchFamily="18" charset="0"/>
                          </a:rPr>
                          <m:t>𝑢</m:t>
                        </m:r>
                      </m:e>
                    </m:acc>
                    <m:r>
                      <a:rPr lang="it-IT" b="0" i="1" smtClean="0">
                        <a:latin typeface="Cambria Math" panose="02040503050406030204" pitchFamily="18" charset="0"/>
                      </a:rPr>
                      <m:t>=</m:t>
                    </m:r>
                    <m:acc>
                      <m:accPr>
                        <m:chr m:val="⃗"/>
                        <m:ctrlPr>
                          <a:rPr lang="it-IT" b="0" i="1" smtClean="0">
                            <a:latin typeface="Cambria Math" panose="02040503050406030204" pitchFamily="18" charset="0"/>
                          </a:rPr>
                        </m:ctrlPr>
                      </m:accPr>
                      <m:e>
                        <m:r>
                          <a:rPr lang="it-IT" b="0" i="1" smtClean="0">
                            <a:latin typeface="Cambria Math" panose="02040503050406030204" pitchFamily="18" charset="0"/>
                          </a:rPr>
                          <m:t>𝑥</m:t>
                        </m:r>
                      </m:e>
                    </m:acc>
                    <m:r>
                      <a:rPr lang="en-US" i="1" smtClean="0">
                        <a:latin typeface="Cambria Math" panose="02040503050406030204" pitchFamily="18" charset="0"/>
                        <a:ea typeface="Cambria Math" panose="02040503050406030204" pitchFamily="18" charset="0"/>
                      </a:rPr>
                      <m:t>∙</m:t>
                    </m:r>
                    <m:r>
                      <a:rPr lang="it-IT" b="0" i="1" smtClean="0">
                        <a:latin typeface="Cambria Math" panose="02040503050406030204" pitchFamily="18" charset="0"/>
                      </a:rPr>
                      <m:t>𝑃</m:t>
                    </m:r>
                  </m:oMath>
                </a14:m>
                <a:endParaRPr lang="en-US" dirty="0"/>
              </a:p>
              <a:p>
                <a:pPr marL="400050" lvl="1" indent="0">
                  <a:buNone/>
                </a:pPr>
                <a:r>
                  <a:rPr lang="en-US" dirty="0"/>
                  <a:t>              </a:t>
                </a:r>
              </a:p>
            </p:txBody>
          </p:sp>
        </mc:Choice>
        <mc:Fallback xmlns="">
          <p:sp>
            <p:nvSpPr>
              <p:cNvPr id="16399" name="Segnaposto contenuto 18"/>
              <p:cNvSpPr>
                <a:spLocks noGrp="1" noRot="1" noChangeAspect="1" noMove="1" noResize="1" noEditPoints="1" noAdjustHandles="1" noChangeArrowheads="1" noChangeShapeType="1" noTextEdit="1"/>
              </p:cNvSpPr>
              <p:nvPr>
                <p:ph idx="1"/>
              </p:nvPr>
            </p:nvSpPr>
            <p:spPr>
              <a:xfrm>
                <a:off x="457200" y="942762"/>
                <a:ext cx="8229600" cy="2454777"/>
              </a:xfrm>
              <a:blipFill>
                <a:blip r:embed="rId3"/>
                <a:stretch>
                  <a:fillRect t="-2488"/>
                </a:stretch>
              </a:blipFill>
            </p:spPr>
            <p:txBody>
              <a:bodyPr/>
              <a:lstStyle/>
              <a:p>
                <a:r>
                  <a:rPr lang="it-IT">
                    <a:noFill/>
                  </a:rPr>
                  <a:t> </a:t>
                </a:r>
              </a:p>
            </p:txBody>
          </p:sp>
        </mc:Fallback>
      </mc:AlternateContent>
      <p:sp>
        <p:nvSpPr>
          <p:cNvPr id="2" name="Slide Number Placeholder 1">
            <a:extLst>
              <a:ext uri="{FF2B5EF4-FFF2-40B4-BE49-F238E27FC236}">
                <a16:creationId xmlns:a16="http://schemas.microsoft.com/office/drawing/2014/main" id="{8959C544-8636-41E1-A26C-960936457586}"/>
              </a:ext>
            </a:extLst>
          </p:cNvPr>
          <p:cNvSpPr>
            <a:spLocks noGrp="1"/>
          </p:cNvSpPr>
          <p:nvPr>
            <p:ph type="sldNum" sz="quarter" idx="12"/>
          </p:nvPr>
        </p:nvSpPr>
        <p:spPr/>
        <p:txBody>
          <a:bodyPr/>
          <a:lstStyle/>
          <a:p>
            <a:fld id="{6CF46B70-BEEE-447A-8354-9995F2AD6C56}" type="slidenum">
              <a:rPr lang="en-US" smtClean="0"/>
              <a:pPr/>
              <a:t>52</a:t>
            </a:fld>
            <a:endParaRPr lang="en-US" dirty="0"/>
          </a:p>
        </p:txBody>
      </p:sp>
      <p:grpSp>
        <p:nvGrpSpPr>
          <p:cNvPr id="3" name="Gruppo 2">
            <a:extLst>
              <a:ext uri="{FF2B5EF4-FFF2-40B4-BE49-F238E27FC236}">
                <a16:creationId xmlns:a16="http://schemas.microsoft.com/office/drawing/2014/main" id="{9ED12E83-E36F-46DB-B5BD-164ED13BB200}"/>
              </a:ext>
            </a:extLst>
          </p:cNvPr>
          <p:cNvGrpSpPr/>
          <p:nvPr/>
        </p:nvGrpSpPr>
        <p:grpSpPr>
          <a:xfrm>
            <a:off x="1607956" y="2828925"/>
            <a:ext cx="7102702" cy="3666962"/>
            <a:chOff x="1607956" y="2828925"/>
            <a:chExt cx="7102702" cy="3666962"/>
          </a:xfrm>
        </p:grpSpPr>
        <p:pic>
          <p:nvPicPr>
            <p:cNvPr id="23" name="Immagine 22">
              <a:extLst>
                <a:ext uri="{FF2B5EF4-FFF2-40B4-BE49-F238E27FC236}">
                  <a16:creationId xmlns:a16="http://schemas.microsoft.com/office/drawing/2014/main" id="{F916BFB9-4181-4110-9351-BDD5132161E9}"/>
                </a:ext>
              </a:extLst>
            </p:cNvPr>
            <p:cNvPicPr>
              <a:picLocks noChangeAspect="1"/>
            </p:cNvPicPr>
            <p:nvPr/>
          </p:nvPicPr>
          <p:blipFill rotWithShape="1">
            <a:blip r:embed="rId4"/>
            <a:srcRect t="10521"/>
            <a:stretch/>
          </p:blipFill>
          <p:spPr>
            <a:xfrm>
              <a:off x="1607956" y="2828925"/>
              <a:ext cx="7102702" cy="3666962"/>
            </a:xfrm>
            <a:prstGeom prst="rect">
              <a:avLst/>
            </a:prstGeom>
            <a:ln>
              <a:solidFill>
                <a:schemeClr val="accent1"/>
              </a:solidFill>
            </a:ln>
          </p:spPr>
        </p:pic>
        <mc:AlternateContent xmlns:mc="http://schemas.openxmlformats.org/markup-compatibility/2006" xmlns:a14="http://schemas.microsoft.com/office/drawing/2010/main">
          <mc:Choice Requires="a14">
            <p:sp>
              <p:nvSpPr>
                <p:cNvPr id="11" name="CasellaDiTesto 10">
                  <a:extLst>
                    <a:ext uri="{FF2B5EF4-FFF2-40B4-BE49-F238E27FC236}">
                      <a16:creationId xmlns:a16="http://schemas.microsoft.com/office/drawing/2014/main" id="{2C7F867D-42BA-41AE-98A2-0EEFE4969249}"/>
                    </a:ext>
                  </a:extLst>
                </p:cNvPr>
                <p:cNvSpPr txBox="1"/>
                <p:nvPr/>
              </p:nvSpPr>
              <p:spPr>
                <a:xfrm>
                  <a:off x="3050381" y="3275796"/>
                  <a:ext cx="369094" cy="369332"/>
                </a:xfrm>
                <a:prstGeom prst="rect">
                  <a:avLst/>
                </a:prstGeom>
                <a:noFill/>
              </p:spPr>
              <p:txBody>
                <a:bodyPr wrap="square">
                  <a:spAutoFit/>
                </a:bodyPr>
                <a:lstStyle/>
                <a:p>
                  <a14:m>
                    <m:oMath xmlns:m="http://schemas.openxmlformats.org/officeDocument/2006/math">
                      <m:acc>
                        <m:accPr>
                          <m:chr m:val="⃗"/>
                          <m:ctrlPr>
                            <a:rPr lang="en-US" i="1" smtClean="0">
                              <a:latin typeface="Cambria Math" panose="02040503050406030204" pitchFamily="18" charset="0"/>
                            </a:rPr>
                          </m:ctrlPr>
                        </m:accPr>
                        <m:e>
                          <m:r>
                            <a:rPr lang="it-IT" b="0" i="1" smtClean="0">
                              <a:latin typeface="Cambria Math" panose="02040503050406030204" pitchFamily="18" charset="0"/>
                            </a:rPr>
                            <m:t>𝑥</m:t>
                          </m:r>
                        </m:e>
                      </m:acc>
                    </m:oMath>
                  </a14:m>
                  <a:r>
                    <a:rPr lang="en-US" i="1" dirty="0"/>
                    <a:t> </a:t>
                  </a:r>
                  <a:endParaRPr lang="it-IT" dirty="0"/>
                </a:p>
              </p:txBody>
            </p:sp>
          </mc:Choice>
          <mc:Fallback xmlns="">
            <p:sp>
              <p:nvSpPr>
                <p:cNvPr id="11" name="CasellaDiTesto 10">
                  <a:extLst>
                    <a:ext uri="{FF2B5EF4-FFF2-40B4-BE49-F238E27FC236}">
                      <a16:creationId xmlns:a16="http://schemas.microsoft.com/office/drawing/2014/main" id="{2C7F867D-42BA-41AE-98A2-0EEFE4969249}"/>
                    </a:ext>
                  </a:extLst>
                </p:cNvPr>
                <p:cNvSpPr txBox="1">
                  <a:spLocks noRot="1" noChangeAspect="1" noMove="1" noResize="1" noEditPoints="1" noAdjustHandles="1" noChangeArrowheads="1" noChangeShapeType="1" noTextEdit="1"/>
                </p:cNvSpPr>
                <p:nvPr/>
              </p:nvSpPr>
              <p:spPr>
                <a:xfrm>
                  <a:off x="3050381" y="3275796"/>
                  <a:ext cx="369094" cy="369332"/>
                </a:xfrm>
                <a:prstGeom prst="rect">
                  <a:avLst/>
                </a:prstGeom>
                <a:blipFill>
                  <a:blip r:embed="rId5"/>
                  <a:stretch>
                    <a:fillRect t="-21311" r="-18033"/>
                  </a:stretch>
                </a:blipFill>
              </p:spPr>
              <p:txBody>
                <a:bodyPr/>
                <a:lstStyle/>
                <a:p>
                  <a:r>
                    <a:rPr lang="it-IT">
                      <a:noFill/>
                    </a:rPr>
                    <a:t> </a:t>
                  </a:r>
                </a:p>
              </p:txBody>
            </p:sp>
          </mc:Fallback>
        </mc:AlternateContent>
        <p:cxnSp>
          <p:nvCxnSpPr>
            <p:cNvPr id="5" name="Connettore 2 4">
              <a:extLst>
                <a:ext uri="{FF2B5EF4-FFF2-40B4-BE49-F238E27FC236}">
                  <a16:creationId xmlns:a16="http://schemas.microsoft.com/office/drawing/2014/main" id="{E469B802-F515-4732-9081-DCD11418B834}"/>
                </a:ext>
              </a:extLst>
            </p:cNvPr>
            <p:cNvCxnSpPr>
              <a:endCxn id="11" idx="2"/>
            </p:cNvCxnSpPr>
            <p:nvPr/>
          </p:nvCxnSpPr>
          <p:spPr>
            <a:xfrm flipH="1" flipV="1">
              <a:off x="3234928" y="3645128"/>
              <a:ext cx="89297" cy="695172"/>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14" name="Connettore 2 13">
              <a:extLst>
                <a:ext uri="{FF2B5EF4-FFF2-40B4-BE49-F238E27FC236}">
                  <a16:creationId xmlns:a16="http://schemas.microsoft.com/office/drawing/2014/main" id="{02DA4EB0-EAF9-469B-87A5-073BC6719C40}"/>
                </a:ext>
              </a:extLst>
            </p:cNvPr>
            <p:cNvCxnSpPr>
              <a:cxnSpLocks/>
            </p:cNvCxnSpPr>
            <p:nvPr/>
          </p:nvCxnSpPr>
          <p:spPr>
            <a:xfrm flipV="1">
              <a:off x="7239001" y="4105275"/>
              <a:ext cx="752039" cy="235025"/>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mc:AlternateContent xmlns:mc="http://schemas.openxmlformats.org/markup-compatibility/2006" xmlns:a14="http://schemas.microsoft.com/office/drawing/2010/main">
          <mc:Choice Requires="a14">
            <p:sp>
              <p:nvSpPr>
                <p:cNvPr id="17" name="CasellaDiTesto 16">
                  <a:extLst>
                    <a:ext uri="{FF2B5EF4-FFF2-40B4-BE49-F238E27FC236}">
                      <a16:creationId xmlns:a16="http://schemas.microsoft.com/office/drawing/2014/main" id="{7BE11DCE-E448-452F-AE39-962DB2320ECA}"/>
                    </a:ext>
                  </a:extLst>
                </p:cNvPr>
                <p:cNvSpPr txBox="1"/>
                <p:nvPr/>
              </p:nvSpPr>
              <p:spPr>
                <a:xfrm>
                  <a:off x="7536044" y="3729305"/>
                  <a:ext cx="76261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it-IT" b="0" i="1" smtClean="0">
                                <a:latin typeface="Cambria Math" panose="02040503050406030204" pitchFamily="18" charset="0"/>
                              </a:rPr>
                            </m:ctrlPr>
                          </m:accPr>
                          <m:e>
                            <m:r>
                              <a:rPr lang="it-IT" b="0" i="1" smtClean="0">
                                <a:latin typeface="Cambria Math" panose="02040503050406030204" pitchFamily="18" charset="0"/>
                              </a:rPr>
                              <m:t>𝑢</m:t>
                            </m:r>
                          </m:e>
                        </m:acc>
                      </m:oMath>
                    </m:oMathPara>
                  </a14:m>
                  <a:endParaRPr lang="it-IT" dirty="0"/>
                </a:p>
              </p:txBody>
            </p:sp>
          </mc:Choice>
          <mc:Fallback xmlns="">
            <p:sp>
              <p:nvSpPr>
                <p:cNvPr id="17" name="CasellaDiTesto 16">
                  <a:extLst>
                    <a:ext uri="{FF2B5EF4-FFF2-40B4-BE49-F238E27FC236}">
                      <a16:creationId xmlns:a16="http://schemas.microsoft.com/office/drawing/2014/main" id="{7BE11DCE-E448-452F-AE39-962DB2320ECA}"/>
                    </a:ext>
                  </a:extLst>
                </p:cNvPr>
                <p:cNvSpPr txBox="1">
                  <a:spLocks noRot="1" noChangeAspect="1" noMove="1" noResize="1" noEditPoints="1" noAdjustHandles="1" noChangeArrowheads="1" noChangeShapeType="1" noTextEdit="1"/>
                </p:cNvSpPr>
                <p:nvPr/>
              </p:nvSpPr>
              <p:spPr>
                <a:xfrm>
                  <a:off x="7536044" y="3729305"/>
                  <a:ext cx="762612" cy="369332"/>
                </a:xfrm>
                <a:prstGeom prst="rect">
                  <a:avLst/>
                </a:prstGeom>
                <a:blipFill>
                  <a:blip r:embed="rId6"/>
                  <a:stretch>
                    <a:fillRect/>
                  </a:stretch>
                </a:blipFill>
              </p:spPr>
              <p:txBody>
                <a:bodyPr/>
                <a:lstStyle/>
                <a:p>
                  <a:r>
                    <a:rPr lang="it-IT">
                      <a:noFill/>
                    </a:rPr>
                    <a:t> </a:t>
                  </a:r>
                </a:p>
              </p:txBody>
            </p:sp>
          </mc:Fallback>
        </mc:AlternateContent>
      </p:grpSp>
    </p:spTree>
    <p:extLst>
      <p:ext uri="{BB962C8B-B14F-4D97-AF65-F5344CB8AC3E}">
        <p14:creationId xmlns:p14="http://schemas.microsoft.com/office/powerpoint/2010/main" val="120209762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94" name="Titolo 1"/>
          <p:cNvSpPr>
            <a:spLocks noGrp="1"/>
          </p:cNvSpPr>
          <p:nvPr>
            <p:ph type="title"/>
          </p:nvPr>
        </p:nvSpPr>
        <p:spPr/>
        <p:txBody>
          <a:bodyPr/>
          <a:lstStyle/>
          <a:p>
            <a:r>
              <a:rPr lang="it-IT" dirty="0"/>
              <a:t>Step 1: </a:t>
            </a:r>
            <a:r>
              <a:rPr lang="it-IT" dirty="0" err="1"/>
              <a:t>Properties</a:t>
            </a:r>
            <a:r>
              <a:rPr lang="it-IT" dirty="0"/>
              <a:t> of the </a:t>
            </a:r>
            <a:r>
              <a:rPr lang="it-IT" dirty="0" err="1"/>
              <a:t>PCs</a:t>
            </a:r>
            <a:r>
              <a:rPr lang="it-IT" dirty="0"/>
              <a:t> (III)</a:t>
            </a:r>
            <a:endParaRPr lang="en-US" dirty="0"/>
          </a:p>
        </p:txBody>
      </p:sp>
      <p:sp>
        <p:nvSpPr>
          <p:cNvPr id="16396" name="Rectangle 2"/>
          <p:cNvSpPr>
            <a:spLocks noChangeArrowheads="1"/>
          </p:cNvSpPr>
          <p:nvPr/>
        </p:nvSpPr>
        <p:spPr bwMode="auto">
          <a:xfrm>
            <a:off x="0" y="0"/>
            <a:ext cx="9144000" cy="0"/>
          </a:xfrm>
          <a:prstGeom prst="rect">
            <a:avLst/>
          </a:prstGeom>
          <a:noFill/>
          <a:ln w="9525" algn="ctr">
            <a:noFill/>
            <a:miter lim="800000"/>
            <a:headEnd/>
            <a:tailEnd/>
          </a:ln>
        </p:spPr>
        <p:txBody>
          <a:bodyPr wrap="none" lIns="0" tIns="0" rIns="0" bIns="0" anchor="ctr">
            <a:spAutoFit/>
          </a:bodyPr>
          <a:lstStyle/>
          <a:p>
            <a:pPr algn="ctr">
              <a:spcBef>
                <a:spcPct val="20000"/>
              </a:spcBef>
            </a:pPr>
            <a:endParaRPr lang="en-US" sz="2400" b="0">
              <a:solidFill>
                <a:srgbClr val="000000"/>
              </a:solidFill>
              <a:latin typeface="Arial" pitchFamily="34" charset="0"/>
              <a:ea typeface="+mn-ea"/>
              <a:cs typeface="+mn-cs"/>
            </a:endParaRPr>
          </a:p>
        </p:txBody>
      </p:sp>
      <p:sp>
        <p:nvSpPr>
          <p:cNvPr id="16397" name="Rectangle 14"/>
          <p:cNvSpPr>
            <a:spLocks noChangeArrowheads="1"/>
          </p:cNvSpPr>
          <p:nvPr/>
        </p:nvSpPr>
        <p:spPr bwMode="auto">
          <a:xfrm>
            <a:off x="0" y="0"/>
            <a:ext cx="9144000" cy="0"/>
          </a:xfrm>
          <a:prstGeom prst="rect">
            <a:avLst/>
          </a:prstGeom>
          <a:noFill/>
          <a:ln w="9525" algn="ctr">
            <a:noFill/>
            <a:miter lim="800000"/>
            <a:headEnd/>
            <a:tailEnd/>
          </a:ln>
        </p:spPr>
        <p:txBody>
          <a:bodyPr wrap="none" lIns="0" tIns="0" rIns="0" bIns="0" anchor="ctr">
            <a:spAutoFit/>
          </a:bodyPr>
          <a:lstStyle/>
          <a:p>
            <a:pPr algn="ctr">
              <a:spcBef>
                <a:spcPct val="20000"/>
              </a:spcBef>
            </a:pPr>
            <a:endParaRPr lang="en-US" sz="2400" b="0">
              <a:solidFill>
                <a:srgbClr val="000000"/>
              </a:solidFill>
              <a:latin typeface="Arial" pitchFamily="34" charset="0"/>
              <a:ea typeface="+mn-ea"/>
              <a:cs typeface="+mn-cs"/>
            </a:endParaRPr>
          </a:p>
        </p:txBody>
      </p:sp>
      <p:sp>
        <p:nvSpPr>
          <p:cNvPr id="16398" name="Rectangle 16"/>
          <p:cNvSpPr>
            <a:spLocks noChangeArrowheads="1"/>
          </p:cNvSpPr>
          <p:nvPr/>
        </p:nvSpPr>
        <p:spPr bwMode="auto">
          <a:xfrm>
            <a:off x="0" y="0"/>
            <a:ext cx="9144000" cy="0"/>
          </a:xfrm>
          <a:prstGeom prst="rect">
            <a:avLst/>
          </a:prstGeom>
          <a:noFill/>
          <a:ln w="9525" algn="ctr">
            <a:noFill/>
            <a:miter lim="800000"/>
            <a:headEnd/>
            <a:tailEnd/>
          </a:ln>
        </p:spPr>
        <p:txBody>
          <a:bodyPr wrap="none" lIns="0" tIns="0" rIns="0" bIns="0" anchor="ctr">
            <a:spAutoFit/>
          </a:bodyPr>
          <a:lstStyle/>
          <a:p>
            <a:pPr algn="ctr">
              <a:spcBef>
                <a:spcPct val="20000"/>
              </a:spcBef>
            </a:pPr>
            <a:endParaRPr lang="en-US" sz="2400" b="0">
              <a:solidFill>
                <a:srgbClr val="000000"/>
              </a:solidFill>
              <a:latin typeface="Arial" pitchFamily="34" charset="0"/>
              <a:ea typeface="+mn-ea"/>
              <a:cs typeface="+mn-cs"/>
            </a:endParaRPr>
          </a:p>
        </p:txBody>
      </p:sp>
      <mc:AlternateContent xmlns:mc="http://schemas.openxmlformats.org/markup-compatibility/2006" xmlns:a14="http://schemas.microsoft.com/office/drawing/2010/main">
        <mc:Choice Requires="a14">
          <p:sp>
            <p:nvSpPr>
              <p:cNvPr id="16399" name="Segnaposto contenuto 18"/>
              <p:cNvSpPr>
                <a:spLocks noGrp="1"/>
              </p:cNvSpPr>
              <p:nvPr>
                <p:ph idx="1"/>
              </p:nvPr>
            </p:nvSpPr>
            <p:spPr>
              <a:xfrm>
                <a:off x="414670" y="1006557"/>
                <a:ext cx="8229600" cy="3634554"/>
              </a:xfrm>
            </p:spPr>
            <p:txBody>
              <a:bodyPr>
                <a:normAutofit/>
              </a:bodyPr>
              <a:lstStyle/>
              <a:p>
                <a:pPr marL="857250" lvl="1" indent="-457200">
                  <a:buFont typeface="Wingdings" panose="05000000000000000000" pitchFamily="2" charset="2"/>
                  <a:buChar char="Ø"/>
                </a:pPr>
                <a:r>
                  <a:rPr lang="en-US" i="1" dirty="0"/>
                  <a:t>P </a:t>
                </a:r>
                <a:r>
                  <a:rPr lang="en-US" dirty="0"/>
                  <a:t>is an orthonormal basis:</a:t>
                </a:r>
              </a:p>
              <a:p>
                <a:pPr marL="857250" lvl="1" indent="-457200">
                  <a:buFont typeface="Wingdings" panose="05000000000000000000" pitchFamily="2" charset="2"/>
                  <a:buChar char="Ø"/>
                </a:pPr>
                <a:r>
                  <a:rPr lang="en-US" dirty="0"/>
                  <a:t>Data can be transformed from the original to the transformed bases and </a:t>
                </a:r>
                <a:r>
                  <a:rPr lang="en-US" dirty="0" err="1"/>
                  <a:t>viceversa</a:t>
                </a:r>
                <a:r>
                  <a:rPr lang="en-US" dirty="0"/>
                  <a:t> without any loss of information (multiplication for </a:t>
                </a:r>
                <a:r>
                  <a:rPr lang="en-US" i="1" dirty="0"/>
                  <a:t>P and P</a:t>
                </a:r>
                <a:r>
                  <a:rPr lang="en-US" i="1" baseline="30000" dirty="0"/>
                  <a:t>T</a:t>
                </a:r>
                <a:r>
                  <a:rPr lang="en-US" dirty="0"/>
                  <a:t>)</a:t>
                </a:r>
                <a:endParaRPr lang="it-IT" b="0" i="1" dirty="0">
                  <a:latin typeface="Cambria Math" panose="02040503050406030204" pitchFamily="18" charset="0"/>
                </a:endParaRPr>
              </a:p>
              <a:p>
                <a:pPr marL="1314450" lvl="2" indent="-457200"/>
                <a14:m>
                  <m:oMath xmlns:m="http://schemas.openxmlformats.org/officeDocument/2006/math">
                    <m:acc>
                      <m:accPr>
                        <m:chr m:val="⃗"/>
                        <m:ctrlPr>
                          <a:rPr lang="it-IT" b="0" i="1" smtClean="0">
                            <a:latin typeface="Cambria Math" panose="02040503050406030204" pitchFamily="18" charset="0"/>
                          </a:rPr>
                        </m:ctrlPr>
                      </m:accPr>
                      <m:e>
                        <m:r>
                          <a:rPr lang="it-IT" b="0" i="1" smtClean="0">
                            <a:latin typeface="Cambria Math" panose="02040503050406030204" pitchFamily="18" charset="0"/>
                          </a:rPr>
                          <m:t>𝑢</m:t>
                        </m:r>
                      </m:e>
                    </m:acc>
                  </m:oMath>
                </a14:m>
                <a:r>
                  <a:rPr lang="en-US" dirty="0"/>
                  <a:t> = the projection of </a:t>
                </a:r>
                <a14:m>
                  <m:oMath xmlns:m="http://schemas.openxmlformats.org/officeDocument/2006/math">
                    <m:acc>
                      <m:accPr>
                        <m:chr m:val="⃗"/>
                        <m:ctrlPr>
                          <a:rPr lang="en-US" i="1" smtClean="0">
                            <a:latin typeface="Cambria Math" panose="02040503050406030204" pitchFamily="18" charset="0"/>
                          </a:rPr>
                        </m:ctrlPr>
                      </m:accPr>
                      <m:e>
                        <m:r>
                          <a:rPr lang="it-IT" b="0" i="1" smtClean="0">
                            <a:latin typeface="Cambria Math" panose="02040503050406030204" pitchFamily="18" charset="0"/>
                          </a:rPr>
                          <m:t>𝑥</m:t>
                        </m:r>
                      </m:e>
                    </m:acc>
                  </m:oMath>
                </a14:m>
                <a:r>
                  <a:rPr lang="en-US" i="1" dirty="0"/>
                  <a:t> </a:t>
                </a:r>
                <a:r>
                  <a:rPr lang="en-US" dirty="0"/>
                  <a:t>on the new basis is given by:</a:t>
                </a:r>
                <a14:m>
                  <m:oMath xmlns:m="http://schemas.openxmlformats.org/officeDocument/2006/math">
                    <m:r>
                      <a:rPr lang="it-IT" b="0" i="0" smtClean="0">
                        <a:latin typeface="Cambria Math" panose="02040503050406030204" pitchFamily="18" charset="0"/>
                      </a:rPr>
                      <m:t> </m:t>
                    </m:r>
                    <m:acc>
                      <m:accPr>
                        <m:chr m:val="⃗"/>
                        <m:ctrlPr>
                          <a:rPr lang="en-US" i="1" smtClean="0">
                            <a:latin typeface="Cambria Math" panose="02040503050406030204" pitchFamily="18" charset="0"/>
                          </a:rPr>
                        </m:ctrlPr>
                      </m:accPr>
                      <m:e>
                        <m:r>
                          <a:rPr lang="it-IT" b="0" i="1" smtClean="0">
                            <a:latin typeface="Cambria Math" panose="02040503050406030204" pitchFamily="18" charset="0"/>
                          </a:rPr>
                          <m:t>𝑢</m:t>
                        </m:r>
                      </m:e>
                    </m:acc>
                    <m:r>
                      <a:rPr lang="it-IT" b="0" i="1" smtClean="0">
                        <a:latin typeface="Cambria Math" panose="02040503050406030204" pitchFamily="18" charset="0"/>
                      </a:rPr>
                      <m:t>=</m:t>
                    </m:r>
                    <m:acc>
                      <m:accPr>
                        <m:chr m:val="⃗"/>
                        <m:ctrlPr>
                          <a:rPr lang="it-IT" b="0" i="1" smtClean="0">
                            <a:latin typeface="Cambria Math" panose="02040503050406030204" pitchFamily="18" charset="0"/>
                          </a:rPr>
                        </m:ctrlPr>
                      </m:accPr>
                      <m:e>
                        <m:r>
                          <a:rPr lang="it-IT" b="0" i="1" smtClean="0">
                            <a:latin typeface="Cambria Math" panose="02040503050406030204" pitchFamily="18" charset="0"/>
                          </a:rPr>
                          <m:t>𝑥</m:t>
                        </m:r>
                      </m:e>
                    </m:acc>
                    <m:r>
                      <a:rPr lang="en-US" i="1" smtClean="0">
                        <a:latin typeface="Cambria Math" panose="02040503050406030204" pitchFamily="18" charset="0"/>
                        <a:ea typeface="Cambria Math" panose="02040503050406030204" pitchFamily="18" charset="0"/>
                      </a:rPr>
                      <m:t>∙</m:t>
                    </m:r>
                    <m:r>
                      <a:rPr lang="it-IT" b="0" i="1" smtClean="0">
                        <a:latin typeface="Cambria Math" panose="02040503050406030204" pitchFamily="18" charset="0"/>
                      </a:rPr>
                      <m:t>𝑃</m:t>
                    </m:r>
                  </m:oMath>
                </a14:m>
                <a:endParaRPr lang="it-IT" b="0" dirty="0"/>
              </a:p>
              <a:p>
                <a:pPr marL="1200150" lvl="2" indent="-342900"/>
                <a:r>
                  <a:rPr lang="it-IT" dirty="0"/>
                  <a:t> </a:t>
                </a:r>
                <a14:m>
                  <m:oMath xmlns:m="http://schemas.openxmlformats.org/officeDocument/2006/math">
                    <m:acc>
                      <m:accPr>
                        <m:chr m:val="⃗"/>
                        <m:ctrlPr>
                          <a:rPr lang="en-US" i="1" smtClean="0">
                            <a:latin typeface="Cambria Math" panose="02040503050406030204" pitchFamily="18" charset="0"/>
                          </a:rPr>
                        </m:ctrlPr>
                      </m:accPr>
                      <m:e>
                        <m:r>
                          <a:rPr lang="it-IT" b="0" i="1" smtClean="0">
                            <a:latin typeface="Cambria Math" panose="02040503050406030204" pitchFamily="18" charset="0"/>
                          </a:rPr>
                          <m:t>𝑥</m:t>
                        </m:r>
                      </m:e>
                    </m:acc>
                  </m:oMath>
                </a14:m>
                <a:r>
                  <a:rPr lang="it-IT" b="0" dirty="0"/>
                  <a:t> can be </a:t>
                </a:r>
                <a:r>
                  <a:rPr lang="it-IT" b="0" dirty="0" err="1"/>
                  <a:t>obtained</a:t>
                </a:r>
                <a:r>
                  <a:rPr lang="it-IT" b="0" dirty="0"/>
                  <a:t> from </a:t>
                </a:r>
                <a14:m>
                  <m:oMath xmlns:m="http://schemas.openxmlformats.org/officeDocument/2006/math">
                    <m:acc>
                      <m:accPr>
                        <m:chr m:val="⃗"/>
                        <m:ctrlPr>
                          <a:rPr lang="en-US" i="1">
                            <a:latin typeface="Cambria Math" panose="02040503050406030204" pitchFamily="18" charset="0"/>
                          </a:rPr>
                        </m:ctrlPr>
                      </m:accPr>
                      <m:e>
                        <m:r>
                          <a:rPr lang="it-IT" i="1">
                            <a:latin typeface="Cambria Math" panose="02040503050406030204" pitchFamily="18" charset="0"/>
                          </a:rPr>
                          <m:t>𝑢</m:t>
                        </m:r>
                      </m:e>
                    </m:acc>
                  </m:oMath>
                </a14:m>
                <a:r>
                  <a:rPr lang="it-IT" b="0" dirty="0"/>
                  <a:t> by: </a:t>
                </a:r>
                <a14:m>
                  <m:oMath xmlns:m="http://schemas.openxmlformats.org/officeDocument/2006/math">
                    <m:acc>
                      <m:accPr>
                        <m:chr m:val="⃗"/>
                        <m:ctrlPr>
                          <a:rPr lang="en-US" i="1" smtClean="0">
                            <a:latin typeface="Cambria Math" panose="02040503050406030204" pitchFamily="18" charset="0"/>
                          </a:rPr>
                        </m:ctrlPr>
                      </m:accPr>
                      <m:e>
                        <m:r>
                          <a:rPr lang="it-IT" b="0" i="1" smtClean="0">
                            <a:latin typeface="Cambria Math" panose="02040503050406030204" pitchFamily="18" charset="0"/>
                          </a:rPr>
                          <m:t>𝑥</m:t>
                        </m:r>
                      </m:e>
                    </m:acc>
                    <m:r>
                      <a:rPr lang="it-IT" b="0" i="1" smtClean="0">
                        <a:latin typeface="Cambria Math" panose="02040503050406030204" pitchFamily="18" charset="0"/>
                      </a:rPr>
                      <m:t>=</m:t>
                    </m:r>
                    <m:acc>
                      <m:accPr>
                        <m:chr m:val="⃗"/>
                        <m:ctrlPr>
                          <a:rPr lang="it-IT" b="0" i="1" smtClean="0">
                            <a:latin typeface="Cambria Math" panose="02040503050406030204" pitchFamily="18" charset="0"/>
                          </a:rPr>
                        </m:ctrlPr>
                      </m:accPr>
                      <m:e>
                        <m:r>
                          <a:rPr lang="it-IT" b="0" i="1" smtClean="0">
                            <a:latin typeface="Cambria Math" panose="02040503050406030204" pitchFamily="18" charset="0"/>
                          </a:rPr>
                          <m:t>𝑢</m:t>
                        </m:r>
                      </m:e>
                    </m:acc>
                    <m:r>
                      <a:rPr lang="en-US" i="1" smtClean="0">
                        <a:latin typeface="Cambria Math" panose="02040503050406030204" pitchFamily="18" charset="0"/>
                        <a:ea typeface="Cambria Math" panose="02040503050406030204" pitchFamily="18" charset="0"/>
                      </a:rPr>
                      <m:t>∙</m:t>
                    </m:r>
                    <m:sSup>
                      <m:sSupPr>
                        <m:ctrlPr>
                          <a:rPr lang="it-IT" b="0" i="1" smtClean="0">
                            <a:latin typeface="Cambria Math" panose="02040503050406030204" pitchFamily="18" charset="0"/>
                          </a:rPr>
                        </m:ctrlPr>
                      </m:sSupPr>
                      <m:e>
                        <m:r>
                          <a:rPr lang="it-IT" b="0" i="1" smtClean="0">
                            <a:latin typeface="Cambria Math" panose="02040503050406030204" pitchFamily="18" charset="0"/>
                          </a:rPr>
                          <m:t>𝑃</m:t>
                        </m:r>
                      </m:e>
                      <m:sup>
                        <m:r>
                          <a:rPr lang="it-IT" b="0" i="1" smtClean="0">
                            <a:latin typeface="Cambria Math" panose="02040503050406030204" pitchFamily="18" charset="0"/>
                          </a:rPr>
                          <m:t>𝑇</m:t>
                        </m:r>
                      </m:sup>
                    </m:sSup>
                  </m:oMath>
                </a14:m>
                <a:endParaRPr lang="it-IT" b="0" dirty="0"/>
              </a:p>
              <a:p>
                <a:pPr marL="742950" lvl="1" indent="-342900"/>
                <a:endParaRPr lang="it-IT" b="0" dirty="0"/>
              </a:p>
              <a:p>
                <a:pPr marL="400050" lvl="1" indent="0">
                  <a:buNone/>
                </a:pPr>
                <a:r>
                  <a:rPr lang="it-IT" dirty="0"/>
                  <a:t>		</a:t>
                </a:r>
                <a:endParaRPr lang="it-IT" b="0" dirty="0"/>
              </a:p>
              <a:p>
                <a:pPr marL="742950" lvl="1" indent="-342900"/>
                <a:endParaRPr lang="en-US" dirty="0"/>
              </a:p>
              <a:p>
                <a:pPr marL="400050" lvl="1" indent="0">
                  <a:buNone/>
                </a:pPr>
                <a:r>
                  <a:rPr lang="en-US" dirty="0"/>
                  <a:t>              </a:t>
                </a:r>
              </a:p>
            </p:txBody>
          </p:sp>
        </mc:Choice>
        <mc:Fallback xmlns="">
          <p:sp>
            <p:nvSpPr>
              <p:cNvPr id="16399" name="Segnaposto contenuto 18"/>
              <p:cNvSpPr>
                <a:spLocks noGrp="1" noRot="1" noChangeAspect="1" noMove="1" noResize="1" noEditPoints="1" noAdjustHandles="1" noChangeArrowheads="1" noChangeShapeType="1" noTextEdit="1"/>
              </p:cNvSpPr>
              <p:nvPr>
                <p:ph idx="1"/>
              </p:nvPr>
            </p:nvSpPr>
            <p:spPr>
              <a:xfrm>
                <a:off x="414670" y="1006557"/>
                <a:ext cx="8229600" cy="3634554"/>
              </a:xfrm>
              <a:blipFill>
                <a:blip r:embed="rId3"/>
                <a:stretch>
                  <a:fillRect t="-1510"/>
                </a:stretch>
              </a:blipFill>
            </p:spPr>
            <p:txBody>
              <a:bodyPr/>
              <a:lstStyle/>
              <a:p>
                <a:r>
                  <a:rPr lang="it-IT">
                    <a:noFill/>
                  </a:rPr>
                  <a:t> </a:t>
                </a:r>
              </a:p>
            </p:txBody>
          </p:sp>
        </mc:Fallback>
      </mc:AlternateContent>
      <p:sp>
        <p:nvSpPr>
          <p:cNvPr id="2" name="Slide Number Placeholder 1">
            <a:extLst>
              <a:ext uri="{FF2B5EF4-FFF2-40B4-BE49-F238E27FC236}">
                <a16:creationId xmlns:a16="http://schemas.microsoft.com/office/drawing/2014/main" id="{8959C544-8636-41E1-A26C-960936457586}"/>
              </a:ext>
            </a:extLst>
          </p:cNvPr>
          <p:cNvSpPr>
            <a:spLocks noGrp="1"/>
          </p:cNvSpPr>
          <p:nvPr>
            <p:ph type="sldNum" sz="quarter" idx="12"/>
          </p:nvPr>
        </p:nvSpPr>
        <p:spPr/>
        <p:txBody>
          <a:bodyPr/>
          <a:lstStyle/>
          <a:p>
            <a:fld id="{6CF46B70-BEEE-447A-8354-9995F2AD6C56}" type="slidenum">
              <a:rPr lang="en-US" smtClean="0"/>
              <a:pPr/>
              <a:t>53</a:t>
            </a:fld>
            <a:endParaRPr lang="en-US" dirty="0"/>
          </a:p>
        </p:txBody>
      </p:sp>
      <p:pic>
        <p:nvPicPr>
          <p:cNvPr id="5" name="Immagine 4">
            <a:extLst>
              <a:ext uri="{FF2B5EF4-FFF2-40B4-BE49-F238E27FC236}">
                <a16:creationId xmlns:a16="http://schemas.microsoft.com/office/drawing/2014/main" id="{4296B4F7-5A4C-4DE6-959D-2C33B6E05EE9}"/>
              </a:ext>
            </a:extLst>
          </p:cNvPr>
          <p:cNvPicPr>
            <a:picLocks noChangeAspect="1"/>
          </p:cNvPicPr>
          <p:nvPr/>
        </p:nvPicPr>
        <p:blipFill rotWithShape="1">
          <a:blip r:embed="rId4"/>
          <a:srcRect l="51205" t="1075" r="904" b="1075"/>
          <a:stretch/>
        </p:blipFill>
        <p:spPr>
          <a:xfrm>
            <a:off x="723014" y="3014330"/>
            <a:ext cx="3413052" cy="3615070"/>
          </a:xfrm>
          <a:prstGeom prst="rect">
            <a:avLst/>
          </a:prstGeom>
        </p:spPr>
      </p:pic>
      <p:sp>
        <p:nvSpPr>
          <p:cNvPr id="6" name="Rettangolo 5">
            <a:extLst>
              <a:ext uri="{FF2B5EF4-FFF2-40B4-BE49-F238E27FC236}">
                <a16:creationId xmlns:a16="http://schemas.microsoft.com/office/drawing/2014/main" id="{90D1351F-2F40-430B-A7A3-1A06E9647CFF}"/>
              </a:ext>
            </a:extLst>
          </p:cNvPr>
          <p:cNvSpPr/>
          <p:nvPr/>
        </p:nvSpPr>
        <p:spPr>
          <a:xfrm>
            <a:off x="287079" y="3710763"/>
            <a:ext cx="648586" cy="16108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8" name="AutoShape 9">
            <a:extLst>
              <a:ext uri="{FF2B5EF4-FFF2-40B4-BE49-F238E27FC236}">
                <a16:creationId xmlns:a16="http://schemas.microsoft.com/office/drawing/2014/main" id="{07D452F2-1C5D-46F5-A75A-87D04DF15304}"/>
              </a:ext>
            </a:extLst>
          </p:cNvPr>
          <p:cNvSpPr>
            <a:spLocks noChangeArrowheads="1"/>
          </p:cNvSpPr>
          <p:nvPr/>
        </p:nvSpPr>
        <p:spPr bwMode="auto">
          <a:xfrm rot="16200000" flipH="1">
            <a:off x="4096668" y="4409236"/>
            <a:ext cx="1082673" cy="132009"/>
          </a:xfrm>
          <a:prstGeom prst="downArrow">
            <a:avLst>
              <a:gd name="adj1" fmla="val 54898"/>
              <a:gd name="adj2" fmla="val 100000"/>
            </a:avLst>
          </a:prstGeom>
          <a:solidFill>
            <a:srgbClr val="FF3300"/>
          </a:solidFill>
          <a:ln w="9525">
            <a:solidFill>
              <a:schemeClr val="tx1"/>
            </a:solidFill>
            <a:miter lim="800000"/>
            <a:headEnd/>
            <a:tailEnd/>
          </a:ln>
        </p:spPr>
        <p:txBody>
          <a:bodyPr wrap="none" anchor="ctr"/>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it-IT" sz="2400" b="0" i="0" u="none" strike="noStrike" kern="1200" cap="none" spc="0" normalizeH="0" baseline="0" noProof="0">
              <a:ln>
                <a:noFill/>
              </a:ln>
              <a:solidFill>
                <a:srgbClr val="000000"/>
              </a:solidFill>
              <a:effectLst/>
              <a:uLnTx/>
              <a:uFillTx/>
              <a:latin typeface="Arial" pitchFamily="34" charset="0"/>
              <a:ea typeface="+mn-ea"/>
              <a:cs typeface="+mn-cs"/>
            </a:endParaRPr>
          </a:p>
        </p:txBody>
      </p:sp>
      <p:grpSp>
        <p:nvGrpSpPr>
          <p:cNvPr id="19" name="Gruppo 18">
            <a:extLst>
              <a:ext uri="{FF2B5EF4-FFF2-40B4-BE49-F238E27FC236}">
                <a16:creationId xmlns:a16="http://schemas.microsoft.com/office/drawing/2014/main" id="{8D4F51A8-DEF3-4B36-91C6-2EB6AC6BBCC9}"/>
              </a:ext>
            </a:extLst>
          </p:cNvPr>
          <p:cNvGrpSpPr/>
          <p:nvPr/>
        </p:nvGrpSpPr>
        <p:grpSpPr>
          <a:xfrm>
            <a:off x="4903635" y="3120655"/>
            <a:ext cx="3134579" cy="3359889"/>
            <a:chOff x="1626007" y="2972462"/>
            <a:chExt cx="3134579" cy="3359889"/>
          </a:xfrm>
        </p:grpSpPr>
        <p:pic>
          <p:nvPicPr>
            <p:cNvPr id="20" name="Immagine 19">
              <a:extLst>
                <a:ext uri="{FF2B5EF4-FFF2-40B4-BE49-F238E27FC236}">
                  <a16:creationId xmlns:a16="http://schemas.microsoft.com/office/drawing/2014/main" id="{05DBA9C8-8D02-471F-A85B-6BFDA995D761}"/>
                </a:ext>
              </a:extLst>
            </p:cNvPr>
            <p:cNvPicPr>
              <a:picLocks noChangeAspect="1"/>
            </p:cNvPicPr>
            <p:nvPr/>
          </p:nvPicPr>
          <p:blipFill rotWithShape="1">
            <a:blip r:embed="rId5"/>
            <a:srcRect l="256" t="14023" r="55613" b="3990"/>
            <a:stretch/>
          </p:blipFill>
          <p:spPr>
            <a:xfrm>
              <a:off x="1626007" y="2972462"/>
              <a:ext cx="3134579" cy="3359889"/>
            </a:xfrm>
            <a:prstGeom prst="rect">
              <a:avLst/>
            </a:prstGeom>
            <a:ln>
              <a:solidFill>
                <a:schemeClr val="accent1"/>
              </a:solidFill>
            </a:ln>
          </p:spPr>
        </p:pic>
        <mc:AlternateContent xmlns:mc="http://schemas.openxmlformats.org/markup-compatibility/2006" xmlns:a14="http://schemas.microsoft.com/office/drawing/2010/main">
          <mc:Choice Requires="a14">
            <p:sp>
              <p:nvSpPr>
                <p:cNvPr id="21" name="CasellaDiTesto 20">
                  <a:extLst>
                    <a:ext uri="{FF2B5EF4-FFF2-40B4-BE49-F238E27FC236}">
                      <a16:creationId xmlns:a16="http://schemas.microsoft.com/office/drawing/2014/main" id="{40D48759-6FE0-49C4-875A-3C38D0D4AB8E}"/>
                    </a:ext>
                  </a:extLst>
                </p:cNvPr>
                <p:cNvSpPr txBox="1"/>
                <p:nvPr/>
              </p:nvSpPr>
              <p:spPr>
                <a:xfrm>
                  <a:off x="3050381" y="3275796"/>
                  <a:ext cx="369094" cy="369332"/>
                </a:xfrm>
                <a:prstGeom prst="rect">
                  <a:avLst/>
                </a:prstGeom>
                <a:noFill/>
              </p:spPr>
              <p:txBody>
                <a:bodyPr wrap="square">
                  <a:spAutoFit/>
                </a:bodyPr>
                <a:lstStyle/>
                <a:p>
                  <a14:m>
                    <m:oMath xmlns:m="http://schemas.openxmlformats.org/officeDocument/2006/math">
                      <m:acc>
                        <m:accPr>
                          <m:chr m:val="⃗"/>
                          <m:ctrlPr>
                            <a:rPr lang="en-US" i="1" smtClean="0">
                              <a:latin typeface="Cambria Math" panose="02040503050406030204" pitchFamily="18" charset="0"/>
                            </a:rPr>
                          </m:ctrlPr>
                        </m:accPr>
                        <m:e>
                          <m:r>
                            <a:rPr lang="it-IT" b="0" i="1" smtClean="0">
                              <a:latin typeface="Cambria Math" panose="02040503050406030204" pitchFamily="18" charset="0"/>
                            </a:rPr>
                            <m:t>𝑥</m:t>
                          </m:r>
                        </m:e>
                      </m:acc>
                    </m:oMath>
                  </a14:m>
                  <a:r>
                    <a:rPr lang="en-US" i="1" dirty="0"/>
                    <a:t> </a:t>
                  </a:r>
                  <a:endParaRPr lang="it-IT" dirty="0"/>
                </a:p>
              </p:txBody>
            </p:sp>
          </mc:Choice>
          <mc:Fallback xmlns="">
            <p:sp>
              <p:nvSpPr>
                <p:cNvPr id="21" name="CasellaDiTesto 20">
                  <a:extLst>
                    <a:ext uri="{FF2B5EF4-FFF2-40B4-BE49-F238E27FC236}">
                      <a16:creationId xmlns:a16="http://schemas.microsoft.com/office/drawing/2014/main" id="{40D48759-6FE0-49C4-875A-3C38D0D4AB8E}"/>
                    </a:ext>
                  </a:extLst>
                </p:cNvPr>
                <p:cNvSpPr txBox="1">
                  <a:spLocks noRot="1" noChangeAspect="1" noMove="1" noResize="1" noEditPoints="1" noAdjustHandles="1" noChangeArrowheads="1" noChangeShapeType="1" noTextEdit="1"/>
                </p:cNvSpPr>
                <p:nvPr/>
              </p:nvSpPr>
              <p:spPr>
                <a:xfrm>
                  <a:off x="3050381" y="3275796"/>
                  <a:ext cx="369094" cy="369332"/>
                </a:xfrm>
                <a:prstGeom prst="rect">
                  <a:avLst/>
                </a:prstGeom>
                <a:blipFill>
                  <a:blip r:embed="rId6"/>
                  <a:stretch>
                    <a:fillRect t="-21667" r="-18033"/>
                  </a:stretch>
                </a:blipFill>
              </p:spPr>
              <p:txBody>
                <a:bodyPr/>
                <a:lstStyle/>
                <a:p>
                  <a:r>
                    <a:rPr lang="it-IT">
                      <a:noFill/>
                    </a:rPr>
                    <a:t> </a:t>
                  </a:r>
                </a:p>
              </p:txBody>
            </p:sp>
          </mc:Fallback>
        </mc:AlternateContent>
        <p:cxnSp>
          <p:nvCxnSpPr>
            <p:cNvPr id="22" name="Connettore 2 21">
              <a:extLst>
                <a:ext uri="{FF2B5EF4-FFF2-40B4-BE49-F238E27FC236}">
                  <a16:creationId xmlns:a16="http://schemas.microsoft.com/office/drawing/2014/main" id="{0464A35D-701E-40A3-8A74-C7E7DF6989E7}"/>
                </a:ext>
              </a:extLst>
            </p:cNvPr>
            <p:cNvCxnSpPr>
              <a:endCxn id="21" idx="2"/>
            </p:cNvCxnSpPr>
            <p:nvPr/>
          </p:nvCxnSpPr>
          <p:spPr>
            <a:xfrm flipH="1" flipV="1">
              <a:off x="3234928" y="3645128"/>
              <a:ext cx="89297" cy="695172"/>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grpSp>
    </p:spTree>
    <p:extLst>
      <p:ext uri="{BB962C8B-B14F-4D97-AF65-F5344CB8AC3E}">
        <p14:creationId xmlns:p14="http://schemas.microsoft.com/office/powerpoint/2010/main" val="68046714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94" name="Titolo 1"/>
          <p:cNvSpPr>
            <a:spLocks noGrp="1"/>
          </p:cNvSpPr>
          <p:nvPr>
            <p:ph type="title"/>
          </p:nvPr>
        </p:nvSpPr>
        <p:spPr/>
        <p:txBody>
          <a:bodyPr/>
          <a:lstStyle/>
          <a:p>
            <a:r>
              <a:rPr lang="it-IT" dirty="0"/>
              <a:t>Step 1: </a:t>
            </a:r>
            <a:r>
              <a:rPr lang="it-IT" dirty="0" err="1"/>
              <a:t>Properties</a:t>
            </a:r>
            <a:r>
              <a:rPr lang="it-IT" dirty="0"/>
              <a:t> of the </a:t>
            </a:r>
            <a:r>
              <a:rPr lang="it-IT" dirty="0" err="1"/>
              <a:t>PCs</a:t>
            </a:r>
            <a:r>
              <a:rPr lang="it-IT" dirty="0"/>
              <a:t> (III)</a:t>
            </a:r>
            <a:endParaRPr lang="en-US" dirty="0"/>
          </a:p>
        </p:txBody>
      </p:sp>
      <p:sp>
        <p:nvSpPr>
          <p:cNvPr id="16396" name="Rectangle 2"/>
          <p:cNvSpPr>
            <a:spLocks noChangeArrowheads="1"/>
          </p:cNvSpPr>
          <p:nvPr/>
        </p:nvSpPr>
        <p:spPr bwMode="auto">
          <a:xfrm>
            <a:off x="0" y="0"/>
            <a:ext cx="9144000" cy="0"/>
          </a:xfrm>
          <a:prstGeom prst="rect">
            <a:avLst/>
          </a:prstGeom>
          <a:noFill/>
          <a:ln w="9525" algn="ctr">
            <a:noFill/>
            <a:miter lim="800000"/>
            <a:headEnd/>
            <a:tailEnd/>
          </a:ln>
        </p:spPr>
        <p:txBody>
          <a:bodyPr wrap="none" lIns="0" tIns="0" rIns="0" bIns="0" anchor="ctr">
            <a:spAutoFit/>
          </a:bodyPr>
          <a:lstStyle/>
          <a:p>
            <a:pPr algn="ctr">
              <a:spcBef>
                <a:spcPct val="20000"/>
              </a:spcBef>
            </a:pPr>
            <a:endParaRPr lang="en-US" sz="2400" b="0">
              <a:solidFill>
                <a:srgbClr val="000000"/>
              </a:solidFill>
              <a:latin typeface="Arial" pitchFamily="34" charset="0"/>
              <a:ea typeface="+mn-ea"/>
              <a:cs typeface="+mn-cs"/>
            </a:endParaRPr>
          </a:p>
        </p:txBody>
      </p:sp>
      <p:sp>
        <p:nvSpPr>
          <p:cNvPr id="16397" name="Rectangle 14"/>
          <p:cNvSpPr>
            <a:spLocks noChangeArrowheads="1"/>
          </p:cNvSpPr>
          <p:nvPr/>
        </p:nvSpPr>
        <p:spPr bwMode="auto">
          <a:xfrm>
            <a:off x="0" y="0"/>
            <a:ext cx="9144000" cy="0"/>
          </a:xfrm>
          <a:prstGeom prst="rect">
            <a:avLst/>
          </a:prstGeom>
          <a:noFill/>
          <a:ln w="9525" algn="ctr">
            <a:noFill/>
            <a:miter lim="800000"/>
            <a:headEnd/>
            <a:tailEnd/>
          </a:ln>
        </p:spPr>
        <p:txBody>
          <a:bodyPr wrap="none" lIns="0" tIns="0" rIns="0" bIns="0" anchor="ctr">
            <a:spAutoFit/>
          </a:bodyPr>
          <a:lstStyle/>
          <a:p>
            <a:pPr algn="ctr">
              <a:spcBef>
                <a:spcPct val="20000"/>
              </a:spcBef>
            </a:pPr>
            <a:endParaRPr lang="en-US" sz="2400" b="0">
              <a:solidFill>
                <a:srgbClr val="000000"/>
              </a:solidFill>
              <a:latin typeface="Arial" pitchFamily="34" charset="0"/>
              <a:ea typeface="+mn-ea"/>
              <a:cs typeface="+mn-cs"/>
            </a:endParaRPr>
          </a:p>
        </p:txBody>
      </p:sp>
      <p:sp>
        <p:nvSpPr>
          <p:cNvPr id="16398" name="Rectangle 16"/>
          <p:cNvSpPr>
            <a:spLocks noChangeArrowheads="1"/>
          </p:cNvSpPr>
          <p:nvPr/>
        </p:nvSpPr>
        <p:spPr bwMode="auto">
          <a:xfrm>
            <a:off x="0" y="0"/>
            <a:ext cx="9144000" cy="0"/>
          </a:xfrm>
          <a:prstGeom prst="rect">
            <a:avLst/>
          </a:prstGeom>
          <a:noFill/>
          <a:ln w="9525" algn="ctr">
            <a:noFill/>
            <a:miter lim="800000"/>
            <a:headEnd/>
            <a:tailEnd/>
          </a:ln>
        </p:spPr>
        <p:txBody>
          <a:bodyPr wrap="none" lIns="0" tIns="0" rIns="0" bIns="0" anchor="ctr">
            <a:spAutoFit/>
          </a:bodyPr>
          <a:lstStyle/>
          <a:p>
            <a:pPr algn="ctr">
              <a:spcBef>
                <a:spcPct val="20000"/>
              </a:spcBef>
            </a:pPr>
            <a:endParaRPr lang="en-US" sz="2400" b="0">
              <a:solidFill>
                <a:srgbClr val="000000"/>
              </a:solidFill>
              <a:latin typeface="Arial" pitchFamily="34" charset="0"/>
              <a:ea typeface="+mn-ea"/>
              <a:cs typeface="+mn-cs"/>
            </a:endParaRPr>
          </a:p>
        </p:txBody>
      </p:sp>
      <mc:AlternateContent xmlns:mc="http://schemas.openxmlformats.org/markup-compatibility/2006" xmlns:a14="http://schemas.microsoft.com/office/drawing/2010/main">
        <mc:Choice Requires="a14">
          <p:sp>
            <p:nvSpPr>
              <p:cNvPr id="16399" name="Segnaposto contenuto 18"/>
              <p:cNvSpPr>
                <a:spLocks noGrp="1"/>
              </p:cNvSpPr>
              <p:nvPr>
                <p:ph idx="1"/>
              </p:nvPr>
            </p:nvSpPr>
            <p:spPr>
              <a:xfrm>
                <a:off x="414670" y="1006556"/>
                <a:ext cx="8229600" cy="5064633"/>
              </a:xfrm>
            </p:spPr>
            <p:txBody>
              <a:bodyPr>
                <a:normAutofit/>
              </a:bodyPr>
              <a:lstStyle/>
              <a:p>
                <a:pPr marL="857250" lvl="1" indent="-457200">
                  <a:buFont typeface="Wingdings" panose="05000000000000000000" pitchFamily="2" charset="2"/>
                  <a:buChar char="Ø"/>
                </a:pPr>
                <a:r>
                  <a:rPr lang="en-US" i="1" dirty="0"/>
                  <a:t>P </a:t>
                </a:r>
                <a:r>
                  <a:rPr lang="en-US" dirty="0"/>
                  <a:t>is an orthonormal basis:</a:t>
                </a:r>
              </a:p>
              <a:p>
                <a:pPr marL="857250" lvl="1" indent="-457200">
                  <a:buFont typeface="Wingdings" panose="05000000000000000000" pitchFamily="2" charset="2"/>
                  <a:buChar char="Ø"/>
                </a:pPr>
                <a:r>
                  <a:rPr lang="en-US" dirty="0"/>
                  <a:t>Data can be transformed from the original to the transformed bases and </a:t>
                </a:r>
                <a:r>
                  <a:rPr lang="en-US" dirty="0" err="1"/>
                  <a:t>viceversa</a:t>
                </a:r>
                <a:r>
                  <a:rPr lang="en-US" dirty="0"/>
                  <a:t> without any loss of information (multiplication for </a:t>
                </a:r>
                <a:r>
                  <a:rPr lang="en-US" i="1" dirty="0"/>
                  <a:t>P and P</a:t>
                </a:r>
                <a:r>
                  <a:rPr lang="en-US" i="1" baseline="30000" dirty="0"/>
                  <a:t>T</a:t>
                </a:r>
                <a:r>
                  <a:rPr lang="en-US" dirty="0"/>
                  <a:t>)</a:t>
                </a:r>
                <a:endParaRPr lang="it-IT" b="0" i="1" dirty="0">
                  <a:latin typeface="Cambria Math" panose="02040503050406030204" pitchFamily="18" charset="0"/>
                </a:endParaRPr>
              </a:p>
              <a:p>
                <a:pPr marL="1314450" lvl="2" indent="-457200"/>
                <a14:m>
                  <m:oMath xmlns:m="http://schemas.openxmlformats.org/officeDocument/2006/math">
                    <m:acc>
                      <m:accPr>
                        <m:chr m:val="⃗"/>
                        <m:ctrlPr>
                          <a:rPr lang="it-IT" b="0" i="1" smtClean="0">
                            <a:latin typeface="Cambria Math" panose="02040503050406030204" pitchFamily="18" charset="0"/>
                          </a:rPr>
                        </m:ctrlPr>
                      </m:accPr>
                      <m:e>
                        <m:r>
                          <a:rPr lang="it-IT" b="0" i="1" smtClean="0">
                            <a:latin typeface="Cambria Math" panose="02040503050406030204" pitchFamily="18" charset="0"/>
                          </a:rPr>
                          <m:t>𝑢</m:t>
                        </m:r>
                      </m:e>
                    </m:acc>
                  </m:oMath>
                </a14:m>
                <a:r>
                  <a:rPr lang="en-US" dirty="0"/>
                  <a:t> = the projection of </a:t>
                </a:r>
                <a14:m>
                  <m:oMath xmlns:m="http://schemas.openxmlformats.org/officeDocument/2006/math">
                    <m:acc>
                      <m:accPr>
                        <m:chr m:val="⃗"/>
                        <m:ctrlPr>
                          <a:rPr lang="en-US" i="1" smtClean="0">
                            <a:latin typeface="Cambria Math" panose="02040503050406030204" pitchFamily="18" charset="0"/>
                          </a:rPr>
                        </m:ctrlPr>
                      </m:accPr>
                      <m:e>
                        <m:r>
                          <a:rPr lang="it-IT" b="0" i="1" smtClean="0">
                            <a:latin typeface="Cambria Math" panose="02040503050406030204" pitchFamily="18" charset="0"/>
                          </a:rPr>
                          <m:t>𝑥</m:t>
                        </m:r>
                      </m:e>
                    </m:acc>
                  </m:oMath>
                </a14:m>
                <a:r>
                  <a:rPr lang="en-US" i="1" dirty="0"/>
                  <a:t> </a:t>
                </a:r>
                <a:r>
                  <a:rPr lang="en-US" dirty="0"/>
                  <a:t>on the new basis is given by:</a:t>
                </a:r>
                <a14:m>
                  <m:oMath xmlns:m="http://schemas.openxmlformats.org/officeDocument/2006/math">
                    <m:r>
                      <a:rPr lang="it-IT" b="0" i="0" smtClean="0">
                        <a:latin typeface="Cambria Math" panose="02040503050406030204" pitchFamily="18" charset="0"/>
                      </a:rPr>
                      <m:t> </m:t>
                    </m:r>
                    <m:acc>
                      <m:accPr>
                        <m:chr m:val="⃗"/>
                        <m:ctrlPr>
                          <a:rPr lang="en-US" i="1" smtClean="0">
                            <a:latin typeface="Cambria Math" panose="02040503050406030204" pitchFamily="18" charset="0"/>
                          </a:rPr>
                        </m:ctrlPr>
                      </m:accPr>
                      <m:e>
                        <m:r>
                          <a:rPr lang="it-IT" b="0" i="1" smtClean="0">
                            <a:latin typeface="Cambria Math" panose="02040503050406030204" pitchFamily="18" charset="0"/>
                          </a:rPr>
                          <m:t>𝑢</m:t>
                        </m:r>
                      </m:e>
                    </m:acc>
                    <m:r>
                      <a:rPr lang="it-IT" b="0" i="1" smtClean="0">
                        <a:latin typeface="Cambria Math" panose="02040503050406030204" pitchFamily="18" charset="0"/>
                      </a:rPr>
                      <m:t>=</m:t>
                    </m:r>
                    <m:acc>
                      <m:accPr>
                        <m:chr m:val="⃗"/>
                        <m:ctrlPr>
                          <a:rPr lang="it-IT" b="0" i="1" smtClean="0">
                            <a:latin typeface="Cambria Math" panose="02040503050406030204" pitchFamily="18" charset="0"/>
                          </a:rPr>
                        </m:ctrlPr>
                      </m:accPr>
                      <m:e>
                        <m:r>
                          <a:rPr lang="it-IT" b="0" i="1" smtClean="0">
                            <a:latin typeface="Cambria Math" panose="02040503050406030204" pitchFamily="18" charset="0"/>
                          </a:rPr>
                          <m:t>𝑥</m:t>
                        </m:r>
                      </m:e>
                    </m:acc>
                    <m:r>
                      <a:rPr lang="en-US" i="1" smtClean="0">
                        <a:latin typeface="Cambria Math" panose="02040503050406030204" pitchFamily="18" charset="0"/>
                        <a:ea typeface="Cambria Math" panose="02040503050406030204" pitchFamily="18" charset="0"/>
                      </a:rPr>
                      <m:t>∙</m:t>
                    </m:r>
                    <m:r>
                      <a:rPr lang="it-IT" b="0" i="1" smtClean="0">
                        <a:latin typeface="Cambria Math" panose="02040503050406030204" pitchFamily="18" charset="0"/>
                      </a:rPr>
                      <m:t>𝑃</m:t>
                    </m:r>
                  </m:oMath>
                </a14:m>
                <a:endParaRPr lang="it-IT" b="0" dirty="0"/>
              </a:p>
              <a:p>
                <a:pPr marL="1200150" lvl="2" indent="-342900"/>
                <a:r>
                  <a:rPr lang="it-IT" dirty="0"/>
                  <a:t> </a:t>
                </a:r>
                <a14:m>
                  <m:oMath xmlns:m="http://schemas.openxmlformats.org/officeDocument/2006/math">
                    <m:acc>
                      <m:accPr>
                        <m:chr m:val="⃗"/>
                        <m:ctrlPr>
                          <a:rPr lang="en-US" i="1" smtClean="0">
                            <a:latin typeface="Cambria Math" panose="02040503050406030204" pitchFamily="18" charset="0"/>
                          </a:rPr>
                        </m:ctrlPr>
                      </m:accPr>
                      <m:e>
                        <m:r>
                          <a:rPr lang="it-IT" b="0" i="1" smtClean="0">
                            <a:latin typeface="Cambria Math" panose="02040503050406030204" pitchFamily="18" charset="0"/>
                          </a:rPr>
                          <m:t>𝑥</m:t>
                        </m:r>
                      </m:e>
                    </m:acc>
                  </m:oMath>
                </a14:m>
                <a:r>
                  <a:rPr lang="it-IT" b="0" dirty="0"/>
                  <a:t> can be </a:t>
                </a:r>
                <a:r>
                  <a:rPr lang="it-IT" b="0" dirty="0" err="1"/>
                  <a:t>obtained</a:t>
                </a:r>
                <a:r>
                  <a:rPr lang="it-IT" b="0" dirty="0"/>
                  <a:t> from </a:t>
                </a:r>
                <a14:m>
                  <m:oMath xmlns:m="http://schemas.openxmlformats.org/officeDocument/2006/math">
                    <m:acc>
                      <m:accPr>
                        <m:chr m:val="⃗"/>
                        <m:ctrlPr>
                          <a:rPr lang="en-US" i="1">
                            <a:latin typeface="Cambria Math" panose="02040503050406030204" pitchFamily="18" charset="0"/>
                          </a:rPr>
                        </m:ctrlPr>
                      </m:accPr>
                      <m:e>
                        <m:r>
                          <a:rPr lang="it-IT" i="1">
                            <a:latin typeface="Cambria Math" panose="02040503050406030204" pitchFamily="18" charset="0"/>
                          </a:rPr>
                          <m:t>𝑢</m:t>
                        </m:r>
                      </m:e>
                    </m:acc>
                  </m:oMath>
                </a14:m>
                <a:r>
                  <a:rPr lang="it-IT" b="0" dirty="0"/>
                  <a:t> by: </a:t>
                </a:r>
                <a14:m>
                  <m:oMath xmlns:m="http://schemas.openxmlformats.org/officeDocument/2006/math">
                    <m:acc>
                      <m:accPr>
                        <m:chr m:val="⃗"/>
                        <m:ctrlPr>
                          <a:rPr lang="en-US" i="1" smtClean="0">
                            <a:latin typeface="Cambria Math" panose="02040503050406030204" pitchFamily="18" charset="0"/>
                          </a:rPr>
                        </m:ctrlPr>
                      </m:accPr>
                      <m:e>
                        <m:r>
                          <a:rPr lang="it-IT" b="0" i="1" smtClean="0">
                            <a:latin typeface="Cambria Math" panose="02040503050406030204" pitchFamily="18" charset="0"/>
                          </a:rPr>
                          <m:t>𝑥</m:t>
                        </m:r>
                      </m:e>
                    </m:acc>
                    <m:r>
                      <a:rPr lang="it-IT" b="0" i="1" smtClean="0">
                        <a:latin typeface="Cambria Math" panose="02040503050406030204" pitchFamily="18" charset="0"/>
                      </a:rPr>
                      <m:t>=</m:t>
                    </m:r>
                    <m:acc>
                      <m:accPr>
                        <m:chr m:val="⃗"/>
                        <m:ctrlPr>
                          <a:rPr lang="it-IT" b="0" i="1" smtClean="0">
                            <a:latin typeface="Cambria Math" panose="02040503050406030204" pitchFamily="18" charset="0"/>
                          </a:rPr>
                        </m:ctrlPr>
                      </m:accPr>
                      <m:e>
                        <m:r>
                          <a:rPr lang="it-IT" b="0" i="1" smtClean="0">
                            <a:latin typeface="Cambria Math" panose="02040503050406030204" pitchFamily="18" charset="0"/>
                          </a:rPr>
                          <m:t>𝑢</m:t>
                        </m:r>
                      </m:e>
                    </m:acc>
                    <m:r>
                      <a:rPr lang="en-US" i="1" smtClean="0">
                        <a:latin typeface="Cambria Math" panose="02040503050406030204" pitchFamily="18" charset="0"/>
                        <a:ea typeface="Cambria Math" panose="02040503050406030204" pitchFamily="18" charset="0"/>
                      </a:rPr>
                      <m:t>∙</m:t>
                    </m:r>
                    <m:sSup>
                      <m:sSupPr>
                        <m:ctrlPr>
                          <a:rPr lang="it-IT" b="0" i="1" smtClean="0">
                            <a:latin typeface="Cambria Math" panose="02040503050406030204" pitchFamily="18" charset="0"/>
                          </a:rPr>
                        </m:ctrlPr>
                      </m:sSupPr>
                      <m:e>
                        <m:r>
                          <a:rPr lang="it-IT" b="0" i="1" smtClean="0">
                            <a:latin typeface="Cambria Math" panose="02040503050406030204" pitchFamily="18" charset="0"/>
                          </a:rPr>
                          <m:t>𝑃</m:t>
                        </m:r>
                      </m:e>
                      <m:sup>
                        <m:r>
                          <a:rPr lang="it-IT" b="0" i="1" smtClean="0">
                            <a:latin typeface="Cambria Math" panose="02040503050406030204" pitchFamily="18" charset="0"/>
                          </a:rPr>
                          <m:t>𝑇</m:t>
                        </m:r>
                      </m:sup>
                    </m:sSup>
                  </m:oMath>
                </a14:m>
                <a:endParaRPr lang="it-IT" b="0" dirty="0"/>
              </a:p>
              <a:p>
                <a:pPr marL="742950" lvl="1" indent="-342900">
                  <a:buFont typeface="Wingdings" panose="05000000000000000000" pitchFamily="2" charset="2"/>
                  <a:buChar char="Ø"/>
                </a:pPr>
                <a:r>
                  <a:rPr lang="it-IT" b="0" dirty="0"/>
                  <a:t> The </a:t>
                </a:r>
                <a:r>
                  <a:rPr lang="it-IT" b="0" dirty="0" err="1"/>
                  <a:t>percentage</a:t>
                </a:r>
                <a:r>
                  <a:rPr lang="it-IT" b="0" dirty="0"/>
                  <a:t> of </a:t>
                </a:r>
                <a:r>
                  <a:rPr lang="it-IT" b="0" dirty="0" err="1"/>
                  <a:t>variance</a:t>
                </a:r>
                <a:r>
                  <a:rPr lang="it-IT" b="0" dirty="0"/>
                  <a:t> </a:t>
                </a:r>
                <a:r>
                  <a:rPr lang="it-IT" b="0" dirty="0" err="1"/>
                  <a:t>retained</a:t>
                </a:r>
                <a:r>
                  <a:rPr lang="it-IT" b="0" dirty="0"/>
                  <a:t> by the </a:t>
                </a:r>
                <a:r>
                  <a:rPr lang="it-IT" b="0" i="1" dirty="0"/>
                  <a:t>i</a:t>
                </a:r>
                <a:r>
                  <a:rPr lang="it-IT" b="0" dirty="0"/>
                  <a:t>-</a:t>
                </a:r>
                <a:r>
                  <a:rPr lang="it-IT" b="0" dirty="0" err="1"/>
                  <a:t>th</a:t>
                </a:r>
                <a:r>
                  <a:rPr lang="it-IT" b="0" dirty="0"/>
                  <a:t> </a:t>
                </a:r>
                <a:r>
                  <a:rPr lang="it-IT" b="0" dirty="0" err="1"/>
                  <a:t>principal</a:t>
                </a:r>
                <a:r>
                  <a:rPr lang="it-IT" b="0" dirty="0"/>
                  <a:t> component </a:t>
                </a:r>
                <a:r>
                  <a:rPr lang="it-IT" b="0" dirty="0" err="1"/>
                  <a:t>is</a:t>
                </a:r>
                <a:r>
                  <a:rPr lang="it-IT" b="0" dirty="0"/>
                  <a:t>: </a:t>
                </a:r>
              </a:p>
              <a:p>
                <a:pPr marL="742950" lvl="1" indent="-342900"/>
                <a:endParaRPr lang="it-IT" b="0" dirty="0"/>
              </a:p>
              <a:p>
                <a:pPr marL="400050" lvl="1" indent="0">
                  <a:buNone/>
                </a:pPr>
                <a:r>
                  <a:rPr lang="it-IT" dirty="0"/>
                  <a:t>		</a:t>
                </a:r>
                <a:endParaRPr lang="it-IT" b="0" dirty="0"/>
              </a:p>
              <a:p>
                <a:pPr marL="742950" lvl="1" indent="-342900"/>
                <a:endParaRPr lang="en-US" dirty="0"/>
              </a:p>
              <a:p>
                <a:pPr marL="400050" lvl="1" indent="0">
                  <a:buNone/>
                </a:pPr>
                <a:r>
                  <a:rPr lang="en-US" dirty="0"/>
                  <a:t>              </a:t>
                </a:r>
              </a:p>
            </p:txBody>
          </p:sp>
        </mc:Choice>
        <mc:Fallback xmlns="">
          <p:sp>
            <p:nvSpPr>
              <p:cNvPr id="16399" name="Segnaposto contenuto 18"/>
              <p:cNvSpPr>
                <a:spLocks noGrp="1" noRot="1" noChangeAspect="1" noMove="1" noResize="1" noEditPoints="1" noAdjustHandles="1" noChangeArrowheads="1" noChangeShapeType="1" noTextEdit="1"/>
              </p:cNvSpPr>
              <p:nvPr>
                <p:ph idx="1"/>
              </p:nvPr>
            </p:nvSpPr>
            <p:spPr>
              <a:xfrm>
                <a:off x="414670" y="1006556"/>
                <a:ext cx="8229600" cy="5064633"/>
              </a:xfrm>
              <a:blipFill>
                <a:blip r:embed="rId3"/>
                <a:stretch>
                  <a:fillRect t="-1083"/>
                </a:stretch>
              </a:blipFill>
            </p:spPr>
            <p:txBody>
              <a:bodyPr/>
              <a:lstStyle/>
              <a:p>
                <a:r>
                  <a:rPr lang="it-IT">
                    <a:noFill/>
                  </a:rPr>
                  <a:t> </a:t>
                </a:r>
              </a:p>
            </p:txBody>
          </p:sp>
        </mc:Fallback>
      </mc:AlternateContent>
      <p:sp>
        <p:nvSpPr>
          <p:cNvPr id="2" name="Slide Number Placeholder 1">
            <a:extLst>
              <a:ext uri="{FF2B5EF4-FFF2-40B4-BE49-F238E27FC236}">
                <a16:creationId xmlns:a16="http://schemas.microsoft.com/office/drawing/2014/main" id="{8959C544-8636-41E1-A26C-960936457586}"/>
              </a:ext>
            </a:extLst>
          </p:cNvPr>
          <p:cNvSpPr>
            <a:spLocks noGrp="1"/>
          </p:cNvSpPr>
          <p:nvPr>
            <p:ph type="sldNum" sz="quarter" idx="12"/>
          </p:nvPr>
        </p:nvSpPr>
        <p:spPr/>
        <p:txBody>
          <a:bodyPr/>
          <a:lstStyle/>
          <a:p>
            <a:fld id="{6CF46B70-BEEE-447A-8354-9995F2AD6C56}" type="slidenum">
              <a:rPr lang="en-US" smtClean="0"/>
              <a:pPr/>
              <a:t>54</a:t>
            </a:fld>
            <a:endParaRPr lang="en-US" dirty="0"/>
          </a:p>
        </p:txBody>
      </p:sp>
      <p:sp>
        <p:nvSpPr>
          <p:cNvPr id="6" name="Rettangolo 5">
            <a:extLst>
              <a:ext uri="{FF2B5EF4-FFF2-40B4-BE49-F238E27FC236}">
                <a16:creationId xmlns:a16="http://schemas.microsoft.com/office/drawing/2014/main" id="{90D1351F-2F40-430B-A7A3-1A06E9647CFF}"/>
              </a:ext>
            </a:extLst>
          </p:cNvPr>
          <p:cNvSpPr/>
          <p:nvPr/>
        </p:nvSpPr>
        <p:spPr>
          <a:xfrm>
            <a:off x="287079" y="3710763"/>
            <a:ext cx="648586" cy="16108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graphicFrame>
        <p:nvGraphicFramePr>
          <p:cNvPr id="15" name="Oggetto 14">
            <a:extLst>
              <a:ext uri="{FF2B5EF4-FFF2-40B4-BE49-F238E27FC236}">
                <a16:creationId xmlns:a16="http://schemas.microsoft.com/office/drawing/2014/main" id="{40C1A56B-1468-4633-86DD-7019507F257B}"/>
              </a:ext>
            </a:extLst>
          </p:cNvPr>
          <p:cNvGraphicFramePr>
            <a:graphicFrameLocks noChangeAspect="1"/>
          </p:cNvGraphicFramePr>
          <p:nvPr>
            <p:extLst>
              <p:ext uri="{D42A27DB-BD31-4B8C-83A1-F6EECF244321}">
                <p14:modId xmlns:p14="http://schemas.microsoft.com/office/powerpoint/2010/main" val="3052208938"/>
              </p:ext>
            </p:extLst>
          </p:nvPr>
        </p:nvGraphicFramePr>
        <p:xfrm>
          <a:off x="3155578" y="3429000"/>
          <a:ext cx="3268778" cy="1429385"/>
        </p:xfrm>
        <a:graphic>
          <a:graphicData uri="http://schemas.openxmlformats.org/presentationml/2006/ole">
            <mc:AlternateContent xmlns:mc="http://schemas.openxmlformats.org/markup-compatibility/2006">
              <mc:Choice xmlns:v="urn:schemas-microsoft-com:vml" Requires="v">
                <p:oleObj name="Equazione" r:id="rId4" imgW="1307880" imgH="571320" progId="Equation.3">
                  <p:embed/>
                </p:oleObj>
              </mc:Choice>
              <mc:Fallback>
                <p:oleObj name="Equazione" r:id="rId4" imgW="1307880" imgH="571320" progId="Equation.3">
                  <p:embed/>
                  <p:pic>
                    <p:nvPicPr>
                      <p:cNvPr id="6" name="Oggetto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55578" y="3429000"/>
                        <a:ext cx="3268778" cy="14293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23949598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7" name="Rectangle 2"/>
          <p:cNvSpPr>
            <a:spLocks noChangeArrowheads="1"/>
          </p:cNvSpPr>
          <p:nvPr/>
        </p:nvSpPr>
        <p:spPr bwMode="auto">
          <a:xfrm>
            <a:off x="0" y="0"/>
            <a:ext cx="9144000" cy="0"/>
          </a:xfrm>
          <a:prstGeom prst="rect">
            <a:avLst/>
          </a:prstGeom>
          <a:noFill/>
          <a:ln w="9525" algn="ctr">
            <a:noFill/>
            <a:miter lim="800000"/>
            <a:headEnd/>
            <a:tailEnd/>
          </a:ln>
        </p:spPr>
        <p:txBody>
          <a:bodyPr wrap="none" lIns="0" tIns="0" rIns="0" bIns="0" anchor="ctr">
            <a:spAutoFit/>
          </a:bodyPr>
          <a:lstStyle/>
          <a:p>
            <a:pPr algn="ctr">
              <a:spcBef>
                <a:spcPct val="20000"/>
              </a:spcBef>
            </a:pPr>
            <a:endParaRPr lang="en-US">
              <a:solidFill>
                <a:srgbClr val="000000"/>
              </a:solidFill>
              <a:latin typeface="Arial" pitchFamily="34" charset="0"/>
            </a:endParaRPr>
          </a:p>
        </p:txBody>
      </p:sp>
      <p:pic>
        <p:nvPicPr>
          <p:cNvPr id="13319" name="Picture 10"/>
          <p:cNvPicPr>
            <a:picLocks noChangeAspect="1" noChangeArrowheads="1"/>
          </p:cNvPicPr>
          <p:nvPr/>
        </p:nvPicPr>
        <p:blipFill rotWithShape="1">
          <a:blip r:embed="rId3" cstate="print"/>
          <a:srcRect t="1933" b="-1"/>
          <a:stretch/>
        </p:blipFill>
        <p:spPr bwMode="auto">
          <a:xfrm>
            <a:off x="434934" y="3466453"/>
            <a:ext cx="4721225" cy="1754529"/>
          </a:xfrm>
          <a:prstGeom prst="rect">
            <a:avLst/>
          </a:prstGeom>
          <a:noFill/>
          <a:ln w="9525">
            <a:noFill/>
            <a:miter lim="800000"/>
            <a:headEnd/>
            <a:tailEnd/>
          </a:ln>
        </p:spPr>
      </p:pic>
      <p:grpSp>
        <p:nvGrpSpPr>
          <p:cNvPr id="6" name="Group 5">
            <a:extLst>
              <a:ext uri="{FF2B5EF4-FFF2-40B4-BE49-F238E27FC236}">
                <a16:creationId xmlns:a16="http://schemas.microsoft.com/office/drawing/2014/main" id="{9149F786-1141-46FB-BBE6-5677B1943521}"/>
              </a:ext>
            </a:extLst>
          </p:cNvPr>
          <p:cNvGrpSpPr/>
          <p:nvPr/>
        </p:nvGrpSpPr>
        <p:grpSpPr>
          <a:xfrm>
            <a:off x="2671628" y="4508330"/>
            <a:ext cx="2151062" cy="493712"/>
            <a:chOff x="2554288" y="5357813"/>
            <a:chExt cx="2151062" cy="493712"/>
          </a:xfrm>
        </p:grpSpPr>
        <p:cxnSp>
          <p:nvCxnSpPr>
            <p:cNvPr id="13327" name="Connettore 1 36"/>
            <p:cNvCxnSpPr>
              <a:cxnSpLocks noChangeShapeType="1"/>
            </p:cNvCxnSpPr>
            <p:nvPr/>
          </p:nvCxnSpPr>
          <p:spPr bwMode="auto">
            <a:xfrm>
              <a:off x="2597150" y="5364163"/>
              <a:ext cx="2108200" cy="487362"/>
            </a:xfrm>
            <a:prstGeom prst="line">
              <a:avLst/>
            </a:prstGeom>
            <a:noFill/>
            <a:ln w="57150" algn="ctr">
              <a:solidFill>
                <a:srgbClr val="C00000"/>
              </a:solidFill>
              <a:round/>
              <a:headEnd/>
              <a:tailEnd/>
            </a:ln>
          </p:spPr>
        </p:cxnSp>
        <p:cxnSp>
          <p:nvCxnSpPr>
            <p:cNvPr id="13328" name="Connettore 1 37"/>
            <p:cNvCxnSpPr>
              <a:cxnSpLocks noChangeShapeType="1"/>
            </p:cNvCxnSpPr>
            <p:nvPr/>
          </p:nvCxnSpPr>
          <p:spPr bwMode="auto">
            <a:xfrm flipH="1">
              <a:off x="2554288" y="5357813"/>
              <a:ext cx="2109787" cy="488950"/>
            </a:xfrm>
            <a:prstGeom prst="line">
              <a:avLst/>
            </a:prstGeom>
            <a:noFill/>
            <a:ln w="57150" algn="ctr">
              <a:solidFill>
                <a:srgbClr val="C00000"/>
              </a:solidFill>
              <a:round/>
              <a:headEnd/>
              <a:tailEnd/>
            </a:ln>
          </p:spPr>
        </p:cxnSp>
      </p:grpSp>
      <p:sp>
        <p:nvSpPr>
          <p:cNvPr id="40" name="CasellaDiTesto 39"/>
          <p:cNvSpPr txBox="1"/>
          <p:nvPr/>
        </p:nvSpPr>
        <p:spPr>
          <a:xfrm>
            <a:off x="4980122" y="3976071"/>
            <a:ext cx="3964901" cy="1077218"/>
          </a:xfrm>
          <a:prstGeom prst="rect">
            <a:avLst/>
          </a:prstGeom>
          <a:noFill/>
        </p:spPr>
        <p:txBody>
          <a:bodyPr wrap="square">
            <a:spAutoFit/>
          </a:bodyPr>
          <a:lstStyle/>
          <a:p>
            <a:pPr marL="342900" indent="-342900">
              <a:spcBef>
                <a:spcPct val="20000"/>
              </a:spcBef>
              <a:buFont typeface="Arial" pitchFamily="34" charset="0"/>
              <a:buChar char="•"/>
              <a:defRPr/>
            </a:pPr>
            <a:r>
              <a:rPr lang="en-US" sz="2000" dirty="0">
                <a:solidFill>
                  <a:srgbClr val="000000"/>
                </a:solidFill>
                <a:latin typeface="Arial" pitchFamily="34" charset="0"/>
              </a:rPr>
              <a:t>Lost small information</a:t>
            </a:r>
          </a:p>
          <a:p>
            <a:pPr marL="342900" indent="-342900">
              <a:spcBef>
                <a:spcPct val="20000"/>
              </a:spcBef>
              <a:buFont typeface="Arial" pitchFamily="34" charset="0"/>
              <a:buChar char="•"/>
              <a:defRPr/>
            </a:pPr>
            <a:r>
              <a:rPr lang="en-US" sz="2000" dirty="0">
                <a:solidFill>
                  <a:srgbClr val="000000"/>
                </a:solidFill>
                <a:latin typeface="Arial" pitchFamily="34" charset="0"/>
              </a:rPr>
              <a:t>Reduce the number of dimensions from </a:t>
            </a:r>
            <a:r>
              <a:rPr lang="en-US" sz="2000" i="1" dirty="0">
                <a:solidFill>
                  <a:srgbClr val="000000"/>
                </a:solidFill>
                <a:latin typeface="Arial" pitchFamily="34" charset="0"/>
              </a:rPr>
              <a:t>n</a:t>
            </a:r>
            <a:r>
              <a:rPr lang="en-US" sz="2000" dirty="0">
                <a:solidFill>
                  <a:srgbClr val="000000"/>
                </a:solidFill>
                <a:latin typeface="Arial" pitchFamily="34" charset="0"/>
              </a:rPr>
              <a:t>=10 to  = 4</a:t>
            </a:r>
          </a:p>
        </p:txBody>
      </p:sp>
      <p:sp>
        <p:nvSpPr>
          <p:cNvPr id="4" name="Slide Number Placeholder 3">
            <a:extLst>
              <a:ext uri="{FF2B5EF4-FFF2-40B4-BE49-F238E27FC236}">
                <a16:creationId xmlns:a16="http://schemas.microsoft.com/office/drawing/2014/main" id="{ED2C091F-1548-4F21-91CF-A7AFDB93ED97}"/>
              </a:ext>
            </a:extLst>
          </p:cNvPr>
          <p:cNvSpPr>
            <a:spLocks noGrp="1"/>
          </p:cNvSpPr>
          <p:nvPr>
            <p:ph type="sldNum" sz="quarter" idx="12"/>
          </p:nvPr>
        </p:nvSpPr>
        <p:spPr/>
        <p:txBody>
          <a:bodyPr/>
          <a:lstStyle/>
          <a:p>
            <a:fld id="{6CF46B70-BEEE-447A-8354-9995F2AD6C56}" type="slidenum">
              <a:rPr lang="en-US" smtClean="0"/>
              <a:pPr/>
              <a:t>55</a:t>
            </a:fld>
            <a:endParaRPr lang="en-US" dirty="0"/>
          </a:p>
        </p:txBody>
      </p:sp>
      <p:sp>
        <p:nvSpPr>
          <p:cNvPr id="5" name="Rectangle 4">
            <a:extLst>
              <a:ext uri="{FF2B5EF4-FFF2-40B4-BE49-F238E27FC236}">
                <a16:creationId xmlns:a16="http://schemas.microsoft.com/office/drawing/2014/main" id="{B8D2DD65-1AD0-44DA-A298-4D3D1BF87C07}"/>
              </a:ext>
            </a:extLst>
          </p:cNvPr>
          <p:cNvSpPr/>
          <p:nvPr/>
        </p:nvSpPr>
        <p:spPr>
          <a:xfrm>
            <a:off x="585000" y="1146833"/>
            <a:ext cx="8229600" cy="923330"/>
          </a:xfrm>
          <a:prstGeom prst="rect">
            <a:avLst/>
          </a:prstGeom>
        </p:spPr>
        <p:txBody>
          <a:bodyPr>
            <a:noAutofit/>
          </a:bodyPr>
          <a:lstStyle/>
          <a:p>
            <a:pPr marL="457200" indent="-457200">
              <a:defRPr/>
            </a:pPr>
            <a:r>
              <a:rPr lang="en-US" sz="2400" dirty="0"/>
              <a:t>Step 2 [PCA approximation]: ignore the PCs of lower significance.</a:t>
            </a:r>
          </a:p>
          <a:p>
            <a:pPr marL="457200" indent="-457200">
              <a:defRPr/>
            </a:pPr>
            <a:endParaRPr lang="en-US" sz="2800" dirty="0"/>
          </a:p>
        </p:txBody>
      </p:sp>
      <p:sp>
        <p:nvSpPr>
          <p:cNvPr id="13" name="Titolo 1">
            <a:extLst>
              <a:ext uri="{FF2B5EF4-FFF2-40B4-BE49-F238E27FC236}">
                <a16:creationId xmlns:a16="http://schemas.microsoft.com/office/drawing/2014/main" id="{3BD4EC15-C525-4A3D-A826-F39D86538F97}"/>
              </a:ext>
            </a:extLst>
          </p:cNvPr>
          <p:cNvSpPr>
            <a:spLocks noGrp="1"/>
          </p:cNvSpPr>
          <p:nvPr>
            <p:ph type="title"/>
          </p:nvPr>
        </p:nvSpPr>
        <p:spPr>
          <a:xfrm>
            <a:off x="104340" y="44152"/>
            <a:ext cx="7886700" cy="718607"/>
          </a:xfrm>
        </p:spPr>
        <p:txBody>
          <a:bodyPr/>
          <a:lstStyle/>
          <a:p>
            <a:r>
              <a:rPr lang="en-US" dirty="0"/>
              <a:t>PCA for fault detection: operational steps (2)</a:t>
            </a:r>
          </a:p>
        </p:txBody>
      </p:sp>
    </p:spTree>
    <p:extLst>
      <p:ext uri="{BB962C8B-B14F-4D97-AF65-F5344CB8AC3E}">
        <p14:creationId xmlns:p14="http://schemas.microsoft.com/office/powerpoint/2010/main" val="2319881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Rettangolo 48">
            <a:extLst>
              <a:ext uri="{FF2B5EF4-FFF2-40B4-BE49-F238E27FC236}">
                <a16:creationId xmlns:a16="http://schemas.microsoft.com/office/drawing/2014/main" id="{C8EF934E-7677-4E6C-A1A3-164FEB409124}"/>
              </a:ext>
            </a:extLst>
          </p:cNvPr>
          <p:cNvSpPr/>
          <p:nvPr/>
        </p:nvSpPr>
        <p:spPr bwMode="auto">
          <a:xfrm>
            <a:off x="4722080" y="2204625"/>
            <a:ext cx="3685320" cy="458016"/>
          </a:xfrm>
          <a:prstGeom prst="rect">
            <a:avLst/>
          </a:prstGeom>
          <a:solidFill>
            <a:srgbClr val="FFFF00"/>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ctr" defTabSz="914400" rtl="0" eaLnBrk="0" fontAlgn="base" latinLnBrk="0" hangingPunct="0">
              <a:lnSpc>
                <a:spcPct val="100000"/>
              </a:lnSpc>
              <a:spcBef>
                <a:spcPct val="20000"/>
              </a:spcBef>
              <a:spcAft>
                <a:spcPct val="0"/>
              </a:spcAft>
              <a:buClrTx/>
              <a:buSzTx/>
              <a:buFontTx/>
              <a:buNone/>
              <a:tabLst/>
            </a:pPr>
            <a:endParaRPr kumimoji="0" lang="it-IT" sz="2400" b="0" i="0" u="none" strike="noStrike" cap="none" normalizeH="0" baseline="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19472" name="Segnaposto contenuto 18"/>
              <p:cNvSpPr>
                <a:spLocks noGrp="1"/>
              </p:cNvSpPr>
              <p:nvPr>
                <p:ph idx="1"/>
              </p:nvPr>
            </p:nvSpPr>
            <p:spPr/>
            <p:txBody>
              <a:bodyPr/>
              <a:lstStyle/>
              <a:p>
                <a:pPr marL="457200" indent="-457200">
                  <a:defRPr/>
                </a:pPr>
                <a:r>
                  <a:rPr lang="en-US" sz="2000" dirty="0"/>
                  <a:t>Step 2 [PCA approximation]: ignore the PCs of lower significance.</a:t>
                </a:r>
              </a:p>
              <a:p>
                <a:pPr marL="857250" lvl="1" indent="-457200">
                  <a:buFont typeface="Arial" pitchFamily="34" charset="0"/>
                  <a:buChar char="•"/>
                </a:pPr>
                <a:endParaRPr lang="en-US" dirty="0"/>
              </a:p>
              <a:p>
                <a:pPr marL="400050" lvl="1" indent="0">
                  <a:buNone/>
                </a:pPr>
                <a:r>
                  <a:rPr lang="en-US" dirty="0"/>
                  <a:t>map the observation </a:t>
                </a:r>
                <a14:m>
                  <m:oMath xmlns:m="http://schemas.openxmlformats.org/officeDocument/2006/math">
                    <m:sSup>
                      <m:sSupPr>
                        <m:ctrlPr>
                          <a:rPr lang="it-IT" b="0" i="1" smtClean="0">
                            <a:latin typeface="Cambria Math" panose="02040503050406030204" pitchFamily="18" charset="0"/>
                          </a:rPr>
                        </m:ctrlPr>
                      </m:sSupPr>
                      <m:e>
                        <m:acc>
                          <m:accPr>
                            <m:chr m:val="⃗"/>
                            <m:ctrlPr>
                              <a:rPr lang="en-US" i="1" smtClean="0">
                                <a:latin typeface="Cambria Math" panose="02040503050406030204" pitchFamily="18" charset="0"/>
                              </a:rPr>
                            </m:ctrlPr>
                          </m:accPr>
                          <m:e>
                            <m:r>
                              <a:rPr lang="it-IT" b="0" i="1" smtClean="0">
                                <a:latin typeface="Cambria Math" panose="02040503050406030204" pitchFamily="18" charset="0"/>
                              </a:rPr>
                              <m:t>𝑥</m:t>
                            </m:r>
                          </m:e>
                        </m:acc>
                      </m:e>
                      <m:sup>
                        <m:r>
                          <a:rPr lang="it-IT" b="0" i="1" smtClean="0">
                            <a:latin typeface="Cambria Math" panose="02040503050406030204" pitchFamily="18" charset="0"/>
                          </a:rPr>
                          <m:t>𝑜𝑏𝑠</m:t>
                        </m:r>
                      </m:sup>
                    </m:sSup>
                  </m:oMath>
                </a14:m>
                <a:r>
                  <a:rPr lang="en-US" dirty="0"/>
                  <a:t> in a subspace </a:t>
                </a:r>
                <a14:m>
                  <m:oMath xmlns:m="http://schemas.openxmlformats.org/officeDocument/2006/math">
                    <m:sSup>
                      <m:sSupPr>
                        <m:ctrlPr>
                          <a:rPr lang="it-IT" i="1">
                            <a:solidFill>
                              <a:srgbClr val="000000"/>
                            </a:solidFill>
                            <a:latin typeface="Cambria Math" panose="02040503050406030204" pitchFamily="18" charset="0"/>
                          </a:rPr>
                        </m:ctrlPr>
                      </m:sSupPr>
                      <m:e>
                        <m:r>
                          <a:rPr lang="it-IT" i="1">
                            <a:solidFill>
                              <a:srgbClr val="000000"/>
                            </a:solidFill>
                            <a:latin typeface="Cambria Math" panose="02040503050406030204" pitchFamily="18" charset="0"/>
                          </a:rPr>
                          <m:t>ℜ</m:t>
                        </m:r>
                      </m:e>
                      <m:sup>
                        <m:r>
                          <a:rPr lang="it-IT" b="0" i="1" smtClean="0">
                            <a:solidFill>
                              <a:srgbClr val="000000"/>
                            </a:solidFill>
                            <a:latin typeface="Cambria Math" panose="02040503050406030204" pitchFamily="18" charset="0"/>
                          </a:rPr>
                          <m:t>𝑙</m:t>
                        </m:r>
                      </m:sup>
                    </m:sSup>
                    <m:r>
                      <a:rPr lang="it-IT" i="1">
                        <a:solidFill>
                          <a:srgbClr val="000000"/>
                        </a:solidFill>
                        <a:latin typeface="Cambria Math" panose="02040503050406030204" pitchFamily="18" charset="0"/>
                      </a:rPr>
                      <m:t>⊂</m:t>
                    </m:r>
                    <m:sSup>
                      <m:sSupPr>
                        <m:ctrlPr>
                          <a:rPr lang="it-IT" i="1">
                            <a:solidFill>
                              <a:srgbClr val="000000"/>
                            </a:solidFill>
                            <a:latin typeface="Cambria Math" panose="02040503050406030204" pitchFamily="18" charset="0"/>
                          </a:rPr>
                        </m:ctrlPr>
                      </m:sSupPr>
                      <m:e>
                        <m:r>
                          <a:rPr lang="it-IT" i="1">
                            <a:solidFill>
                              <a:srgbClr val="000000"/>
                            </a:solidFill>
                            <a:latin typeface="Cambria Math" panose="02040503050406030204" pitchFamily="18" charset="0"/>
                          </a:rPr>
                          <m:t>ℜ</m:t>
                        </m:r>
                      </m:e>
                      <m:sup>
                        <m:r>
                          <a:rPr lang="it-IT" i="1">
                            <a:solidFill>
                              <a:srgbClr val="000000"/>
                            </a:solidFill>
                            <a:latin typeface="Cambria Math" panose="02040503050406030204" pitchFamily="18" charset="0"/>
                          </a:rPr>
                          <m:t>𝑛</m:t>
                        </m:r>
                      </m:sup>
                    </m:sSup>
                    <m:r>
                      <a:rPr lang="it-IT" i="1">
                        <a:solidFill>
                          <a:srgbClr val="000000"/>
                        </a:solidFill>
                        <a:latin typeface="Cambria Math" panose="02040503050406030204" pitchFamily="18" charset="0"/>
                      </a:rPr>
                      <m:t> </m:t>
                    </m:r>
                  </m:oMath>
                </a14:m>
                <a:r>
                  <a:rPr lang="en-US" dirty="0"/>
                  <a:t>identified by the first l</a:t>
                </a:r>
                <a14:m>
                  <m:oMath xmlns:m="http://schemas.openxmlformats.org/officeDocument/2006/math">
                    <m:r>
                      <a:rPr lang="it-IT" b="0" i="1" smtClean="0">
                        <a:latin typeface="Cambria Math" panose="02040503050406030204" pitchFamily="18" charset="0"/>
                      </a:rPr>
                      <m:t>&lt;</m:t>
                    </m:r>
                    <m:r>
                      <a:rPr lang="it-IT" b="0" i="1" smtClean="0">
                        <a:latin typeface="Cambria Math" panose="02040503050406030204" pitchFamily="18" charset="0"/>
                      </a:rPr>
                      <m:t>𝑛</m:t>
                    </m:r>
                  </m:oMath>
                </a14:m>
                <a:r>
                  <a:rPr lang="en-US" dirty="0"/>
                  <a:t> eigenvectors </a:t>
                </a:r>
                <a14:m>
                  <m:oMath xmlns:m="http://schemas.openxmlformats.org/officeDocument/2006/math">
                    <m:sSub>
                      <m:sSubPr>
                        <m:ctrlPr>
                          <a:rPr lang="it-IT" b="0" i="1" smtClean="0">
                            <a:latin typeface="Cambria Math" panose="02040503050406030204" pitchFamily="18" charset="0"/>
                          </a:rPr>
                        </m:ctrlPr>
                      </m:sSubPr>
                      <m:e>
                        <m:acc>
                          <m:accPr>
                            <m:chr m:val="⃗"/>
                            <m:ctrlPr>
                              <a:rPr lang="it-IT" b="0" i="1" smtClean="0">
                                <a:latin typeface="Cambria Math" panose="02040503050406030204" pitchFamily="18" charset="0"/>
                              </a:rPr>
                            </m:ctrlPr>
                          </m:accPr>
                          <m:e>
                            <m:r>
                              <a:rPr lang="it-IT" b="0" i="1" smtClean="0">
                                <a:latin typeface="Cambria Math" panose="02040503050406030204" pitchFamily="18" charset="0"/>
                              </a:rPr>
                              <m:t>𝑝</m:t>
                            </m:r>
                          </m:e>
                        </m:acc>
                      </m:e>
                      <m:sub>
                        <m:r>
                          <a:rPr lang="it-IT" b="0" i="1" smtClean="0">
                            <a:latin typeface="Cambria Math" panose="02040503050406030204" pitchFamily="18" charset="0"/>
                          </a:rPr>
                          <m:t>1</m:t>
                        </m:r>
                      </m:sub>
                    </m:sSub>
                    <m:r>
                      <a:rPr lang="it-IT" b="0" i="1" smtClean="0">
                        <a:latin typeface="Cambria Math" panose="02040503050406030204" pitchFamily="18" charset="0"/>
                      </a:rPr>
                      <m:t>, …,</m:t>
                    </m:r>
                    <m:sSub>
                      <m:sSubPr>
                        <m:ctrlPr>
                          <a:rPr lang="it-IT" i="1">
                            <a:latin typeface="Cambria Math" panose="02040503050406030204" pitchFamily="18" charset="0"/>
                          </a:rPr>
                        </m:ctrlPr>
                      </m:sSubPr>
                      <m:e>
                        <m:acc>
                          <m:accPr>
                            <m:chr m:val="⃗"/>
                            <m:ctrlPr>
                              <a:rPr lang="it-IT" i="1">
                                <a:latin typeface="Cambria Math" panose="02040503050406030204" pitchFamily="18" charset="0"/>
                              </a:rPr>
                            </m:ctrlPr>
                          </m:accPr>
                          <m:e>
                            <m:r>
                              <a:rPr lang="it-IT" i="1">
                                <a:latin typeface="Cambria Math" panose="02040503050406030204" pitchFamily="18" charset="0"/>
                              </a:rPr>
                              <m:t>𝑝</m:t>
                            </m:r>
                          </m:e>
                        </m:acc>
                      </m:e>
                      <m:sub>
                        <m:r>
                          <a:rPr lang="it-IT" b="0" i="1" smtClean="0">
                            <a:latin typeface="Cambria Math" panose="02040503050406030204" pitchFamily="18" charset="0"/>
                          </a:rPr>
                          <m:t>𝑙</m:t>
                        </m:r>
                      </m:sub>
                    </m:sSub>
                  </m:oMath>
                </a14:m>
                <a:r>
                  <a:rPr lang="en-US" dirty="0"/>
                  <a:t>:</a:t>
                </a:r>
              </a:p>
              <a:p>
                <a:pPr marL="400050" lvl="1" indent="0">
                  <a:buNone/>
                </a:pPr>
                <a:r>
                  <a:rPr lang="en-US" dirty="0"/>
                  <a:t>                                                       </a:t>
                </a:r>
                <a14:m>
                  <m:oMath xmlns:m="http://schemas.openxmlformats.org/officeDocument/2006/math">
                    <m:sSup>
                      <m:sSupPr>
                        <m:ctrlPr>
                          <a:rPr lang="it-IT" i="1">
                            <a:latin typeface="Cambria Math" panose="02040503050406030204" pitchFamily="18" charset="0"/>
                          </a:rPr>
                        </m:ctrlPr>
                      </m:sSupPr>
                      <m:e>
                        <m:acc>
                          <m:accPr>
                            <m:chr m:val="⃗"/>
                            <m:ctrlPr>
                              <a:rPr lang="en-US" i="1">
                                <a:latin typeface="Cambria Math" panose="02040503050406030204" pitchFamily="18" charset="0"/>
                              </a:rPr>
                            </m:ctrlPr>
                          </m:accPr>
                          <m:e>
                            <m:r>
                              <a:rPr lang="it-IT" i="1">
                                <a:latin typeface="Cambria Math" panose="02040503050406030204" pitchFamily="18" charset="0"/>
                              </a:rPr>
                              <m:t>𝑥</m:t>
                            </m:r>
                          </m:e>
                        </m:acc>
                      </m:e>
                      <m:sup>
                        <m:r>
                          <a:rPr lang="it-IT" i="1">
                            <a:latin typeface="Cambria Math" panose="02040503050406030204" pitchFamily="18" charset="0"/>
                          </a:rPr>
                          <m:t>𝑜𝑏𝑠</m:t>
                        </m:r>
                      </m:sup>
                    </m:sSup>
                    <m:sSub>
                      <m:sSubPr>
                        <m:ctrlPr>
                          <a:rPr lang="it-IT" b="0" i="1" smtClean="0">
                            <a:latin typeface="Cambria Math" panose="02040503050406030204" pitchFamily="18" charset="0"/>
                          </a:rPr>
                        </m:ctrlPr>
                      </m:sSubPr>
                      <m:e>
                        <m:r>
                          <a:rPr lang="it-IT" b="0" i="1" smtClean="0">
                            <a:latin typeface="Cambria Math" panose="02040503050406030204" pitchFamily="18" charset="0"/>
                          </a:rPr>
                          <m:t>𝑃</m:t>
                        </m:r>
                      </m:e>
                      <m:sub>
                        <m:r>
                          <a:rPr lang="it-IT" b="0" i="1" smtClean="0">
                            <a:latin typeface="Cambria Math" panose="02040503050406030204" pitchFamily="18" charset="0"/>
                          </a:rPr>
                          <m:t>𝑙</m:t>
                        </m:r>
                      </m:sub>
                    </m:sSub>
                    <m:r>
                      <m:rPr>
                        <m:lit/>
                      </m:rPr>
                      <a:rPr lang="it-IT" b="0" i="1" smtClean="0">
                        <a:latin typeface="Cambria Math" panose="02040503050406030204" pitchFamily="18" charset="0"/>
                      </a:rPr>
                      <m:t> </m:t>
                    </m:r>
                  </m:oMath>
                </a14:m>
                <a:r>
                  <a:rPr lang="en-US" dirty="0"/>
                  <a:t>  with </a:t>
                </a:r>
                <a14:m>
                  <m:oMath xmlns:m="http://schemas.openxmlformats.org/officeDocument/2006/math">
                    <m:sSub>
                      <m:sSubPr>
                        <m:ctrlPr>
                          <a:rPr lang="it-IT" i="1">
                            <a:solidFill>
                              <a:srgbClr val="000000"/>
                            </a:solidFill>
                            <a:latin typeface="Cambria Math" panose="02040503050406030204" pitchFamily="18" charset="0"/>
                          </a:rPr>
                        </m:ctrlPr>
                      </m:sSubPr>
                      <m:e>
                        <m:r>
                          <a:rPr lang="it-IT" i="1">
                            <a:solidFill>
                              <a:srgbClr val="000000"/>
                            </a:solidFill>
                            <a:latin typeface="Cambria Math" panose="02040503050406030204" pitchFamily="18" charset="0"/>
                          </a:rPr>
                          <m:t>𝑃</m:t>
                        </m:r>
                      </m:e>
                      <m:sub>
                        <m:r>
                          <a:rPr lang="it-IT" b="0" i="1" smtClean="0">
                            <a:solidFill>
                              <a:srgbClr val="000000"/>
                            </a:solidFill>
                            <a:latin typeface="Cambria Math" panose="02040503050406030204" pitchFamily="18" charset="0"/>
                          </a:rPr>
                          <m:t>𝑙</m:t>
                        </m:r>
                        <m:r>
                          <a:rPr lang="it-IT" i="1">
                            <a:solidFill>
                              <a:srgbClr val="000000"/>
                            </a:solidFill>
                            <a:latin typeface="Cambria Math" panose="02040503050406030204" pitchFamily="18" charset="0"/>
                          </a:rPr>
                          <m:t> </m:t>
                        </m:r>
                      </m:sub>
                    </m:sSub>
                    <m:r>
                      <a:rPr lang="it-IT" i="1">
                        <a:solidFill>
                          <a:srgbClr val="000000"/>
                        </a:solidFill>
                        <a:latin typeface="Cambria Math" panose="02040503050406030204" pitchFamily="18" charset="0"/>
                      </a:rPr>
                      <m:t>=</m:t>
                    </m:r>
                  </m:oMath>
                </a14:m>
                <a:r>
                  <a:rPr lang="it-IT" dirty="0"/>
                  <a:t> [</a:t>
                </a:r>
                <a14:m>
                  <m:oMath xmlns:m="http://schemas.openxmlformats.org/officeDocument/2006/math">
                    <m:sSub>
                      <m:sSubPr>
                        <m:ctrlPr>
                          <a:rPr lang="it-IT" i="1">
                            <a:latin typeface="Cambria Math" panose="02040503050406030204" pitchFamily="18" charset="0"/>
                          </a:rPr>
                        </m:ctrlPr>
                      </m:sSubPr>
                      <m:e>
                        <m:acc>
                          <m:accPr>
                            <m:chr m:val="⃗"/>
                            <m:ctrlPr>
                              <a:rPr lang="it-IT" i="1">
                                <a:latin typeface="Cambria Math" panose="02040503050406030204" pitchFamily="18" charset="0"/>
                              </a:rPr>
                            </m:ctrlPr>
                          </m:accPr>
                          <m:e>
                            <m:r>
                              <a:rPr lang="it-IT" i="1">
                                <a:latin typeface="Cambria Math" panose="02040503050406030204" pitchFamily="18" charset="0"/>
                              </a:rPr>
                              <m:t>𝑝</m:t>
                            </m:r>
                          </m:e>
                        </m:acc>
                      </m:e>
                      <m:sub>
                        <m:r>
                          <a:rPr lang="it-IT" i="1">
                            <a:latin typeface="Cambria Math" panose="02040503050406030204" pitchFamily="18" charset="0"/>
                          </a:rPr>
                          <m:t>1</m:t>
                        </m:r>
                      </m:sub>
                    </m:sSub>
                    <m:r>
                      <a:rPr lang="it-IT" i="1">
                        <a:latin typeface="Cambria Math" panose="02040503050406030204" pitchFamily="18" charset="0"/>
                      </a:rPr>
                      <m:t>, …,</m:t>
                    </m:r>
                    <m:sSub>
                      <m:sSubPr>
                        <m:ctrlPr>
                          <a:rPr lang="it-IT" i="1">
                            <a:latin typeface="Cambria Math" panose="02040503050406030204" pitchFamily="18" charset="0"/>
                          </a:rPr>
                        </m:ctrlPr>
                      </m:sSubPr>
                      <m:e>
                        <m:acc>
                          <m:accPr>
                            <m:chr m:val="⃗"/>
                            <m:ctrlPr>
                              <a:rPr lang="it-IT" i="1">
                                <a:latin typeface="Cambria Math" panose="02040503050406030204" pitchFamily="18" charset="0"/>
                              </a:rPr>
                            </m:ctrlPr>
                          </m:accPr>
                          <m:e>
                            <m:r>
                              <a:rPr lang="it-IT" i="1">
                                <a:latin typeface="Cambria Math" panose="02040503050406030204" pitchFamily="18" charset="0"/>
                              </a:rPr>
                              <m:t>𝑝</m:t>
                            </m:r>
                          </m:e>
                        </m:acc>
                      </m:e>
                      <m:sub>
                        <m:r>
                          <a:rPr lang="it-IT" b="0" i="1" smtClean="0">
                            <a:latin typeface="Cambria Math" panose="02040503050406030204" pitchFamily="18" charset="0"/>
                          </a:rPr>
                          <m:t>𝑙</m:t>
                        </m:r>
                      </m:sub>
                    </m:sSub>
                    <m:r>
                      <a:rPr lang="it-IT" i="1">
                        <a:latin typeface="Cambria Math" panose="02040503050406030204" pitchFamily="18" charset="0"/>
                      </a:rPr>
                      <m:t>]</m:t>
                    </m:r>
                  </m:oMath>
                </a14:m>
                <a:endParaRPr lang="en-US" dirty="0"/>
              </a:p>
            </p:txBody>
          </p:sp>
        </mc:Choice>
        <mc:Fallback xmlns="">
          <p:sp>
            <p:nvSpPr>
              <p:cNvPr id="19472" name="Segnaposto contenuto 18"/>
              <p:cNvSpPr>
                <a:spLocks noGrp="1" noRot="1" noChangeAspect="1" noMove="1" noResize="1" noEditPoints="1" noAdjustHandles="1" noChangeArrowheads="1" noChangeShapeType="1" noTextEdit="1"/>
              </p:cNvSpPr>
              <p:nvPr>
                <p:ph idx="1"/>
              </p:nvPr>
            </p:nvSpPr>
            <p:spPr>
              <a:blipFill>
                <a:blip r:embed="rId3"/>
                <a:stretch>
                  <a:fillRect l="-667" t="-1085"/>
                </a:stretch>
              </a:blipFill>
            </p:spPr>
            <p:txBody>
              <a:bodyPr/>
              <a:lstStyle/>
              <a:p>
                <a:r>
                  <a:rPr lang="it-IT">
                    <a:noFill/>
                  </a:rPr>
                  <a:t> </a:t>
                </a:r>
              </a:p>
            </p:txBody>
          </p:sp>
        </mc:Fallback>
      </mc:AlternateContent>
      <p:sp>
        <p:nvSpPr>
          <p:cNvPr id="19467" name="Titolo 1"/>
          <p:cNvSpPr>
            <a:spLocks noGrp="1"/>
          </p:cNvSpPr>
          <p:nvPr>
            <p:ph type="title"/>
          </p:nvPr>
        </p:nvSpPr>
        <p:spPr>
          <a:xfrm>
            <a:off x="719137" y="34925"/>
            <a:ext cx="7018337" cy="838200"/>
          </a:xfrm>
        </p:spPr>
        <p:txBody>
          <a:bodyPr/>
          <a:lstStyle/>
          <a:p>
            <a:r>
              <a:rPr lang="en-US" dirty="0"/>
              <a:t>PCA for fault detection: operational steps (2)</a:t>
            </a:r>
          </a:p>
        </p:txBody>
      </p:sp>
      <p:sp>
        <p:nvSpPr>
          <p:cNvPr id="19468" name="Segnaposto numero diapositiva 3"/>
          <p:cNvSpPr>
            <a:spLocks noGrp="1"/>
          </p:cNvSpPr>
          <p:nvPr>
            <p:ph type="sldNum" sz="quarter" idx="10"/>
          </p:nvPr>
        </p:nvSpPr>
        <p:spPr bwMode="auto">
          <a:xfrm>
            <a:off x="7737475" y="152400"/>
            <a:ext cx="1362075" cy="244475"/>
          </a:xfrm>
          <a:prstGeom prst="rect">
            <a:avLst/>
          </a:prstGeom>
          <a:noFill/>
          <a:ln w="9525">
            <a:noFill/>
            <a:miter lim="800000"/>
            <a:headEnd/>
            <a:tailEnd/>
          </a:ln>
          <a:effectLst/>
        </p:spPr>
        <p:txBody>
          <a:bodyPr vert="horz" wrap="none" lIns="0" tIns="0" rIns="1080000" bIns="0" numCol="1" anchor="t" anchorCtr="0" compatLnSpc="1">
            <a:prstTxWarp prst="textNoShape">
              <a:avLst/>
            </a:prstTxWarp>
            <a:spAutoFit/>
          </a:bodyPr>
          <a:lstStyle>
            <a:defPPr>
              <a:defRPr lang="en-US"/>
            </a:defPPr>
            <a:lvl1pPr marL="0" algn="r" defTabSz="457200" rtl="0" eaLnBrk="0" latinLnBrk="0" hangingPunct="0">
              <a:spcBef>
                <a:spcPct val="20000"/>
              </a:spcBef>
              <a:defRPr sz="1600" b="1" kern="1200">
                <a:solidFill>
                  <a:srgbClr val="FF9900"/>
                </a:solidFill>
                <a:latin typeface="Arial"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914400" rtl="0" eaLnBrk="0" fontAlgn="base" latinLnBrk="0" hangingPunct="0">
              <a:lnSpc>
                <a:spcPct val="100000"/>
              </a:lnSpc>
              <a:spcBef>
                <a:spcPct val="20000"/>
              </a:spcBef>
              <a:spcAft>
                <a:spcPct val="0"/>
              </a:spcAft>
              <a:buClrTx/>
              <a:buSzTx/>
              <a:buFontTx/>
              <a:buNone/>
              <a:tabLst/>
              <a:defRPr/>
            </a:pPr>
            <a:fld id="{98348F81-64CC-490D-AFD0-F90D0E752DD9}" type="slidenum">
              <a:rPr lang="it-IT" smtClean="0"/>
              <a:pPr marL="0" marR="0" lvl="0" indent="0" algn="r" defTabSz="914400" rtl="0" eaLnBrk="0" fontAlgn="base" latinLnBrk="0" hangingPunct="0">
                <a:lnSpc>
                  <a:spcPct val="100000"/>
                </a:lnSpc>
                <a:spcBef>
                  <a:spcPct val="20000"/>
                </a:spcBef>
                <a:spcAft>
                  <a:spcPct val="0"/>
                </a:spcAft>
                <a:buClrTx/>
                <a:buSzTx/>
                <a:buFontTx/>
                <a:buNone/>
                <a:tabLst/>
                <a:defRPr/>
              </a:pPr>
              <a:t>56</a:t>
            </a:fld>
            <a:endParaRPr kumimoji="0" lang="it-IT" sz="1600" b="1" i="0" u="none" strike="noStrike" kern="1200" cap="none" spc="0" normalizeH="0" baseline="0" noProof="0">
              <a:ln>
                <a:noFill/>
              </a:ln>
              <a:solidFill>
                <a:srgbClr val="FF9900"/>
              </a:solidFill>
              <a:effectLst/>
              <a:uLnTx/>
              <a:uFillTx/>
              <a:latin typeface="Arial" pitchFamily="34" charset="0"/>
              <a:ea typeface="+mn-ea"/>
              <a:cs typeface="+mn-cs"/>
            </a:endParaRPr>
          </a:p>
        </p:txBody>
      </p:sp>
      <p:sp>
        <p:nvSpPr>
          <p:cNvPr id="19469" name="Rectangle 2"/>
          <p:cNvSpPr>
            <a:spLocks noChangeArrowheads="1"/>
          </p:cNvSpPr>
          <p:nvPr/>
        </p:nvSpPr>
        <p:spPr bwMode="auto">
          <a:xfrm>
            <a:off x="0" y="0"/>
            <a:ext cx="9144000" cy="0"/>
          </a:xfrm>
          <a:prstGeom prst="rect">
            <a:avLst/>
          </a:prstGeom>
          <a:noFill/>
          <a:ln w="9525" algn="ctr">
            <a:noFill/>
            <a:miter lim="800000"/>
            <a:headEnd/>
            <a:tailEnd/>
          </a:ln>
        </p:spPr>
        <p:txBody>
          <a:bodyPr wrap="none" lIns="0" tIns="0" rIns="0" bIns="0" anchor="ctr">
            <a:spAutoFit/>
          </a:bodyPr>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19470" name="Rectangle 14"/>
          <p:cNvSpPr>
            <a:spLocks noChangeArrowheads="1"/>
          </p:cNvSpPr>
          <p:nvPr/>
        </p:nvSpPr>
        <p:spPr bwMode="auto">
          <a:xfrm>
            <a:off x="0" y="0"/>
            <a:ext cx="9144000" cy="0"/>
          </a:xfrm>
          <a:prstGeom prst="rect">
            <a:avLst/>
          </a:prstGeom>
          <a:noFill/>
          <a:ln w="9525" algn="ctr">
            <a:noFill/>
            <a:miter lim="800000"/>
            <a:headEnd/>
            <a:tailEnd/>
          </a:ln>
        </p:spPr>
        <p:txBody>
          <a:bodyPr wrap="none" lIns="0" tIns="0" rIns="0" bIns="0" anchor="ctr">
            <a:spAutoFit/>
          </a:bodyPr>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19471" name="Rectangle 16"/>
          <p:cNvSpPr>
            <a:spLocks noChangeArrowheads="1"/>
          </p:cNvSpPr>
          <p:nvPr/>
        </p:nvSpPr>
        <p:spPr bwMode="auto">
          <a:xfrm>
            <a:off x="0" y="0"/>
            <a:ext cx="9144000" cy="0"/>
          </a:xfrm>
          <a:prstGeom prst="rect">
            <a:avLst/>
          </a:prstGeom>
          <a:noFill/>
          <a:ln w="9525" algn="ctr">
            <a:noFill/>
            <a:miter lim="800000"/>
            <a:headEnd/>
            <a:tailEnd/>
          </a:ln>
        </p:spPr>
        <p:txBody>
          <a:bodyPr wrap="none" lIns="0" tIns="0" rIns="0" bIns="0" anchor="ctr">
            <a:spAutoFit/>
          </a:bodyPr>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26" name="AutoShape 9">
            <a:extLst>
              <a:ext uri="{FF2B5EF4-FFF2-40B4-BE49-F238E27FC236}">
                <a16:creationId xmlns:a16="http://schemas.microsoft.com/office/drawing/2014/main" id="{52A0EC47-7067-466E-85A2-A9505717B40E}"/>
              </a:ext>
            </a:extLst>
          </p:cNvPr>
          <p:cNvSpPr>
            <a:spLocks noChangeArrowheads="1"/>
          </p:cNvSpPr>
          <p:nvPr/>
        </p:nvSpPr>
        <p:spPr bwMode="auto">
          <a:xfrm flipH="1">
            <a:off x="3751265" y="1396773"/>
            <a:ext cx="1082673" cy="132009"/>
          </a:xfrm>
          <a:prstGeom prst="downArrow">
            <a:avLst>
              <a:gd name="adj1" fmla="val 54898"/>
              <a:gd name="adj2" fmla="val 100000"/>
            </a:avLst>
          </a:prstGeom>
          <a:solidFill>
            <a:srgbClr val="FF3300"/>
          </a:solidFill>
          <a:ln w="9525">
            <a:solidFill>
              <a:schemeClr val="tx1"/>
            </a:solidFill>
            <a:miter lim="800000"/>
            <a:headEnd/>
            <a:tailEnd/>
          </a:ln>
        </p:spPr>
        <p:txBody>
          <a:bodyPr wrap="none" anchor="ctr"/>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it-IT" sz="2400" b="0"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27" name="Rettangolo 26">
            <a:extLst>
              <a:ext uri="{FF2B5EF4-FFF2-40B4-BE49-F238E27FC236}">
                <a16:creationId xmlns:a16="http://schemas.microsoft.com/office/drawing/2014/main" id="{F02992BB-2588-4A10-BE02-56FF3C2F1179}"/>
              </a:ext>
            </a:extLst>
          </p:cNvPr>
          <p:cNvSpPr/>
          <p:nvPr/>
        </p:nvSpPr>
        <p:spPr bwMode="auto">
          <a:xfrm>
            <a:off x="290881" y="2838451"/>
            <a:ext cx="8803759" cy="3724664"/>
          </a:xfrm>
          <a:prstGeom prst="rect">
            <a:avLst/>
          </a:prstGeom>
          <a:solidFill>
            <a:srgbClr val="FFFFFF"/>
          </a:solidFill>
          <a:ln w="9525" cap="flat" cmpd="sng" algn="ctr">
            <a:solidFill>
              <a:srgbClr val="FF0000"/>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ctr" defTabSz="914400" rtl="0" eaLnBrk="0" fontAlgn="base" latinLnBrk="0" hangingPunct="0">
              <a:lnSpc>
                <a:spcPct val="100000"/>
              </a:lnSpc>
              <a:spcBef>
                <a:spcPct val="20000"/>
              </a:spcBef>
              <a:spcAft>
                <a:spcPct val="0"/>
              </a:spcAft>
              <a:buClrTx/>
              <a:buSzTx/>
              <a:buFontTx/>
              <a:buNone/>
              <a:tabLst/>
            </a:pPr>
            <a:endParaRPr kumimoji="0" lang="it-IT" sz="2400" b="0" i="0" u="none" strike="noStrike" cap="none" normalizeH="0" baseline="0">
              <a:ln>
                <a:noFill/>
              </a:ln>
              <a:solidFill>
                <a:schemeClr val="tx1"/>
              </a:solidFill>
              <a:effectLst/>
              <a:latin typeface="Arial" charset="0"/>
            </a:endParaRPr>
          </a:p>
        </p:txBody>
      </p:sp>
      <p:pic>
        <p:nvPicPr>
          <p:cNvPr id="28" name="Picture 1">
            <a:extLst>
              <a:ext uri="{FF2B5EF4-FFF2-40B4-BE49-F238E27FC236}">
                <a16:creationId xmlns:a16="http://schemas.microsoft.com/office/drawing/2014/main" id="{142CD4C9-3FAF-46A5-916F-94D317B8004E}"/>
              </a:ext>
            </a:extLst>
          </p:cNvPr>
          <p:cNvPicPr>
            <a:picLocks noChangeAspect="1" noChangeArrowheads="1"/>
          </p:cNvPicPr>
          <p:nvPr/>
        </p:nvPicPr>
        <p:blipFill>
          <a:blip r:embed="rId4" cstate="print"/>
          <a:srcRect l="18298" t="5551" r="16907" b="7544"/>
          <a:stretch>
            <a:fillRect/>
          </a:stretch>
        </p:blipFill>
        <p:spPr bwMode="auto">
          <a:xfrm>
            <a:off x="1119188" y="3855853"/>
            <a:ext cx="1323283" cy="1330325"/>
          </a:xfrm>
          <a:prstGeom prst="rect">
            <a:avLst/>
          </a:prstGeom>
          <a:noFill/>
          <a:ln w="9525">
            <a:noFill/>
            <a:miter lim="800000"/>
            <a:headEnd/>
            <a:tailEnd/>
          </a:ln>
        </p:spPr>
      </p:pic>
      <p:sp>
        <p:nvSpPr>
          <p:cNvPr id="29" name="AutoShape 9">
            <a:extLst>
              <a:ext uri="{FF2B5EF4-FFF2-40B4-BE49-F238E27FC236}">
                <a16:creationId xmlns:a16="http://schemas.microsoft.com/office/drawing/2014/main" id="{2DD33AFD-0F63-45E5-885D-7B4EEF7BF76A}"/>
              </a:ext>
            </a:extLst>
          </p:cNvPr>
          <p:cNvSpPr>
            <a:spLocks noChangeArrowheads="1"/>
          </p:cNvSpPr>
          <p:nvPr/>
        </p:nvSpPr>
        <p:spPr bwMode="auto">
          <a:xfrm rot="16200000" flipH="1">
            <a:off x="2474243" y="4385163"/>
            <a:ext cx="1082673" cy="132009"/>
          </a:xfrm>
          <a:prstGeom prst="downArrow">
            <a:avLst>
              <a:gd name="adj1" fmla="val 54898"/>
              <a:gd name="adj2" fmla="val 100000"/>
            </a:avLst>
          </a:prstGeom>
          <a:solidFill>
            <a:srgbClr val="FF3300"/>
          </a:solidFill>
          <a:ln w="9525">
            <a:solidFill>
              <a:schemeClr val="tx1"/>
            </a:solidFill>
            <a:miter lim="800000"/>
            <a:headEnd/>
            <a:tailEnd/>
          </a:ln>
        </p:spPr>
        <p:txBody>
          <a:bodyPr wrap="none" anchor="ctr"/>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it-IT" sz="2400" b="0" i="0" u="none" strike="noStrike" kern="1200" cap="none" spc="0" normalizeH="0" baseline="0" noProof="0">
              <a:ln>
                <a:noFill/>
              </a:ln>
              <a:solidFill>
                <a:srgbClr val="000000"/>
              </a:solidFill>
              <a:effectLst/>
              <a:uLnTx/>
              <a:uFillTx/>
              <a:latin typeface="Arial" pitchFamily="34" charset="0"/>
              <a:ea typeface="+mn-ea"/>
              <a:cs typeface="+mn-cs"/>
            </a:endParaRPr>
          </a:p>
        </p:txBody>
      </p:sp>
      <p:pic>
        <p:nvPicPr>
          <p:cNvPr id="32" name="Picture 2">
            <a:extLst>
              <a:ext uri="{FF2B5EF4-FFF2-40B4-BE49-F238E27FC236}">
                <a16:creationId xmlns:a16="http://schemas.microsoft.com/office/drawing/2014/main" id="{3A901436-D8EE-4282-BFAA-449C6231B075}"/>
              </a:ext>
            </a:extLst>
          </p:cNvPr>
          <p:cNvPicPr>
            <a:picLocks noChangeAspect="1" noChangeArrowheads="1"/>
          </p:cNvPicPr>
          <p:nvPr/>
        </p:nvPicPr>
        <p:blipFill>
          <a:blip r:embed="rId5" cstate="print"/>
          <a:srcRect l="18500" t="6110" r="16449" b="6985"/>
          <a:stretch>
            <a:fillRect/>
          </a:stretch>
        </p:blipFill>
        <p:spPr bwMode="auto">
          <a:xfrm>
            <a:off x="3913189" y="3896273"/>
            <a:ext cx="1382712" cy="1385155"/>
          </a:xfrm>
          <a:prstGeom prst="rect">
            <a:avLst/>
          </a:prstGeom>
          <a:noFill/>
          <a:ln w="9525">
            <a:noFill/>
            <a:miter lim="800000"/>
            <a:headEnd/>
            <a:tailEnd/>
          </a:ln>
        </p:spPr>
      </p:pic>
      <p:graphicFrame>
        <p:nvGraphicFramePr>
          <p:cNvPr id="35" name="Object 7">
            <a:extLst>
              <a:ext uri="{FF2B5EF4-FFF2-40B4-BE49-F238E27FC236}">
                <a16:creationId xmlns:a16="http://schemas.microsoft.com/office/drawing/2014/main" id="{D20F170A-0796-431A-BE56-0F24AB462713}"/>
              </a:ext>
            </a:extLst>
          </p:cNvPr>
          <p:cNvGraphicFramePr>
            <a:graphicFrameLocks noChangeAspect="1"/>
          </p:cNvGraphicFramePr>
          <p:nvPr>
            <p:extLst>
              <p:ext uri="{D42A27DB-BD31-4B8C-83A1-F6EECF244321}">
                <p14:modId xmlns:p14="http://schemas.microsoft.com/office/powerpoint/2010/main" val="2238490599"/>
              </p:ext>
            </p:extLst>
          </p:nvPr>
        </p:nvGraphicFramePr>
        <p:xfrm>
          <a:off x="2251075" y="5287778"/>
          <a:ext cx="339725" cy="436563"/>
        </p:xfrm>
        <a:graphic>
          <a:graphicData uri="http://schemas.openxmlformats.org/presentationml/2006/ole">
            <mc:AlternateContent xmlns:mc="http://schemas.openxmlformats.org/markup-compatibility/2006">
              <mc:Choice xmlns:v="urn:schemas-microsoft-com:vml" Requires="v">
                <p:oleObj name="Equazione" r:id="rId6" imgW="177480" imgH="228600" progId="Equation.3">
                  <p:embed/>
                </p:oleObj>
              </mc:Choice>
              <mc:Fallback>
                <p:oleObj name="Equazione" r:id="rId6" imgW="177480" imgH="228600" progId="Equation.3">
                  <p:embed/>
                  <p:pic>
                    <p:nvPicPr>
                      <p:cNvPr id="354311" name="Object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51075" y="5287778"/>
                        <a:ext cx="339725" cy="436563"/>
                      </a:xfrm>
                      <a:prstGeom prst="rect">
                        <a:avLst/>
                      </a:prstGeom>
                      <a:solidFill>
                        <a:schemeClr val="bg1"/>
                      </a:solidFill>
                    </p:spPr>
                  </p:pic>
                </p:oleObj>
              </mc:Fallback>
            </mc:AlternateContent>
          </a:graphicData>
        </a:graphic>
      </p:graphicFrame>
      <p:graphicFrame>
        <p:nvGraphicFramePr>
          <p:cNvPr id="36" name="Object 8">
            <a:extLst>
              <a:ext uri="{FF2B5EF4-FFF2-40B4-BE49-F238E27FC236}">
                <a16:creationId xmlns:a16="http://schemas.microsoft.com/office/drawing/2014/main" id="{A07ECE17-67FF-4ACC-93A1-CFD42EB2F991}"/>
              </a:ext>
            </a:extLst>
          </p:cNvPr>
          <p:cNvGraphicFramePr>
            <a:graphicFrameLocks noChangeAspect="1"/>
          </p:cNvGraphicFramePr>
          <p:nvPr>
            <p:extLst>
              <p:ext uri="{D42A27DB-BD31-4B8C-83A1-F6EECF244321}">
                <p14:modId xmlns:p14="http://schemas.microsoft.com/office/powerpoint/2010/main" val="2446020575"/>
              </p:ext>
            </p:extLst>
          </p:nvPr>
        </p:nvGraphicFramePr>
        <p:xfrm>
          <a:off x="612775" y="3646303"/>
          <a:ext cx="339725" cy="436563"/>
        </p:xfrm>
        <a:graphic>
          <a:graphicData uri="http://schemas.openxmlformats.org/presentationml/2006/ole">
            <mc:AlternateContent xmlns:mc="http://schemas.openxmlformats.org/markup-compatibility/2006">
              <mc:Choice xmlns:v="urn:schemas-microsoft-com:vml" Requires="v">
                <p:oleObj name="Equazione" r:id="rId8" imgW="177480" imgH="228600" progId="Equation.3">
                  <p:embed/>
                </p:oleObj>
              </mc:Choice>
              <mc:Fallback>
                <p:oleObj name="Equazione" r:id="rId8" imgW="177480" imgH="228600" progId="Equation.3">
                  <p:embed/>
                  <p:pic>
                    <p:nvPicPr>
                      <p:cNvPr id="354312" name="Object 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12775" y="3646303"/>
                        <a:ext cx="339725" cy="436563"/>
                      </a:xfrm>
                      <a:prstGeom prst="rect">
                        <a:avLst/>
                      </a:prstGeom>
                      <a:solidFill>
                        <a:schemeClr val="bg1"/>
                      </a:solidFill>
                    </p:spPr>
                  </p:pic>
                </p:oleObj>
              </mc:Fallback>
            </mc:AlternateContent>
          </a:graphicData>
        </a:graphic>
      </p:graphicFrame>
      <p:sp>
        <p:nvSpPr>
          <p:cNvPr id="38" name="CasellaDiTesto 37">
            <a:extLst>
              <a:ext uri="{FF2B5EF4-FFF2-40B4-BE49-F238E27FC236}">
                <a16:creationId xmlns:a16="http://schemas.microsoft.com/office/drawing/2014/main" id="{DB75D631-5C41-463D-8CE7-3D0145FD2F3A}"/>
              </a:ext>
            </a:extLst>
          </p:cNvPr>
          <p:cNvSpPr txBox="1"/>
          <p:nvPr/>
        </p:nvSpPr>
        <p:spPr>
          <a:xfrm>
            <a:off x="3200400" y="3687578"/>
            <a:ext cx="684803" cy="400110"/>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pitchFamily="34" charset="0"/>
                <a:ea typeface="+mn-ea"/>
                <a:cs typeface="+mn-cs"/>
              </a:rPr>
              <a:t>PC2</a:t>
            </a:r>
          </a:p>
        </p:txBody>
      </p:sp>
      <p:sp>
        <p:nvSpPr>
          <p:cNvPr id="39" name="CasellaDiTesto 38">
            <a:extLst>
              <a:ext uri="{FF2B5EF4-FFF2-40B4-BE49-F238E27FC236}">
                <a16:creationId xmlns:a16="http://schemas.microsoft.com/office/drawing/2014/main" id="{2D3F0484-9BC7-4693-AE37-FDD637056327}"/>
              </a:ext>
            </a:extLst>
          </p:cNvPr>
          <p:cNvSpPr txBox="1"/>
          <p:nvPr/>
        </p:nvSpPr>
        <p:spPr>
          <a:xfrm>
            <a:off x="8154397" y="4629918"/>
            <a:ext cx="684803" cy="400110"/>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pitchFamily="34" charset="0"/>
                <a:ea typeface="+mn-ea"/>
                <a:cs typeface="+mn-cs"/>
              </a:rPr>
              <a:t>PC1</a:t>
            </a:r>
          </a:p>
        </p:txBody>
      </p:sp>
      <p:graphicFrame>
        <p:nvGraphicFramePr>
          <p:cNvPr id="45" name="Object 11">
            <a:extLst>
              <a:ext uri="{FF2B5EF4-FFF2-40B4-BE49-F238E27FC236}">
                <a16:creationId xmlns:a16="http://schemas.microsoft.com/office/drawing/2014/main" id="{DB1FF723-103E-4B86-B801-E5FC5185CC2D}"/>
              </a:ext>
            </a:extLst>
          </p:cNvPr>
          <p:cNvGraphicFramePr>
            <a:graphicFrameLocks noChangeAspect="1"/>
          </p:cNvGraphicFramePr>
          <p:nvPr>
            <p:extLst>
              <p:ext uri="{D42A27DB-BD31-4B8C-83A1-F6EECF244321}">
                <p14:modId xmlns:p14="http://schemas.microsoft.com/office/powerpoint/2010/main" val="786215222"/>
              </p:ext>
            </p:extLst>
          </p:nvPr>
        </p:nvGraphicFramePr>
        <p:xfrm>
          <a:off x="1435996" y="3378015"/>
          <a:ext cx="1006475" cy="427038"/>
        </p:xfrm>
        <a:graphic>
          <a:graphicData uri="http://schemas.openxmlformats.org/presentationml/2006/ole">
            <mc:AlternateContent xmlns:mc="http://schemas.openxmlformats.org/markup-compatibility/2006">
              <mc:Choice xmlns:v="urn:schemas-microsoft-com:vml" Requires="v">
                <p:oleObj name="Equazione" r:id="rId10" imgW="457200" imgH="190440" progId="Equation.3">
                  <p:embed/>
                </p:oleObj>
              </mc:Choice>
              <mc:Fallback>
                <p:oleObj name="Equazione" r:id="rId10" imgW="457200" imgH="190440" progId="Equation.3">
                  <p:embed/>
                  <p:pic>
                    <p:nvPicPr>
                      <p:cNvPr id="354313" name="Object 1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435996" y="3378015"/>
                        <a:ext cx="1006475" cy="4270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mc:AlternateContent xmlns:mc="http://schemas.openxmlformats.org/markup-compatibility/2006" xmlns:a14="http://schemas.microsoft.com/office/drawing/2010/main">
        <mc:Choice Requires="a14">
          <p:sp>
            <p:nvSpPr>
              <p:cNvPr id="50" name="Object 3">
                <a:extLst>
                  <a:ext uri="{FF2B5EF4-FFF2-40B4-BE49-F238E27FC236}">
                    <a16:creationId xmlns:a16="http://schemas.microsoft.com/office/drawing/2014/main" id="{1BE66D36-C74E-44AB-BB65-151DC6FA7CDB}"/>
                  </a:ext>
                </a:extLst>
              </p:cNvPr>
              <p:cNvSpPr txBox="1"/>
              <p:nvPr/>
            </p:nvSpPr>
            <p:spPr bwMode="auto">
              <a:xfrm>
                <a:off x="4156075" y="3421168"/>
                <a:ext cx="1228725" cy="384175"/>
              </a:xfrm>
              <a:prstGeom prst="rect">
                <a:avLst/>
              </a:prstGeom>
              <a:noFill/>
            </p:spPr>
            <p:txBody>
              <a:bodyPr>
                <a:normAutofit/>
              </a:bodyPr>
              <a:lstStyle/>
              <a:p>
                <a:pPr/>
                <a14:m>
                  <m:oMathPara xmlns:m="http://schemas.openxmlformats.org/officeDocument/2006/math">
                    <m:oMathParaPr>
                      <m:jc m:val="left"/>
                    </m:oMathParaPr>
                    <m:oMath xmlns:m="http://schemas.openxmlformats.org/officeDocument/2006/math">
                      <m:sSup>
                        <m:sSupPr>
                          <m:ctrlPr>
                            <a:rPr lang="it-IT" i="1">
                              <a:solidFill>
                                <a:srgbClr val="000000"/>
                              </a:solidFill>
                              <a:latin typeface="Cambria Math" panose="02040503050406030204" pitchFamily="18" charset="0"/>
                            </a:rPr>
                          </m:ctrlPr>
                        </m:sSupPr>
                        <m:e>
                          <m:r>
                            <a:rPr lang="it-IT" i="1">
                              <a:solidFill>
                                <a:srgbClr val="000000"/>
                              </a:solidFill>
                              <a:latin typeface="Cambria Math" panose="02040503050406030204" pitchFamily="18" charset="0"/>
                            </a:rPr>
                            <m:t>𝑋</m:t>
                          </m:r>
                        </m:e>
                        <m:sup>
                          <m:r>
                            <a:rPr lang="it-IT" i="1">
                              <a:solidFill>
                                <a:srgbClr val="000000"/>
                              </a:solidFill>
                              <a:latin typeface="Cambria Math" panose="02040503050406030204" pitchFamily="18" charset="0"/>
                            </a:rPr>
                            <m:t>𝑜𝑏𝑠</m:t>
                          </m:r>
                          <m:r>
                            <a:rPr lang="it-IT" i="1">
                              <a:solidFill>
                                <a:srgbClr val="000000"/>
                              </a:solidFill>
                              <a:latin typeface="Cambria Math" panose="02040503050406030204" pitchFamily="18" charset="0"/>
                            </a:rPr>
                            <m:t>−</m:t>
                          </m:r>
                          <m:r>
                            <a:rPr lang="it-IT" i="1">
                              <a:solidFill>
                                <a:srgbClr val="000000"/>
                              </a:solidFill>
                              <a:latin typeface="Cambria Math" panose="02040503050406030204" pitchFamily="18" charset="0"/>
                            </a:rPr>
                            <m:t>𝑛𝑐</m:t>
                          </m:r>
                        </m:sup>
                      </m:sSup>
                      <m:r>
                        <a:rPr lang="it-IT" i="1">
                          <a:solidFill>
                            <a:srgbClr val="000000"/>
                          </a:solidFill>
                          <a:latin typeface="Cambria Math" panose="02040503050406030204" pitchFamily="18" charset="0"/>
                        </a:rPr>
                        <m:t>𝑃</m:t>
                      </m:r>
                    </m:oMath>
                  </m:oMathPara>
                </a14:m>
                <a:endParaRPr lang="it-IT" dirty="0"/>
              </a:p>
            </p:txBody>
          </p:sp>
        </mc:Choice>
        <mc:Fallback xmlns="">
          <p:sp>
            <p:nvSpPr>
              <p:cNvPr id="50" name="Object 3">
                <a:extLst>
                  <a:ext uri="{FF2B5EF4-FFF2-40B4-BE49-F238E27FC236}">
                    <a16:creationId xmlns:a16="http://schemas.microsoft.com/office/drawing/2014/main" id="{1BE66D36-C74E-44AB-BB65-151DC6FA7CDB}"/>
                  </a:ext>
                </a:extLst>
              </p:cNvPr>
              <p:cNvSpPr txBox="1">
                <a:spLocks noRot="1" noChangeAspect="1" noMove="1" noResize="1" noEditPoints="1" noAdjustHandles="1" noChangeArrowheads="1" noChangeShapeType="1" noTextEdit="1"/>
              </p:cNvSpPr>
              <p:nvPr/>
            </p:nvSpPr>
            <p:spPr bwMode="auto">
              <a:xfrm>
                <a:off x="4156075" y="3421168"/>
                <a:ext cx="1228725" cy="384175"/>
              </a:xfrm>
              <a:prstGeom prst="rect">
                <a:avLst/>
              </a:prstGeom>
              <a:blipFill>
                <a:blip r:embed="rId12"/>
                <a:stretch>
                  <a:fillRect/>
                </a:stretch>
              </a:blipFill>
            </p:spPr>
            <p:txBody>
              <a:bodyPr/>
              <a:lstStyle/>
              <a:p>
                <a:r>
                  <a:rPr lang="it-IT">
                    <a:noFill/>
                  </a:rPr>
                  <a:t> </a:t>
                </a:r>
              </a:p>
            </p:txBody>
          </p:sp>
        </mc:Fallback>
      </mc:AlternateContent>
      <p:sp>
        <p:nvSpPr>
          <p:cNvPr id="51" name="AutoShape 9">
            <a:extLst>
              <a:ext uri="{FF2B5EF4-FFF2-40B4-BE49-F238E27FC236}">
                <a16:creationId xmlns:a16="http://schemas.microsoft.com/office/drawing/2014/main" id="{BA2E2434-3A1E-4650-B7B5-E631D784A915}"/>
              </a:ext>
            </a:extLst>
          </p:cNvPr>
          <p:cNvSpPr>
            <a:spLocks noChangeArrowheads="1"/>
          </p:cNvSpPr>
          <p:nvPr/>
        </p:nvSpPr>
        <p:spPr bwMode="auto">
          <a:xfrm rot="16200000" flipH="1">
            <a:off x="5522243" y="4442313"/>
            <a:ext cx="1082673" cy="132009"/>
          </a:xfrm>
          <a:prstGeom prst="downArrow">
            <a:avLst>
              <a:gd name="adj1" fmla="val 54898"/>
              <a:gd name="adj2" fmla="val 100000"/>
            </a:avLst>
          </a:prstGeom>
          <a:solidFill>
            <a:srgbClr val="FF3300"/>
          </a:solidFill>
          <a:ln w="9525">
            <a:solidFill>
              <a:schemeClr val="tx1"/>
            </a:solidFill>
            <a:miter lim="800000"/>
            <a:headEnd/>
            <a:tailEnd/>
          </a:ln>
        </p:spPr>
        <p:txBody>
          <a:bodyPr wrap="none" anchor="ctr"/>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it-IT" sz="2400" b="0" i="0" u="none" strike="noStrike" kern="1200" cap="none" spc="0" normalizeH="0" baseline="0" noProof="0">
              <a:ln>
                <a:noFill/>
              </a:ln>
              <a:solidFill>
                <a:srgbClr val="000000"/>
              </a:solidFill>
              <a:effectLst/>
              <a:uLnTx/>
              <a:uFillTx/>
              <a:latin typeface="Arial" pitchFamily="34" charset="0"/>
              <a:ea typeface="+mn-ea"/>
              <a:cs typeface="+mn-cs"/>
            </a:endParaRPr>
          </a:p>
        </p:txBody>
      </p:sp>
      <p:pic>
        <p:nvPicPr>
          <p:cNvPr id="52" name="Picture 13">
            <a:extLst>
              <a:ext uri="{FF2B5EF4-FFF2-40B4-BE49-F238E27FC236}">
                <a16:creationId xmlns:a16="http://schemas.microsoft.com/office/drawing/2014/main" id="{0AE82FFF-CA3A-495E-9C74-1C4FC3DB7F4C}"/>
              </a:ext>
            </a:extLst>
          </p:cNvPr>
          <p:cNvPicPr>
            <a:picLocks noChangeAspect="1" noChangeArrowheads="1"/>
          </p:cNvPicPr>
          <p:nvPr/>
        </p:nvPicPr>
        <p:blipFill>
          <a:blip r:embed="rId13"/>
          <a:srcRect l="14888" t="32975" r="11958" b="44086"/>
          <a:stretch>
            <a:fillRect/>
          </a:stretch>
        </p:blipFill>
        <p:spPr bwMode="auto">
          <a:xfrm>
            <a:off x="6685280" y="4303528"/>
            <a:ext cx="2113280" cy="406400"/>
          </a:xfrm>
          <a:prstGeom prst="rect">
            <a:avLst/>
          </a:prstGeom>
          <a:noFill/>
          <a:ln w="9525">
            <a:noFill/>
            <a:miter lim="800000"/>
            <a:headEnd/>
            <a:tailEnd/>
          </a:ln>
          <a:effectLst/>
        </p:spPr>
      </p:pic>
      <p:sp>
        <p:nvSpPr>
          <p:cNvPr id="53" name="CasellaDiTesto 52">
            <a:extLst>
              <a:ext uri="{FF2B5EF4-FFF2-40B4-BE49-F238E27FC236}">
                <a16:creationId xmlns:a16="http://schemas.microsoft.com/office/drawing/2014/main" id="{CF135E9A-4D83-4C62-A2BE-C6A31005817E}"/>
              </a:ext>
            </a:extLst>
          </p:cNvPr>
          <p:cNvSpPr txBox="1"/>
          <p:nvPr/>
        </p:nvSpPr>
        <p:spPr>
          <a:xfrm>
            <a:off x="4934947" y="5325878"/>
            <a:ext cx="684803" cy="400110"/>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pitchFamily="34" charset="0"/>
                <a:ea typeface="+mn-ea"/>
                <a:cs typeface="+mn-cs"/>
              </a:rPr>
              <a:t>PC1</a:t>
            </a:r>
          </a:p>
        </p:txBody>
      </p:sp>
      <p:sp>
        <p:nvSpPr>
          <p:cNvPr id="54" name="CasellaDiTesto 53">
            <a:extLst>
              <a:ext uri="{FF2B5EF4-FFF2-40B4-BE49-F238E27FC236}">
                <a16:creationId xmlns:a16="http://schemas.microsoft.com/office/drawing/2014/main" id="{B3A011FB-2199-43C7-9CF8-B965509D936F}"/>
              </a:ext>
            </a:extLst>
          </p:cNvPr>
          <p:cNvSpPr txBox="1"/>
          <p:nvPr/>
        </p:nvSpPr>
        <p:spPr>
          <a:xfrm>
            <a:off x="6659691" y="5275726"/>
            <a:ext cx="2231029" cy="1169551"/>
          </a:xfrm>
          <a:prstGeom prst="rect">
            <a:avLst/>
          </a:prstGeom>
          <a:solidFill>
            <a:srgbClr val="FFFF00"/>
          </a:solidFill>
          <a:ln>
            <a:solidFill>
              <a:schemeClr val="tx1"/>
            </a:solidFill>
          </a:ln>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en-US" sz="1400" b="0" i="1" u="none" strike="noStrike" kern="1200" cap="none" spc="0" normalizeH="0" baseline="0" noProof="0" dirty="0">
                <a:ln>
                  <a:noFill/>
                </a:ln>
                <a:solidFill>
                  <a:srgbClr val="000000"/>
                </a:solidFill>
                <a:effectLst/>
                <a:uLnTx/>
                <a:uFillTx/>
                <a:latin typeface="Arial" charset="0"/>
                <a:ea typeface="+mn-ea"/>
                <a:cs typeface="+mn-cs"/>
              </a:rPr>
              <a:t>We </a:t>
            </a:r>
            <a:r>
              <a:rPr lang="en-US" sz="1400" i="1" dirty="0">
                <a:solidFill>
                  <a:srgbClr val="000000"/>
                </a:solidFill>
                <a:latin typeface="Arial" charset="0"/>
              </a:rPr>
              <a:t>consider </a:t>
            </a:r>
            <a:r>
              <a:rPr kumimoji="0" lang="en-US" sz="1400" b="0" i="1" u="none" strike="noStrike" kern="1200" cap="none" spc="0" normalizeH="0" baseline="0" noProof="0" dirty="0">
                <a:ln>
                  <a:noFill/>
                </a:ln>
                <a:solidFill>
                  <a:srgbClr val="000000"/>
                </a:solidFill>
                <a:effectLst/>
                <a:uLnTx/>
                <a:uFillTx/>
                <a:latin typeface="Arial" charset="0"/>
                <a:ea typeface="+mn-ea"/>
                <a:cs typeface="+mn-cs"/>
              </a:rPr>
              <a:t>only the directions that are most meaningful in normal condition (directions of maximum variance)</a:t>
            </a:r>
          </a:p>
        </p:txBody>
      </p:sp>
      <mc:AlternateContent xmlns:mc="http://schemas.openxmlformats.org/markup-compatibility/2006" xmlns:a14="http://schemas.microsoft.com/office/drawing/2010/main">
        <mc:Choice Requires="a14">
          <p:sp>
            <p:nvSpPr>
              <p:cNvPr id="55" name="Object 3">
                <a:extLst>
                  <a:ext uri="{FF2B5EF4-FFF2-40B4-BE49-F238E27FC236}">
                    <a16:creationId xmlns:a16="http://schemas.microsoft.com/office/drawing/2014/main" id="{2381B5B6-2D37-40F5-A82A-15AAD68CFBFA}"/>
                  </a:ext>
                </a:extLst>
              </p:cNvPr>
              <p:cNvSpPr txBox="1"/>
              <p:nvPr/>
            </p:nvSpPr>
            <p:spPr bwMode="auto">
              <a:xfrm>
                <a:off x="7165059" y="4023129"/>
                <a:ext cx="1228725" cy="384175"/>
              </a:xfrm>
              <a:prstGeom prst="rect">
                <a:avLst/>
              </a:prstGeom>
              <a:noFill/>
            </p:spPr>
            <p:txBody>
              <a:bodyPr>
                <a:normAutofit/>
              </a:bodyPr>
              <a:lstStyle/>
              <a:p>
                <a:pPr/>
                <a14:m>
                  <m:oMathPara xmlns:m="http://schemas.openxmlformats.org/officeDocument/2006/math">
                    <m:oMathParaPr>
                      <m:jc m:val="left"/>
                    </m:oMathParaPr>
                    <m:oMath xmlns:m="http://schemas.openxmlformats.org/officeDocument/2006/math">
                      <m:sSup>
                        <m:sSupPr>
                          <m:ctrlPr>
                            <a:rPr lang="it-IT" i="1" smtClean="0">
                              <a:solidFill>
                                <a:srgbClr val="000000"/>
                              </a:solidFill>
                              <a:latin typeface="Cambria Math" panose="02040503050406030204" pitchFamily="18" charset="0"/>
                            </a:rPr>
                          </m:ctrlPr>
                        </m:sSupPr>
                        <m:e>
                          <m:r>
                            <a:rPr lang="it-IT" i="1">
                              <a:solidFill>
                                <a:srgbClr val="000000"/>
                              </a:solidFill>
                              <a:latin typeface="Cambria Math" panose="02040503050406030204" pitchFamily="18" charset="0"/>
                            </a:rPr>
                            <m:t>𝑋</m:t>
                          </m:r>
                        </m:e>
                        <m:sup>
                          <m:r>
                            <a:rPr lang="it-IT" i="1">
                              <a:solidFill>
                                <a:srgbClr val="000000"/>
                              </a:solidFill>
                              <a:latin typeface="Cambria Math" panose="02040503050406030204" pitchFamily="18" charset="0"/>
                            </a:rPr>
                            <m:t>𝑜𝑏𝑠</m:t>
                          </m:r>
                          <m:r>
                            <a:rPr lang="it-IT" i="1">
                              <a:solidFill>
                                <a:srgbClr val="000000"/>
                              </a:solidFill>
                              <a:latin typeface="Cambria Math" panose="02040503050406030204" pitchFamily="18" charset="0"/>
                            </a:rPr>
                            <m:t>−</m:t>
                          </m:r>
                          <m:r>
                            <a:rPr lang="it-IT" i="1">
                              <a:solidFill>
                                <a:srgbClr val="000000"/>
                              </a:solidFill>
                              <a:latin typeface="Cambria Math" panose="02040503050406030204" pitchFamily="18" charset="0"/>
                            </a:rPr>
                            <m:t>𝑛𝑐</m:t>
                          </m:r>
                        </m:sup>
                      </m:sSup>
                      <m:sSub>
                        <m:sSubPr>
                          <m:ctrlPr>
                            <a:rPr lang="it-IT" b="0" i="1" smtClean="0">
                              <a:solidFill>
                                <a:srgbClr val="000000"/>
                              </a:solidFill>
                              <a:latin typeface="Cambria Math" panose="02040503050406030204" pitchFamily="18" charset="0"/>
                            </a:rPr>
                          </m:ctrlPr>
                        </m:sSubPr>
                        <m:e>
                          <m:r>
                            <a:rPr lang="it-IT" i="1">
                              <a:solidFill>
                                <a:srgbClr val="000000"/>
                              </a:solidFill>
                              <a:latin typeface="Cambria Math" panose="02040503050406030204" pitchFamily="18" charset="0"/>
                            </a:rPr>
                            <m:t>𝑃</m:t>
                          </m:r>
                        </m:e>
                        <m:sub>
                          <m:r>
                            <a:rPr lang="it-IT" b="0" i="1" smtClean="0">
                              <a:solidFill>
                                <a:srgbClr val="000000"/>
                              </a:solidFill>
                              <a:latin typeface="Cambria Math" panose="02040503050406030204" pitchFamily="18" charset="0"/>
                            </a:rPr>
                            <m:t>𝑙</m:t>
                          </m:r>
                          <m:r>
                            <a:rPr lang="it-IT" b="0" i="1" smtClean="0">
                              <a:solidFill>
                                <a:srgbClr val="000000"/>
                              </a:solidFill>
                              <a:latin typeface="Cambria Math" panose="02040503050406030204" pitchFamily="18" charset="0"/>
                            </a:rPr>
                            <m:t>  </m:t>
                          </m:r>
                        </m:sub>
                      </m:sSub>
                    </m:oMath>
                  </m:oMathPara>
                </a14:m>
                <a:endParaRPr lang="it-IT" dirty="0"/>
              </a:p>
            </p:txBody>
          </p:sp>
        </mc:Choice>
        <mc:Fallback xmlns="">
          <p:sp>
            <p:nvSpPr>
              <p:cNvPr id="55" name="Object 3">
                <a:extLst>
                  <a:ext uri="{FF2B5EF4-FFF2-40B4-BE49-F238E27FC236}">
                    <a16:creationId xmlns:a16="http://schemas.microsoft.com/office/drawing/2014/main" id="{2381B5B6-2D37-40F5-A82A-15AAD68CFBFA}"/>
                  </a:ext>
                </a:extLst>
              </p:cNvPr>
              <p:cNvSpPr txBox="1">
                <a:spLocks noRot="1" noChangeAspect="1" noMove="1" noResize="1" noEditPoints="1" noAdjustHandles="1" noChangeArrowheads="1" noChangeShapeType="1" noTextEdit="1"/>
              </p:cNvSpPr>
              <p:nvPr/>
            </p:nvSpPr>
            <p:spPr bwMode="auto">
              <a:xfrm>
                <a:off x="7165059" y="4023129"/>
                <a:ext cx="1228725" cy="384175"/>
              </a:xfrm>
              <a:prstGeom prst="rect">
                <a:avLst/>
              </a:prstGeom>
              <a:blipFill>
                <a:blip r:embed="rId14"/>
                <a:stretch>
                  <a:fillRect/>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57" name="CasellaDiTesto 56">
                <a:extLst>
                  <a:ext uri="{FF2B5EF4-FFF2-40B4-BE49-F238E27FC236}">
                    <a16:creationId xmlns:a16="http://schemas.microsoft.com/office/drawing/2014/main" id="{88E02EFF-8C47-468D-91A1-C94C552461AB}"/>
                  </a:ext>
                </a:extLst>
              </p:cNvPr>
              <p:cNvSpPr txBox="1"/>
              <p:nvPr/>
            </p:nvSpPr>
            <p:spPr>
              <a:xfrm>
                <a:off x="2251075" y="2941071"/>
                <a:ext cx="6385594" cy="374270"/>
              </a:xfrm>
              <a:prstGeom prst="rect">
                <a:avLst/>
              </a:prstGeom>
              <a:noFill/>
            </p:spPr>
            <p:txBody>
              <a:bodyPr wrap="none" rtlCol="0">
                <a:spAutoFit/>
              </a:bodyPr>
              <a:lstStyle/>
              <a:p>
                <a:r>
                  <a:rPr lang="it-IT" dirty="0">
                    <a:solidFill>
                      <a:srgbClr val="FF0000"/>
                    </a:solidFill>
                  </a:rPr>
                  <a:t>Example of </a:t>
                </a:r>
                <a:r>
                  <a:rPr lang="it-IT" dirty="0" err="1">
                    <a:solidFill>
                      <a:srgbClr val="FF0000"/>
                    </a:solidFill>
                  </a:rPr>
                  <a:t>application</a:t>
                </a:r>
                <a:r>
                  <a:rPr lang="it-IT" dirty="0">
                    <a:solidFill>
                      <a:srgbClr val="FF0000"/>
                    </a:solidFill>
                  </a:rPr>
                  <a:t> to the </a:t>
                </a:r>
                <a:r>
                  <a:rPr lang="it-IT" dirty="0" err="1">
                    <a:solidFill>
                      <a:srgbClr val="FF0000"/>
                    </a:solidFill>
                  </a:rPr>
                  <a:t>normal</a:t>
                </a:r>
                <a:r>
                  <a:rPr lang="it-IT" dirty="0">
                    <a:solidFill>
                      <a:srgbClr val="FF0000"/>
                    </a:solidFill>
                  </a:rPr>
                  <a:t> </a:t>
                </a:r>
                <a:r>
                  <a:rPr lang="it-IT" dirty="0" err="1">
                    <a:solidFill>
                      <a:srgbClr val="FF0000"/>
                    </a:solidFill>
                  </a:rPr>
                  <a:t>condition</a:t>
                </a:r>
                <a:r>
                  <a:rPr lang="it-IT" dirty="0">
                    <a:solidFill>
                      <a:srgbClr val="FF0000"/>
                    </a:solidFill>
                  </a:rPr>
                  <a:t> data:  </a:t>
                </a:r>
                <a14:m>
                  <m:oMath xmlns:m="http://schemas.openxmlformats.org/officeDocument/2006/math">
                    <m:sSup>
                      <m:sSupPr>
                        <m:ctrlPr>
                          <a:rPr lang="it-IT" b="0" i="1" smtClean="0">
                            <a:solidFill>
                              <a:srgbClr val="FF0000"/>
                            </a:solidFill>
                            <a:latin typeface="Cambria Math" panose="02040503050406030204" pitchFamily="18" charset="0"/>
                          </a:rPr>
                        </m:ctrlPr>
                      </m:sSupPr>
                      <m:e>
                        <m:r>
                          <a:rPr lang="it-IT" b="0" i="1" smtClean="0">
                            <a:solidFill>
                              <a:srgbClr val="FF0000"/>
                            </a:solidFill>
                            <a:latin typeface="Cambria Math" panose="02040503050406030204" pitchFamily="18" charset="0"/>
                          </a:rPr>
                          <m:t>𝑋</m:t>
                        </m:r>
                      </m:e>
                      <m:sup>
                        <m:r>
                          <a:rPr lang="it-IT" b="0" i="1" smtClean="0">
                            <a:solidFill>
                              <a:srgbClr val="FF0000"/>
                            </a:solidFill>
                            <a:latin typeface="Cambria Math" panose="02040503050406030204" pitchFamily="18" charset="0"/>
                          </a:rPr>
                          <m:t>𝑜𝑏𝑠</m:t>
                        </m:r>
                        <m:r>
                          <a:rPr lang="it-IT" b="0" i="1" smtClean="0">
                            <a:solidFill>
                              <a:srgbClr val="FF0000"/>
                            </a:solidFill>
                            <a:latin typeface="Cambria Math" panose="02040503050406030204" pitchFamily="18" charset="0"/>
                          </a:rPr>
                          <m:t>−</m:t>
                        </m:r>
                        <m:r>
                          <a:rPr lang="it-IT" b="0" i="1" smtClean="0">
                            <a:solidFill>
                              <a:srgbClr val="FF0000"/>
                            </a:solidFill>
                            <a:latin typeface="Cambria Math" panose="02040503050406030204" pitchFamily="18" charset="0"/>
                          </a:rPr>
                          <m:t>𝑛𝑐</m:t>
                        </m:r>
                      </m:sup>
                    </m:sSup>
                  </m:oMath>
                </a14:m>
                <a:endParaRPr lang="it-IT" dirty="0">
                  <a:solidFill>
                    <a:srgbClr val="FF0000"/>
                  </a:solidFill>
                </a:endParaRPr>
              </a:p>
            </p:txBody>
          </p:sp>
        </mc:Choice>
        <mc:Fallback xmlns="">
          <p:sp>
            <p:nvSpPr>
              <p:cNvPr id="57" name="CasellaDiTesto 56">
                <a:extLst>
                  <a:ext uri="{FF2B5EF4-FFF2-40B4-BE49-F238E27FC236}">
                    <a16:creationId xmlns:a16="http://schemas.microsoft.com/office/drawing/2014/main" id="{88E02EFF-8C47-468D-91A1-C94C552461AB}"/>
                  </a:ext>
                </a:extLst>
              </p:cNvPr>
              <p:cNvSpPr txBox="1">
                <a:spLocks noRot="1" noChangeAspect="1" noMove="1" noResize="1" noEditPoints="1" noAdjustHandles="1" noChangeArrowheads="1" noChangeShapeType="1" noTextEdit="1"/>
              </p:cNvSpPr>
              <p:nvPr/>
            </p:nvSpPr>
            <p:spPr>
              <a:xfrm>
                <a:off x="2251075" y="2941071"/>
                <a:ext cx="6385594" cy="374270"/>
              </a:xfrm>
              <a:prstGeom prst="rect">
                <a:avLst/>
              </a:prstGeom>
              <a:blipFill>
                <a:blip r:embed="rId16"/>
                <a:stretch>
                  <a:fillRect l="-763" t="-6452" b="-24194"/>
                </a:stretch>
              </a:blipFill>
            </p:spPr>
            <p:txBody>
              <a:bodyPr/>
              <a:lstStyle/>
              <a:p>
                <a:r>
                  <a:rPr lang="it-IT">
                    <a:noFill/>
                  </a:rPr>
                  <a:t> </a:t>
                </a:r>
              </a:p>
            </p:txBody>
          </p:sp>
        </mc:Fallback>
      </mc:AlternateContent>
    </p:spTree>
    <p:extLst>
      <p:ext uri="{BB962C8B-B14F-4D97-AF65-F5344CB8AC3E}">
        <p14:creationId xmlns:p14="http://schemas.microsoft.com/office/powerpoint/2010/main" val="234184777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Rettangolo 48">
            <a:extLst>
              <a:ext uri="{FF2B5EF4-FFF2-40B4-BE49-F238E27FC236}">
                <a16:creationId xmlns:a16="http://schemas.microsoft.com/office/drawing/2014/main" id="{C8EF934E-7677-4E6C-A1A3-164FEB409124}"/>
              </a:ext>
            </a:extLst>
          </p:cNvPr>
          <p:cNvSpPr/>
          <p:nvPr/>
        </p:nvSpPr>
        <p:spPr bwMode="auto">
          <a:xfrm>
            <a:off x="6380334" y="2817708"/>
            <a:ext cx="2248990" cy="485240"/>
          </a:xfrm>
          <a:prstGeom prst="rect">
            <a:avLst/>
          </a:prstGeom>
          <a:solidFill>
            <a:srgbClr val="FFFF00"/>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ctr" defTabSz="914400" rtl="0" eaLnBrk="0" fontAlgn="base" latinLnBrk="0" hangingPunct="0">
              <a:lnSpc>
                <a:spcPct val="100000"/>
              </a:lnSpc>
              <a:spcBef>
                <a:spcPct val="20000"/>
              </a:spcBef>
              <a:spcAft>
                <a:spcPct val="0"/>
              </a:spcAft>
              <a:buClrTx/>
              <a:buSzTx/>
              <a:buFontTx/>
              <a:buNone/>
              <a:tabLst/>
            </a:pPr>
            <a:endParaRPr kumimoji="0" lang="it-IT" sz="2400" b="0" i="0" u="none" strike="noStrike" cap="none" normalizeH="0" baseline="0">
              <a:ln>
                <a:noFill/>
              </a:ln>
              <a:solidFill>
                <a:schemeClr val="tx1"/>
              </a:solidFill>
              <a:effectLst/>
              <a:latin typeface="Arial" charset="0"/>
            </a:endParaRPr>
          </a:p>
        </p:txBody>
      </p:sp>
      <p:sp>
        <p:nvSpPr>
          <p:cNvPr id="51" name="Rettangolo 50">
            <a:extLst>
              <a:ext uri="{FF2B5EF4-FFF2-40B4-BE49-F238E27FC236}">
                <a16:creationId xmlns:a16="http://schemas.microsoft.com/office/drawing/2014/main" id="{73A94ED7-6B70-419A-AA0E-DA67342103D6}"/>
              </a:ext>
            </a:extLst>
          </p:cNvPr>
          <p:cNvSpPr/>
          <p:nvPr/>
        </p:nvSpPr>
        <p:spPr bwMode="auto">
          <a:xfrm>
            <a:off x="30531" y="3528303"/>
            <a:ext cx="8853119" cy="2939004"/>
          </a:xfrm>
          <a:prstGeom prst="rect">
            <a:avLst/>
          </a:prstGeom>
          <a:solidFill>
            <a:srgbClr val="FFFFFF"/>
          </a:solidFill>
          <a:ln w="9525" cap="flat" cmpd="sng" algn="ctr">
            <a:solidFill>
              <a:srgbClr val="FF0000"/>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ctr" defTabSz="914400" rtl="0" eaLnBrk="0" fontAlgn="base" latinLnBrk="0" hangingPunct="0">
              <a:lnSpc>
                <a:spcPct val="100000"/>
              </a:lnSpc>
              <a:spcBef>
                <a:spcPct val="20000"/>
              </a:spcBef>
              <a:spcAft>
                <a:spcPct val="0"/>
              </a:spcAft>
              <a:buClrTx/>
              <a:buSzTx/>
              <a:buFontTx/>
              <a:buNone/>
              <a:tabLst/>
            </a:pPr>
            <a:endParaRPr kumimoji="0" lang="it-IT" sz="2400" b="0" i="0" u="none" strike="noStrike" cap="none" normalizeH="0" baseline="0">
              <a:ln>
                <a:noFill/>
              </a:ln>
              <a:solidFill>
                <a:schemeClr val="tx1"/>
              </a:solidFill>
              <a:effectLst/>
              <a:latin typeface="Arial" charset="0"/>
            </a:endParaRPr>
          </a:p>
        </p:txBody>
      </p:sp>
      <p:sp>
        <p:nvSpPr>
          <p:cNvPr id="19467" name="Titolo 1"/>
          <p:cNvSpPr>
            <a:spLocks noGrp="1"/>
          </p:cNvSpPr>
          <p:nvPr>
            <p:ph type="title"/>
          </p:nvPr>
        </p:nvSpPr>
        <p:spPr>
          <a:xfrm>
            <a:off x="719137" y="34925"/>
            <a:ext cx="7018337" cy="838200"/>
          </a:xfrm>
        </p:spPr>
        <p:txBody>
          <a:bodyPr/>
          <a:lstStyle/>
          <a:p>
            <a:r>
              <a:rPr lang="en-US" dirty="0"/>
              <a:t>PCA for fault detection: operational steps (3)</a:t>
            </a:r>
          </a:p>
        </p:txBody>
      </p:sp>
      <p:sp>
        <p:nvSpPr>
          <p:cNvPr id="19468" name="Segnaposto numero diapositiva 3"/>
          <p:cNvSpPr>
            <a:spLocks noGrp="1"/>
          </p:cNvSpPr>
          <p:nvPr>
            <p:ph type="sldNum" sz="quarter" idx="10"/>
          </p:nvPr>
        </p:nvSpPr>
        <p:spPr>
          <a:noFill/>
        </p:spPr>
        <p:txBody>
          <a:bodyPr/>
          <a:lstStyle/>
          <a:p>
            <a:pPr marL="0" marR="0" lvl="0" indent="0" algn="r" defTabSz="914400" rtl="0" eaLnBrk="0" fontAlgn="base" latinLnBrk="0" hangingPunct="0">
              <a:lnSpc>
                <a:spcPct val="100000"/>
              </a:lnSpc>
              <a:spcBef>
                <a:spcPct val="20000"/>
              </a:spcBef>
              <a:spcAft>
                <a:spcPct val="0"/>
              </a:spcAft>
              <a:buClrTx/>
              <a:buSzTx/>
              <a:buFontTx/>
              <a:buNone/>
              <a:tabLst/>
              <a:defRPr/>
            </a:pPr>
            <a:fld id="{9560E899-E5FC-4711-AECA-0F2507DEC5E6}" type="slidenum">
              <a:rPr kumimoji="0" lang="it-IT" sz="1600" b="1" i="0" u="none" strike="noStrike" kern="1200" cap="none" spc="0" normalizeH="0" baseline="0" noProof="0" smtClean="0">
                <a:ln>
                  <a:noFill/>
                </a:ln>
                <a:solidFill>
                  <a:srgbClr val="FF9900"/>
                </a:solidFill>
                <a:effectLst/>
                <a:uLnTx/>
                <a:uFillTx/>
                <a:latin typeface="Arial" pitchFamily="34" charset="0"/>
                <a:ea typeface="+mn-ea"/>
                <a:cs typeface="+mn-cs"/>
              </a:rPr>
              <a:pPr marL="0" marR="0" lvl="0" indent="0" algn="r" defTabSz="914400" rtl="0" eaLnBrk="0" fontAlgn="base" latinLnBrk="0" hangingPunct="0">
                <a:lnSpc>
                  <a:spcPct val="100000"/>
                </a:lnSpc>
                <a:spcBef>
                  <a:spcPct val="20000"/>
                </a:spcBef>
                <a:spcAft>
                  <a:spcPct val="0"/>
                </a:spcAft>
                <a:buClrTx/>
                <a:buSzTx/>
                <a:buFontTx/>
                <a:buNone/>
                <a:tabLst/>
                <a:defRPr/>
              </a:pPr>
              <a:t>57</a:t>
            </a:fld>
            <a:endParaRPr kumimoji="0" lang="it-IT" sz="1600" b="1" i="0" u="none" strike="noStrike" kern="1200" cap="none" spc="0" normalizeH="0" baseline="0" noProof="0">
              <a:ln>
                <a:noFill/>
              </a:ln>
              <a:solidFill>
                <a:srgbClr val="FF9900"/>
              </a:solidFill>
              <a:effectLst/>
              <a:uLnTx/>
              <a:uFillTx/>
              <a:latin typeface="Arial" pitchFamily="34" charset="0"/>
              <a:ea typeface="+mn-ea"/>
              <a:cs typeface="+mn-cs"/>
            </a:endParaRPr>
          </a:p>
        </p:txBody>
      </p:sp>
      <p:sp>
        <p:nvSpPr>
          <p:cNvPr id="19469" name="Rectangle 2"/>
          <p:cNvSpPr>
            <a:spLocks noChangeArrowheads="1"/>
          </p:cNvSpPr>
          <p:nvPr/>
        </p:nvSpPr>
        <p:spPr bwMode="auto">
          <a:xfrm>
            <a:off x="0" y="0"/>
            <a:ext cx="9144000" cy="0"/>
          </a:xfrm>
          <a:prstGeom prst="rect">
            <a:avLst/>
          </a:prstGeom>
          <a:noFill/>
          <a:ln w="9525" algn="ctr">
            <a:noFill/>
            <a:miter lim="800000"/>
            <a:headEnd/>
            <a:tailEnd/>
          </a:ln>
        </p:spPr>
        <p:txBody>
          <a:bodyPr wrap="none" lIns="0" tIns="0" rIns="0" bIns="0" anchor="ctr">
            <a:spAutoFit/>
          </a:bodyPr>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19470" name="Rectangle 14"/>
          <p:cNvSpPr>
            <a:spLocks noChangeArrowheads="1"/>
          </p:cNvSpPr>
          <p:nvPr/>
        </p:nvSpPr>
        <p:spPr bwMode="auto">
          <a:xfrm>
            <a:off x="0" y="0"/>
            <a:ext cx="9144000" cy="0"/>
          </a:xfrm>
          <a:prstGeom prst="rect">
            <a:avLst/>
          </a:prstGeom>
          <a:noFill/>
          <a:ln w="9525" algn="ctr">
            <a:noFill/>
            <a:miter lim="800000"/>
            <a:headEnd/>
            <a:tailEnd/>
          </a:ln>
        </p:spPr>
        <p:txBody>
          <a:bodyPr wrap="none" lIns="0" tIns="0" rIns="0" bIns="0" anchor="ctr">
            <a:spAutoFit/>
          </a:bodyPr>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19471" name="Rectangle 16"/>
          <p:cNvSpPr>
            <a:spLocks noChangeArrowheads="1"/>
          </p:cNvSpPr>
          <p:nvPr/>
        </p:nvSpPr>
        <p:spPr bwMode="auto">
          <a:xfrm>
            <a:off x="0" y="0"/>
            <a:ext cx="9144000" cy="0"/>
          </a:xfrm>
          <a:prstGeom prst="rect">
            <a:avLst/>
          </a:prstGeom>
          <a:noFill/>
          <a:ln w="9525" algn="ctr">
            <a:noFill/>
            <a:miter lim="800000"/>
            <a:headEnd/>
            <a:tailEnd/>
          </a:ln>
        </p:spPr>
        <p:txBody>
          <a:bodyPr wrap="none" lIns="0" tIns="0" rIns="0" bIns="0" anchor="ctr">
            <a:spAutoFit/>
          </a:bodyPr>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26" name="AutoShape 9">
            <a:extLst>
              <a:ext uri="{FF2B5EF4-FFF2-40B4-BE49-F238E27FC236}">
                <a16:creationId xmlns:a16="http://schemas.microsoft.com/office/drawing/2014/main" id="{52A0EC47-7067-466E-85A2-A9505717B40E}"/>
              </a:ext>
            </a:extLst>
          </p:cNvPr>
          <p:cNvSpPr>
            <a:spLocks noChangeArrowheads="1"/>
          </p:cNvSpPr>
          <p:nvPr/>
        </p:nvSpPr>
        <p:spPr bwMode="auto">
          <a:xfrm flipH="1">
            <a:off x="3751265" y="1526266"/>
            <a:ext cx="1082673" cy="132009"/>
          </a:xfrm>
          <a:prstGeom prst="downArrow">
            <a:avLst>
              <a:gd name="adj1" fmla="val 54898"/>
              <a:gd name="adj2" fmla="val 100000"/>
            </a:avLst>
          </a:prstGeom>
          <a:solidFill>
            <a:srgbClr val="FF3300"/>
          </a:solidFill>
          <a:ln w="9525">
            <a:solidFill>
              <a:schemeClr val="tx1"/>
            </a:solidFill>
            <a:miter lim="800000"/>
            <a:headEnd/>
            <a:tailEnd/>
          </a:ln>
        </p:spPr>
        <p:txBody>
          <a:bodyPr wrap="none" anchor="ctr"/>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it-IT" sz="2400" b="0" i="0" u="none" strike="noStrike" kern="1200" cap="none" spc="0" normalizeH="0" baseline="0" noProof="0">
              <a:ln>
                <a:noFill/>
              </a:ln>
              <a:solidFill>
                <a:srgbClr val="000000"/>
              </a:solidFill>
              <a:effectLst/>
              <a:uLnTx/>
              <a:uFillTx/>
              <a:latin typeface="Arial" pitchFamily="34" charset="0"/>
              <a:ea typeface="+mn-ea"/>
              <a:cs typeface="+mn-cs"/>
            </a:endParaRPr>
          </a:p>
        </p:txBody>
      </p:sp>
      <p:pic>
        <p:nvPicPr>
          <p:cNvPr id="24" name="Picture 1">
            <a:extLst>
              <a:ext uri="{FF2B5EF4-FFF2-40B4-BE49-F238E27FC236}">
                <a16:creationId xmlns:a16="http://schemas.microsoft.com/office/drawing/2014/main" id="{B9FC6E2F-182D-4D98-BD6F-B89411B97602}"/>
              </a:ext>
            </a:extLst>
          </p:cNvPr>
          <p:cNvPicPr>
            <a:picLocks noChangeAspect="1" noChangeArrowheads="1"/>
          </p:cNvPicPr>
          <p:nvPr/>
        </p:nvPicPr>
        <p:blipFill>
          <a:blip r:embed="rId3" cstate="print"/>
          <a:srcRect l="18298" t="5551" r="16907" b="7544"/>
          <a:stretch>
            <a:fillRect/>
          </a:stretch>
        </p:blipFill>
        <p:spPr bwMode="auto">
          <a:xfrm>
            <a:off x="899448" y="4598822"/>
            <a:ext cx="1323283" cy="1330325"/>
          </a:xfrm>
          <a:prstGeom prst="rect">
            <a:avLst/>
          </a:prstGeom>
          <a:noFill/>
          <a:ln w="9525">
            <a:noFill/>
            <a:miter lim="800000"/>
            <a:headEnd/>
            <a:tailEnd/>
          </a:ln>
        </p:spPr>
      </p:pic>
      <p:sp>
        <p:nvSpPr>
          <p:cNvPr id="25" name="AutoShape 9">
            <a:extLst>
              <a:ext uri="{FF2B5EF4-FFF2-40B4-BE49-F238E27FC236}">
                <a16:creationId xmlns:a16="http://schemas.microsoft.com/office/drawing/2014/main" id="{6693441D-9AF1-4781-A910-33A5902B5C86}"/>
              </a:ext>
            </a:extLst>
          </p:cNvPr>
          <p:cNvSpPr>
            <a:spLocks noChangeArrowheads="1"/>
          </p:cNvSpPr>
          <p:nvPr/>
        </p:nvSpPr>
        <p:spPr bwMode="auto">
          <a:xfrm rot="16200000" flipH="1">
            <a:off x="2254503" y="5128132"/>
            <a:ext cx="1082673" cy="132009"/>
          </a:xfrm>
          <a:prstGeom prst="downArrow">
            <a:avLst>
              <a:gd name="adj1" fmla="val 54898"/>
              <a:gd name="adj2" fmla="val 100000"/>
            </a:avLst>
          </a:prstGeom>
          <a:solidFill>
            <a:srgbClr val="FF3300"/>
          </a:solidFill>
          <a:ln w="9525">
            <a:solidFill>
              <a:schemeClr val="tx1"/>
            </a:solidFill>
            <a:miter lim="800000"/>
            <a:headEnd/>
            <a:tailEnd/>
          </a:ln>
        </p:spPr>
        <p:txBody>
          <a:bodyPr wrap="none" anchor="ctr"/>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it-IT" sz="2400" b="0" i="0" u="none" strike="noStrike" kern="1200" cap="none" spc="0" normalizeH="0" baseline="0" noProof="0">
              <a:ln>
                <a:noFill/>
              </a:ln>
              <a:solidFill>
                <a:srgbClr val="000000"/>
              </a:solidFill>
              <a:effectLst/>
              <a:uLnTx/>
              <a:uFillTx/>
              <a:latin typeface="Arial" pitchFamily="34" charset="0"/>
              <a:ea typeface="+mn-ea"/>
              <a:cs typeface="+mn-cs"/>
            </a:endParaRPr>
          </a:p>
        </p:txBody>
      </p:sp>
      <p:graphicFrame>
        <p:nvGraphicFramePr>
          <p:cNvPr id="30" name="Object 7">
            <a:extLst>
              <a:ext uri="{FF2B5EF4-FFF2-40B4-BE49-F238E27FC236}">
                <a16:creationId xmlns:a16="http://schemas.microsoft.com/office/drawing/2014/main" id="{6A73C22A-29F5-4168-8D16-E2028ED1062E}"/>
              </a:ext>
            </a:extLst>
          </p:cNvPr>
          <p:cNvGraphicFramePr>
            <a:graphicFrameLocks noChangeAspect="1"/>
          </p:cNvGraphicFramePr>
          <p:nvPr>
            <p:extLst>
              <p:ext uri="{D42A27DB-BD31-4B8C-83A1-F6EECF244321}">
                <p14:modId xmlns:p14="http://schemas.microsoft.com/office/powerpoint/2010/main" val="228354942"/>
              </p:ext>
            </p:extLst>
          </p:nvPr>
        </p:nvGraphicFramePr>
        <p:xfrm>
          <a:off x="2031335" y="6030747"/>
          <a:ext cx="339725" cy="436563"/>
        </p:xfrm>
        <a:graphic>
          <a:graphicData uri="http://schemas.openxmlformats.org/presentationml/2006/ole">
            <mc:AlternateContent xmlns:mc="http://schemas.openxmlformats.org/markup-compatibility/2006">
              <mc:Choice xmlns:v="urn:schemas-microsoft-com:vml" Requires="v">
                <p:oleObj name="Equazione" r:id="rId4" imgW="177480" imgH="228600" progId="Equation.3">
                  <p:embed/>
                </p:oleObj>
              </mc:Choice>
              <mc:Fallback>
                <p:oleObj name="Equazione" r:id="rId4" imgW="177480" imgH="228600" progId="Equation.3">
                  <p:embed/>
                  <p:pic>
                    <p:nvPicPr>
                      <p:cNvPr id="354311" name="Object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31335" y="6030747"/>
                        <a:ext cx="339725" cy="436563"/>
                      </a:xfrm>
                      <a:prstGeom prst="rect">
                        <a:avLst/>
                      </a:prstGeom>
                      <a:solidFill>
                        <a:schemeClr val="bg1"/>
                      </a:solidFill>
                    </p:spPr>
                  </p:pic>
                </p:oleObj>
              </mc:Fallback>
            </mc:AlternateContent>
          </a:graphicData>
        </a:graphic>
      </p:graphicFrame>
      <p:graphicFrame>
        <p:nvGraphicFramePr>
          <p:cNvPr id="31" name="Object 8">
            <a:extLst>
              <a:ext uri="{FF2B5EF4-FFF2-40B4-BE49-F238E27FC236}">
                <a16:creationId xmlns:a16="http://schemas.microsoft.com/office/drawing/2014/main" id="{03A0B322-8EEB-4A8E-934A-4D267A19FC8A}"/>
              </a:ext>
            </a:extLst>
          </p:cNvPr>
          <p:cNvGraphicFramePr>
            <a:graphicFrameLocks noChangeAspect="1"/>
          </p:cNvGraphicFramePr>
          <p:nvPr>
            <p:extLst>
              <p:ext uri="{D42A27DB-BD31-4B8C-83A1-F6EECF244321}">
                <p14:modId xmlns:p14="http://schemas.microsoft.com/office/powerpoint/2010/main" val="646560974"/>
              </p:ext>
            </p:extLst>
          </p:nvPr>
        </p:nvGraphicFramePr>
        <p:xfrm>
          <a:off x="393035" y="4389272"/>
          <a:ext cx="339725" cy="436563"/>
        </p:xfrm>
        <a:graphic>
          <a:graphicData uri="http://schemas.openxmlformats.org/presentationml/2006/ole">
            <mc:AlternateContent xmlns:mc="http://schemas.openxmlformats.org/markup-compatibility/2006">
              <mc:Choice xmlns:v="urn:schemas-microsoft-com:vml" Requires="v">
                <p:oleObj name="Equazione" r:id="rId6" imgW="177480" imgH="228600" progId="Equation.3">
                  <p:embed/>
                </p:oleObj>
              </mc:Choice>
              <mc:Fallback>
                <p:oleObj name="Equazione" r:id="rId6" imgW="177480" imgH="228600" progId="Equation.3">
                  <p:embed/>
                  <p:pic>
                    <p:nvPicPr>
                      <p:cNvPr id="354312" name="Object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3035" y="4389272"/>
                        <a:ext cx="339725" cy="436563"/>
                      </a:xfrm>
                      <a:prstGeom prst="rect">
                        <a:avLst/>
                      </a:prstGeom>
                      <a:solidFill>
                        <a:schemeClr val="bg1"/>
                      </a:solidFill>
                    </p:spPr>
                  </p:pic>
                </p:oleObj>
              </mc:Fallback>
            </mc:AlternateContent>
          </a:graphicData>
        </a:graphic>
      </p:graphicFrame>
      <p:sp>
        <p:nvSpPr>
          <p:cNvPr id="33" name="CasellaDiTesto 32">
            <a:extLst>
              <a:ext uri="{FF2B5EF4-FFF2-40B4-BE49-F238E27FC236}">
                <a16:creationId xmlns:a16="http://schemas.microsoft.com/office/drawing/2014/main" id="{D05FAC56-FCD1-4E1E-84C6-235071900AA3}"/>
              </a:ext>
            </a:extLst>
          </p:cNvPr>
          <p:cNvSpPr txBox="1"/>
          <p:nvPr/>
        </p:nvSpPr>
        <p:spPr>
          <a:xfrm>
            <a:off x="4861257" y="5242648"/>
            <a:ext cx="684803" cy="400110"/>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pitchFamily="34" charset="0"/>
                <a:ea typeface="+mn-ea"/>
                <a:cs typeface="+mn-cs"/>
              </a:rPr>
              <a:t>PC1</a:t>
            </a:r>
          </a:p>
        </p:txBody>
      </p:sp>
      <p:graphicFrame>
        <p:nvGraphicFramePr>
          <p:cNvPr id="34" name="Object 11">
            <a:extLst>
              <a:ext uri="{FF2B5EF4-FFF2-40B4-BE49-F238E27FC236}">
                <a16:creationId xmlns:a16="http://schemas.microsoft.com/office/drawing/2014/main" id="{6317AD4B-CFC3-454A-AD51-93B0F0767D84}"/>
              </a:ext>
            </a:extLst>
          </p:cNvPr>
          <p:cNvGraphicFramePr>
            <a:graphicFrameLocks noChangeAspect="1"/>
          </p:cNvGraphicFramePr>
          <p:nvPr>
            <p:extLst>
              <p:ext uri="{D42A27DB-BD31-4B8C-83A1-F6EECF244321}">
                <p14:modId xmlns:p14="http://schemas.microsoft.com/office/powerpoint/2010/main" val="2642331100"/>
              </p:ext>
            </p:extLst>
          </p:nvPr>
        </p:nvGraphicFramePr>
        <p:xfrm>
          <a:off x="1216256" y="4120984"/>
          <a:ext cx="1006475" cy="427038"/>
        </p:xfrm>
        <a:graphic>
          <a:graphicData uri="http://schemas.openxmlformats.org/presentationml/2006/ole">
            <mc:AlternateContent xmlns:mc="http://schemas.openxmlformats.org/markup-compatibility/2006">
              <mc:Choice xmlns:v="urn:schemas-microsoft-com:vml" Requires="v">
                <p:oleObj name="Equazione" r:id="rId8" imgW="457200" imgH="190440" progId="Equation.3">
                  <p:embed/>
                </p:oleObj>
              </mc:Choice>
              <mc:Fallback>
                <p:oleObj name="Equazione" r:id="rId8" imgW="457200" imgH="190440" progId="Equation.3">
                  <p:embed/>
                  <p:pic>
                    <p:nvPicPr>
                      <p:cNvPr id="354313" name="Object 1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216256" y="4120984"/>
                        <a:ext cx="1006475" cy="4270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37" name="Picture 13">
            <a:extLst>
              <a:ext uri="{FF2B5EF4-FFF2-40B4-BE49-F238E27FC236}">
                <a16:creationId xmlns:a16="http://schemas.microsoft.com/office/drawing/2014/main" id="{D15E6293-06BF-4D8A-8A03-D7493758B819}"/>
              </a:ext>
            </a:extLst>
          </p:cNvPr>
          <p:cNvPicPr>
            <a:picLocks noChangeAspect="1" noChangeArrowheads="1"/>
          </p:cNvPicPr>
          <p:nvPr/>
        </p:nvPicPr>
        <p:blipFill>
          <a:blip r:embed="rId10"/>
          <a:srcRect l="14888" t="32975" r="11958" b="44086"/>
          <a:stretch>
            <a:fillRect/>
          </a:stretch>
        </p:blipFill>
        <p:spPr bwMode="auto">
          <a:xfrm>
            <a:off x="3306788" y="4931664"/>
            <a:ext cx="2113280" cy="406400"/>
          </a:xfrm>
          <a:prstGeom prst="rect">
            <a:avLst/>
          </a:prstGeom>
          <a:noFill/>
          <a:ln w="9525">
            <a:noFill/>
            <a:miter lim="800000"/>
            <a:headEnd/>
            <a:tailEnd/>
          </a:ln>
          <a:effectLst/>
        </p:spPr>
      </p:pic>
      <mc:AlternateContent xmlns:mc="http://schemas.openxmlformats.org/markup-compatibility/2006" xmlns:a14="http://schemas.microsoft.com/office/drawing/2010/main">
        <mc:Choice Requires="a14">
          <p:sp>
            <p:nvSpPr>
              <p:cNvPr id="40" name="Object 3">
                <a:extLst>
                  <a:ext uri="{FF2B5EF4-FFF2-40B4-BE49-F238E27FC236}">
                    <a16:creationId xmlns:a16="http://schemas.microsoft.com/office/drawing/2014/main" id="{A7E31E95-B5AC-4213-95E3-06DABD6A4E5A}"/>
                  </a:ext>
                </a:extLst>
              </p:cNvPr>
              <p:cNvSpPr txBox="1"/>
              <p:nvPr/>
            </p:nvSpPr>
            <p:spPr bwMode="auto">
              <a:xfrm>
                <a:off x="3292915" y="4562957"/>
                <a:ext cx="1228725" cy="384175"/>
              </a:xfrm>
              <a:prstGeom prst="rect">
                <a:avLst/>
              </a:prstGeom>
              <a:noFill/>
            </p:spPr>
            <p:txBody>
              <a:bodyPr>
                <a:normAutofit/>
              </a:bodyPr>
              <a:lstStyle/>
              <a:p>
                <a:pPr/>
                <a14:m>
                  <m:oMathPara xmlns:m="http://schemas.openxmlformats.org/officeDocument/2006/math">
                    <m:oMathParaPr>
                      <m:jc m:val="left"/>
                    </m:oMathParaPr>
                    <m:oMath xmlns:m="http://schemas.openxmlformats.org/officeDocument/2006/math">
                      <m:sSup>
                        <m:sSupPr>
                          <m:ctrlPr>
                            <a:rPr lang="it-IT" i="1" smtClean="0">
                              <a:solidFill>
                                <a:srgbClr val="000000"/>
                              </a:solidFill>
                              <a:latin typeface="Cambria Math" panose="02040503050406030204" pitchFamily="18" charset="0"/>
                            </a:rPr>
                          </m:ctrlPr>
                        </m:sSupPr>
                        <m:e>
                          <m:r>
                            <a:rPr lang="it-IT" i="1">
                              <a:solidFill>
                                <a:srgbClr val="000000"/>
                              </a:solidFill>
                              <a:latin typeface="Cambria Math" panose="02040503050406030204" pitchFamily="18" charset="0"/>
                            </a:rPr>
                            <m:t>𝑋</m:t>
                          </m:r>
                        </m:e>
                        <m:sup>
                          <m:r>
                            <a:rPr lang="it-IT" i="1">
                              <a:solidFill>
                                <a:srgbClr val="000000"/>
                              </a:solidFill>
                              <a:latin typeface="Cambria Math" panose="02040503050406030204" pitchFamily="18" charset="0"/>
                            </a:rPr>
                            <m:t>𝑜𝑏𝑠</m:t>
                          </m:r>
                          <m:r>
                            <a:rPr lang="it-IT" i="1">
                              <a:solidFill>
                                <a:srgbClr val="000000"/>
                              </a:solidFill>
                              <a:latin typeface="Cambria Math" panose="02040503050406030204" pitchFamily="18" charset="0"/>
                            </a:rPr>
                            <m:t>−</m:t>
                          </m:r>
                          <m:r>
                            <a:rPr lang="it-IT" i="1">
                              <a:solidFill>
                                <a:srgbClr val="000000"/>
                              </a:solidFill>
                              <a:latin typeface="Cambria Math" panose="02040503050406030204" pitchFamily="18" charset="0"/>
                            </a:rPr>
                            <m:t>𝑛𝑐</m:t>
                          </m:r>
                        </m:sup>
                      </m:sSup>
                      <m:sSub>
                        <m:sSubPr>
                          <m:ctrlPr>
                            <a:rPr lang="it-IT" b="0" i="1" smtClean="0">
                              <a:solidFill>
                                <a:srgbClr val="000000"/>
                              </a:solidFill>
                              <a:latin typeface="Cambria Math" panose="02040503050406030204" pitchFamily="18" charset="0"/>
                            </a:rPr>
                          </m:ctrlPr>
                        </m:sSubPr>
                        <m:e>
                          <m:r>
                            <a:rPr lang="it-IT" i="1">
                              <a:solidFill>
                                <a:srgbClr val="000000"/>
                              </a:solidFill>
                              <a:latin typeface="Cambria Math" panose="02040503050406030204" pitchFamily="18" charset="0"/>
                            </a:rPr>
                            <m:t>𝑃</m:t>
                          </m:r>
                        </m:e>
                        <m:sub>
                          <m:r>
                            <a:rPr lang="it-IT" b="0" i="1" smtClean="0">
                              <a:solidFill>
                                <a:srgbClr val="000000"/>
                              </a:solidFill>
                              <a:latin typeface="Cambria Math" panose="02040503050406030204" pitchFamily="18" charset="0"/>
                            </a:rPr>
                            <m:t>𝜆</m:t>
                          </m:r>
                          <m:r>
                            <a:rPr lang="it-IT" b="0" i="1" smtClean="0">
                              <a:solidFill>
                                <a:srgbClr val="000000"/>
                              </a:solidFill>
                              <a:latin typeface="Cambria Math" panose="02040503050406030204" pitchFamily="18" charset="0"/>
                            </a:rPr>
                            <m:t>  </m:t>
                          </m:r>
                        </m:sub>
                      </m:sSub>
                    </m:oMath>
                  </m:oMathPara>
                </a14:m>
                <a:endParaRPr lang="it-IT" dirty="0"/>
              </a:p>
            </p:txBody>
          </p:sp>
        </mc:Choice>
        <mc:Fallback xmlns="">
          <p:sp>
            <p:nvSpPr>
              <p:cNvPr id="40" name="Object 3">
                <a:extLst>
                  <a:ext uri="{FF2B5EF4-FFF2-40B4-BE49-F238E27FC236}">
                    <a16:creationId xmlns:a16="http://schemas.microsoft.com/office/drawing/2014/main" id="{A7E31E95-B5AC-4213-95E3-06DABD6A4E5A}"/>
                  </a:ext>
                </a:extLst>
              </p:cNvPr>
              <p:cNvSpPr txBox="1">
                <a:spLocks noRot="1" noChangeAspect="1" noMove="1" noResize="1" noEditPoints="1" noAdjustHandles="1" noChangeArrowheads="1" noChangeShapeType="1" noTextEdit="1"/>
              </p:cNvSpPr>
              <p:nvPr/>
            </p:nvSpPr>
            <p:spPr bwMode="auto">
              <a:xfrm>
                <a:off x="3292915" y="4562957"/>
                <a:ext cx="1228725" cy="384175"/>
              </a:xfrm>
              <a:prstGeom prst="rect">
                <a:avLst/>
              </a:prstGeom>
              <a:blipFill>
                <a:blip r:embed="rId12"/>
                <a:stretch>
                  <a:fillRect/>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41" name="CasellaDiTesto 40">
                <a:extLst>
                  <a:ext uri="{FF2B5EF4-FFF2-40B4-BE49-F238E27FC236}">
                    <a16:creationId xmlns:a16="http://schemas.microsoft.com/office/drawing/2014/main" id="{F6FDD9A1-7D30-4786-B24F-FAA2516EF884}"/>
                  </a:ext>
                </a:extLst>
              </p:cNvPr>
              <p:cNvSpPr txBox="1"/>
              <p:nvPr/>
            </p:nvSpPr>
            <p:spPr>
              <a:xfrm>
                <a:off x="3278214" y="4161937"/>
                <a:ext cx="1867139" cy="369332"/>
              </a:xfrm>
              <a:prstGeom prst="rect">
                <a:avLst/>
              </a:prstGeom>
              <a:noFill/>
            </p:spPr>
            <p:txBody>
              <a:bodyPr wrap="square">
                <a:spAutoFit/>
              </a:bodyPr>
              <a:lstStyle/>
              <a:p>
                <a14:m>
                  <m:oMath xmlns:m="http://schemas.openxmlformats.org/officeDocument/2006/math">
                    <m:sSub>
                      <m:sSubPr>
                        <m:ctrlPr>
                          <a:rPr lang="it-IT" b="0" i="1" smtClean="0">
                            <a:solidFill>
                              <a:srgbClr val="000000"/>
                            </a:solidFill>
                            <a:latin typeface="Cambria Math" panose="02040503050406030204" pitchFamily="18" charset="0"/>
                          </a:rPr>
                        </m:ctrlPr>
                      </m:sSubPr>
                      <m:e>
                        <m:r>
                          <a:rPr lang="it-IT" i="1">
                            <a:solidFill>
                              <a:srgbClr val="000000"/>
                            </a:solidFill>
                            <a:latin typeface="Cambria Math" panose="02040503050406030204" pitchFamily="18" charset="0"/>
                          </a:rPr>
                          <m:t>𝑃</m:t>
                        </m:r>
                      </m:e>
                      <m:sub>
                        <m:r>
                          <a:rPr lang="it-IT" b="0" i="1" smtClean="0">
                            <a:solidFill>
                              <a:srgbClr val="000000"/>
                            </a:solidFill>
                            <a:latin typeface="Cambria Math" panose="02040503050406030204" pitchFamily="18" charset="0"/>
                          </a:rPr>
                          <m:t>𝜆</m:t>
                        </m:r>
                        <m:r>
                          <a:rPr lang="it-IT" b="0" i="1" smtClean="0">
                            <a:solidFill>
                              <a:srgbClr val="000000"/>
                            </a:solidFill>
                            <a:latin typeface="Cambria Math" panose="02040503050406030204" pitchFamily="18" charset="0"/>
                          </a:rPr>
                          <m:t> </m:t>
                        </m:r>
                      </m:sub>
                    </m:sSub>
                    <m:r>
                      <a:rPr lang="it-IT" b="0" i="1" smtClean="0">
                        <a:solidFill>
                          <a:srgbClr val="000000"/>
                        </a:solidFill>
                        <a:latin typeface="Cambria Math" panose="02040503050406030204" pitchFamily="18" charset="0"/>
                      </a:rPr>
                      <m:t>=</m:t>
                    </m:r>
                  </m:oMath>
                </a14:m>
                <a:r>
                  <a:rPr lang="it-IT" dirty="0"/>
                  <a:t> [</a:t>
                </a:r>
                <a14:m>
                  <m:oMath xmlns:m="http://schemas.openxmlformats.org/officeDocument/2006/math">
                    <m:sSub>
                      <m:sSubPr>
                        <m:ctrlPr>
                          <a:rPr lang="it-IT" i="1">
                            <a:latin typeface="Cambria Math" panose="02040503050406030204" pitchFamily="18" charset="0"/>
                          </a:rPr>
                        </m:ctrlPr>
                      </m:sSubPr>
                      <m:e>
                        <m:acc>
                          <m:accPr>
                            <m:chr m:val="⃗"/>
                            <m:ctrlPr>
                              <a:rPr lang="it-IT" i="1">
                                <a:latin typeface="Cambria Math" panose="02040503050406030204" pitchFamily="18" charset="0"/>
                              </a:rPr>
                            </m:ctrlPr>
                          </m:accPr>
                          <m:e>
                            <m:r>
                              <a:rPr lang="it-IT" i="1">
                                <a:latin typeface="Cambria Math" panose="02040503050406030204" pitchFamily="18" charset="0"/>
                              </a:rPr>
                              <m:t>𝑝</m:t>
                            </m:r>
                          </m:e>
                        </m:acc>
                      </m:e>
                      <m:sub>
                        <m:r>
                          <a:rPr lang="it-IT" i="1">
                            <a:latin typeface="Cambria Math" panose="02040503050406030204" pitchFamily="18" charset="0"/>
                          </a:rPr>
                          <m:t>1</m:t>
                        </m:r>
                      </m:sub>
                    </m:sSub>
                    <m:r>
                      <a:rPr lang="it-IT" i="1">
                        <a:latin typeface="Cambria Math" panose="02040503050406030204" pitchFamily="18" charset="0"/>
                      </a:rPr>
                      <m:t>, …,</m:t>
                    </m:r>
                    <m:sSub>
                      <m:sSubPr>
                        <m:ctrlPr>
                          <a:rPr lang="it-IT" i="1">
                            <a:latin typeface="Cambria Math" panose="02040503050406030204" pitchFamily="18" charset="0"/>
                          </a:rPr>
                        </m:ctrlPr>
                      </m:sSubPr>
                      <m:e>
                        <m:acc>
                          <m:accPr>
                            <m:chr m:val="⃗"/>
                            <m:ctrlPr>
                              <a:rPr lang="it-IT" i="1">
                                <a:latin typeface="Cambria Math" panose="02040503050406030204" pitchFamily="18" charset="0"/>
                              </a:rPr>
                            </m:ctrlPr>
                          </m:accPr>
                          <m:e>
                            <m:r>
                              <a:rPr lang="it-IT" i="1">
                                <a:latin typeface="Cambria Math" panose="02040503050406030204" pitchFamily="18" charset="0"/>
                              </a:rPr>
                              <m:t>𝑝</m:t>
                            </m:r>
                          </m:e>
                        </m:acc>
                      </m:e>
                      <m:sub>
                        <m:r>
                          <a:rPr lang="it-IT" i="1">
                            <a:latin typeface="Cambria Math" panose="02040503050406030204" pitchFamily="18" charset="0"/>
                          </a:rPr>
                          <m:t>𝜆</m:t>
                        </m:r>
                      </m:sub>
                    </m:sSub>
                    <m:r>
                      <a:rPr lang="it-IT" b="0" i="1" smtClean="0">
                        <a:latin typeface="Cambria Math" panose="02040503050406030204" pitchFamily="18" charset="0"/>
                      </a:rPr>
                      <m:t>]</m:t>
                    </m:r>
                  </m:oMath>
                </a14:m>
                <a:endParaRPr lang="it-IT" dirty="0"/>
              </a:p>
            </p:txBody>
          </p:sp>
        </mc:Choice>
        <mc:Fallback xmlns="">
          <p:sp>
            <p:nvSpPr>
              <p:cNvPr id="41" name="CasellaDiTesto 40">
                <a:extLst>
                  <a:ext uri="{FF2B5EF4-FFF2-40B4-BE49-F238E27FC236}">
                    <a16:creationId xmlns:a16="http://schemas.microsoft.com/office/drawing/2014/main" id="{F6FDD9A1-7D30-4786-B24F-FAA2516EF884}"/>
                  </a:ext>
                </a:extLst>
              </p:cNvPr>
              <p:cNvSpPr txBox="1">
                <a:spLocks noRot="1" noChangeAspect="1" noMove="1" noResize="1" noEditPoints="1" noAdjustHandles="1" noChangeArrowheads="1" noChangeShapeType="1" noTextEdit="1"/>
              </p:cNvSpPr>
              <p:nvPr/>
            </p:nvSpPr>
            <p:spPr>
              <a:xfrm>
                <a:off x="3278214" y="4161937"/>
                <a:ext cx="1867139" cy="369332"/>
              </a:xfrm>
              <a:prstGeom prst="rect">
                <a:avLst/>
              </a:prstGeom>
              <a:blipFill>
                <a:blip r:embed="rId13"/>
                <a:stretch>
                  <a:fillRect t="-21667" b="-26667"/>
                </a:stretch>
              </a:blipFill>
            </p:spPr>
            <p:txBody>
              <a:bodyPr/>
              <a:lstStyle/>
              <a:p>
                <a:r>
                  <a:rPr lang="it-IT">
                    <a:noFill/>
                  </a:rPr>
                  <a:t> </a:t>
                </a:r>
              </a:p>
            </p:txBody>
          </p:sp>
        </mc:Fallback>
      </mc:AlternateContent>
      <p:sp>
        <p:nvSpPr>
          <p:cNvPr id="43" name="AutoShape 9">
            <a:extLst>
              <a:ext uri="{FF2B5EF4-FFF2-40B4-BE49-F238E27FC236}">
                <a16:creationId xmlns:a16="http://schemas.microsoft.com/office/drawing/2014/main" id="{7C54815E-B664-4B83-B9D2-5E99638CA9F9}"/>
              </a:ext>
            </a:extLst>
          </p:cNvPr>
          <p:cNvSpPr>
            <a:spLocks noChangeArrowheads="1"/>
          </p:cNvSpPr>
          <p:nvPr/>
        </p:nvSpPr>
        <p:spPr bwMode="auto">
          <a:xfrm rot="16200000" flipH="1">
            <a:off x="5302078" y="5128132"/>
            <a:ext cx="1082673" cy="132009"/>
          </a:xfrm>
          <a:prstGeom prst="downArrow">
            <a:avLst>
              <a:gd name="adj1" fmla="val 54898"/>
              <a:gd name="adj2" fmla="val 100000"/>
            </a:avLst>
          </a:prstGeom>
          <a:solidFill>
            <a:srgbClr val="FF3300"/>
          </a:solidFill>
          <a:ln w="9525">
            <a:solidFill>
              <a:schemeClr val="tx1"/>
            </a:solidFill>
            <a:miter lim="800000"/>
            <a:headEnd/>
            <a:tailEnd/>
          </a:ln>
        </p:spPr>
        <p:txBody>
          <a:bodyPr wrap="none" anchor="ctr"/>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it-IT" sz="2400" b="0" i="0" u="none" strike="noStrike" kern="1200" cap="none" spc="0" normalizeH="0" baseline="0" noProof="0">
              <a:ln>
                <a:noFill/>
              </a:ln>
              <a:solidFill>
                <a:srgbClr val="000000"/>
              </a:solidFill>
              <a:effectLst/>
              <a:uLnTx/>
              <a:uFillTx/>
              <a:latin typeface="Arial" pitchFamily="34" charset="0"/>
              <a:ea typeface="+mn-ea"/>
              <a:cs typeface="+mn-cs"/>
            </a:endParaRPr>
          </a:p>
        </p:txBody>
      </p:sp>
      <p:pic>
        <p:nvPicPr>
          <p:cNvPr id="46" name="Picture 8">
            <a:extLst>
              <a:ext uri="{FF2B5EF4-FFF2-40B4-BE49-F238E27FC236}">
                <a16:creationId xmlns:a16="http://schemas.microsoft.com/office/drawing/2014/main" id="{2ADAAA6A-4FC8-433B-9A8C-0B5AED143151}"/>
              </a:ext>
            </a:extLst>
          </p:cNvPr>
          <p:cNvPicPr>
            <a:picLocks noChangeAspect="1" noChangeArrowheads="1"/>
          </p:cNvPicPr>
          <p:nvPr/>
        </p:nvPicPr>
        <p:blipFill>
          <a:blip r:embed="rId14"/>
          <a:srcRect/>
          <a:stretch>
            <a:fillRect/>
          </a:stretch>
        </p:blipFill>
        <p:spPr bwMode="auto">
          <a:xfrm>
            <a:off x="6419961" y="4292736"/>
            <a:ext cx="816297" cy="1764786"/>
          </a:xfrm>
          <a:prstGeom prst="rect">
            <a:avLst/>
          </a:prstGeom>
          <a:noFill/>
          <a:ln w="9525">
            <a:noFill/>
            <a:miter lim="800000"/>
            <a:headEnd/>
            <a:tailEnd/>
          </a:ln>
          <a:effectLst/>
        </p:spPr>
      </p:pic>
      <p:graphicFrame>
        <p:nvGraphicFramePr>
          <p:cNvPr id="47" name="Object 9">
            <a:extLst>
              <a:ext uri="{FF2B5EF4-FFF2-40B4-BE49-F238E27FC236}">
                <a16:creationId xmlns:a16="http://schemas.microsoft.com/office/drawing/2014/main" id="{CB3C1281-2FD7-4DFC-9742-820B354E9570}"/>
              </a:ext>
            </a:extLst>
          </p:cNvPr>
          <p:cNvGraphicFramePr>
            <a:graphicFrameLocks noChangeAspect="1"/>
          </p:cNvGraphicFramePr>
          <p:nvPr>
            <p:extLst>
              <p:ext uri="{D42A27DB-BD31-4B8C-83A1-F6EECF244321}">
                <p14:modId xmlns:p14="http://schemas.microsoft.com/office/powerpoint/2010/main" val="1705744934"/>
              </p:ext>
            </p:extLst>
          </p:nvPr>
        </p:nvGraphicFramePr>
        <p:xfrm>
          <a:off x="7162782" y="5873460"/>
          <a:ext cx="378433" cy="384065"/>
        </p:xfrm>
        <a:graphic>
          <a:graphicData uri="http://schemas.openxmlformats.org/presentationml/2006/ole">
            <mc:AlternateContent xmlns:mc="http://schemas.openxmlformats.org/markup-compatibility/2006">
              <mc:Choice xmlns:v="urn:schemas-microsoft-com:vml" Requires="v">
                <p:oleObj name="Equazione" r:id="rId15" imgW="177480" imgH="228600" progId="Equation.3">
                  <p:embed/>
                </p:oleObj>
              </mc:Choice>
              <mc:Fallback>
                <p:oleObj name="Equazione" r:id="rId15" imgW="177480" imgH="228600" progId="Equation.3">
                  <p:embed/>
                  <p:pic>
                    <p:nvPicPr>
                      <p:cNvPr id="355337" name="Object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62782" y="5873460"/>
                        <a:ext cx="378433" cy="384065"/>
                      </a:xfrm>
                      <a:prstGeom prst="rect">
                        <a:avLst/>
                      </a:prstGeom>
                      <a:solidFill>
                        <a:schemeClr val="bg1"/>
                      </a:solidFill>
                    </p:spPr>
                  </p:pic>
                </p:oleObj>
              </mc:Fallback>
            </mc:AlternateContent>
          </a:graphicData>
        </a:graphic>
      </p:graphicFrame>
      <p:graphicFrame>
        <p:nvGraphicFramePr>
          <p:cNvPr id="48" name="Object 10">
            <a:extLst>
              <a:ext uri="{FF2B5EF4-FFF2-40B4-BE49-F238E27FC236}">
                <a16:creationId xmlns:a16="http://schemas.microsoft.com/office/drawing/2014/main" id="{BD58C6C1-0156-4710-B1E2-7B115F47CE38}"/>
              </a:ext>
            </a:extLst>
          </p:cNvPr>
          <p:cNvGraphicFramePr>
            <a:graphicFrameLocks noChangeAspect="1"/>
          </p:cNvGraphicFramePr>
          <p:nvPr>
            <p:extLst>
              <p:ext uri="{D42A27DB-BD31-4B8C-83A1-F6EECF244321}">
                <p14:modId xmlns:p14="http://schemas.microsoft.com/office/powerpoint/2010/main" val="4294109004"/>
              </p:ext>
            </p:extLst>
          </p:nvPr>
        </p:nvGraphicFramePr>
        <p:xfrm>
          <a:off x="6200836" y="4292736"/>
          <a:ext cx="339725" cy="384065"/>
        </p:xfrm>
        <a:graphic>
          <a:graphicData uri="http://schemas.openxmlformats.org/presentationml/2006/ole">
            <mc:AlternateContent xmlns:mc="http://schemas.openxmlformats.org/markup-compatibility/2006">
              <mc:Choice xmlns:v="urn:schemas-microsoft-com:vml" Requires="v">
                <p:oleObj name="Equazione" r:id="rId16" imgW="177480" imgH="228600" progId="Equation.3">
                  <p:embed/>
                </p:oleObj>
              </mc:Choice>
              <mc:Fallback>
                <p:oleObj name="Equazione" r:id="rId16" imgW="177480" imgH="228600" progId="Equation.3">
                  <p:embed/>
                  <p:pic>
                    <p:nvPicPr>
                      <p:cNvPr id="355338" name="Object 1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00836" y="4292736"/>
                        <a:ext cx="339725" cy="384065"/>
                      </a:xfrm>
                      <a:prstGeom prst="rect">
                        <a:avLst/>
                      </a:prstGeom>
                      <a:solidFill>
                        <a:schemeClr val="bg1"/>
                      </a:solidFill>
                    </p:spPr>
                  </p:pic>
                </p:oleObj>
              </mc:Fallback>
            </mc:AlternateContent>
          </a:graphicData>
        </a:graphic>
      </p:graphicFrame>
      <mc:AlternateContent xmlns:mc="http://schemas.openxmlformats.org/markup-compatibility/2006" xmlns:a14="http://schemas.microsoft.com/office/drawing/2010/main">
        <mc:Choice Requires="a14">
          <p:sp>
            <p:nvSpPr>
              <p:cNvPr id="50" name="CasellaDiTesto 49">
                <a:extLst>
                  <a:ext uri="{FF2B5EF4-FFF2-40B4-BE49-F238E27FC236}">
                    <a16:creationId xmlns:a16="http://schemas.microsoft.com/office/drawing/2014/main" id="{688AC7CA-F91C-48BC-AB73-7220DF1439EE}"/>
                  </a:ext>
                </a:extLst>
              </p:cNvPr>
              <p:cNvSpPr txBox="1"/>
              <p:nvPr/>
            </p:nvSpPr>
            <p:spPr>
              <a:xfrm>
                <a:off x="1380791" y="3562833"/>
                <a:ext cx="6385594" cy="374270"/>
              </a:xfrm>
              <a:prstGeom prst="rect">
                <a:avLst/>
              </a:prstGeom>
              <a:noFill/>
            </p:spPr>
            <p:txBody>
              <a:bodyPr wrap="none" rtlCol="0">
                <a:spAutoFit/>
              </a:bodyPr>
              <a:lstStyle/>
              <a:p>
                <a:r>
                  <a:rPr lang="it-IT" dirty="0">
                    <a:solidFill>
                      <a:srgbClr val="FF0000"/>
                    </a:solidFill>
                  </a:rPr>
                  <a:t>Example of </a:t>
                </a:r>
                <a:r>
                  <a:rPr lang="it-IT" dirty="0" err="1">
                    <a:solidFill>
                      <a:srgbClr val="FF0000"/>
                    </a:solidFill>
                  </a:rPr>
                  <a:t>application</a:t>
                </a:r>
                <a:r>
                  <a:rPr lang="it-IT" dirty="0">
                    <a:solidFill>
                      <a:srgbClr val="FF0000"/>
                    </a:solidFill>
                  </a:rPr>
                  <a:t> to the </a:t>
                </a:r>
                <a:r>
                  <a:rPr lang="it-IT" dirty="0" err="1">
                    <a:solidFill>
                      <a:srgbClr val="FF0000"/>
                    </a:solidFill>
                  </a:rPr>
                  <a:t>normal</a:t>
                </a:r>
                <a:r>
                  <a:rPr lang="it-IT" dirty="0">
                    <a:solidFill>
                      <a:srgbClr val="FF0000"/>
                    </a:solidFill>
                  </a:rPr>
                  <a:t> </a:t>
                </a:r>
                <a:r>
                  <a:rPr lang="it-IT" dirty="0" err="1">
                    <a:solidFill>
                      <a:srgbClr val="FF0000"/>
                    </a:solidFill>
                  </a:rPr>
                  <a:t>condition</a:t>
                </a:r>
                <a:r>
                  <a:rPr lang="it-IT" dirty="0">
                    <a:solidFill>
                      <a:srgbClr val="FF0000"/>
                    </a:solidFill>
                  </a:rPr>
                  <a:t> data:  </a:t>
                </a:r>
                <a14:m>
                  <m:oMath xmlns:m="http://schemas.openxmlformats.org/officeDocument/2006/math">
                    <m:sSup>
                      <m:sSupPr>
                        <m:ctrlPr>
                          <a:rPr lang="it-IT" b="0" i="1" smtClean="0">
                            <a:solidFill>
                              <a:srgbClr val="FF0000"/>
                            </a:solidFill>
                            <a:latin typeface="Cambria Math" panose="02040503050406030204" pitchFamily="18" charset="0"/>
                          </a:rPr>
                        </m:ctrlPr>
                      </m:sSupPr>
                      <m:e>
                        <m:r>
                          <a:rPr lang="it-IT" b="0" i="1" smtClean="0">
                            <a:solidFill>
                              <a:srgbClr val="FF0000"/>
                            </a:solidFill>
                            <a:latin typeface="Cambria Math" panose="02040503050406030204" pitchFamily="18" charset="0"/>
                          </a:rPr>
                          <m:t>𝑋</m:t>
                        </m:r>
                      </m:e>
                      <m:sup>
                        <m:r>
                          <a:rPr lang="it-IT" b="0" i="1" smtClean="0">
                            <a:solidFill>
                              <a:srgbClr val="FF0000"/>
                            </a:solidFill>
                            <a:latin typeface="Cambria Math" panose="02040503050406030204" pitchFamily="18" charset="0"/>
                          </a:rPr>
                          <m:t>𝑜𝑏𝑠</m:t>
                        </m:r>
                        <m:r>
                          <a:rPr lang="it-IT" b="0" i="1" smtClean="0">
                            <a:solidFill>
                              <a:srgbClr val="FF0000"/>
                            </a:solidFill>
                            <a:latin typeface="Cambria Math" panose="02040503050406030204" pitchFamily="18" charset="0"/>
                          </a:rPr>
                          <m:t>−</m:t>
                        </m:r>
                        <m:r>
                          <a:rPr lang="it-IT" b="0" i="1" smtClean="0">
                            <a:solidFill>
                              <a:srgbClr val="FF0000"/>
                            </a:solidFill>
                            <a:latin typeface="Cambria Math" panose="02040503050406030204" pitchFamily="18" charset="0"/>
                          </a:rPr>
                          <m:t>𝑛𝑐</m:t>
                        </m:r>
                      </m:sup>
                    </m:sSup>
                  </m:oMath>
                </a14:m>
                <a:endParaRPr lang="it-IT" dirty="0">
                  <a:solidFill>
                    <a:srgbClr val="FF0000"/>
                  </a:solidFill>
                </a:endParaRPr>
              </a:p>
            </p:txBody>
          </p:sp>
        </mc:Choice>
        <mc:Fallback xmlns="">
          <p:sp>
            <p:nvSpPr>
              <p:cNvPr id="50" name="CasellaDiTesto 49">
                <a:extLst>
                  <a:ext uri="{FF2B5EF4-FFF2-40B4-BE49-F238E27FC236}">
                    <a16:creationId xmlns:a16="http://schemas.microsoft.com/office/drawing/2014/main" id="{688AC7CA-F91C-48BC-AB73-7220DF1439EE}"/>
                  </a:ext>
                </a:extLst>
              </p:cNvPr>
              <p:cNvSpPr txBox="1">
                <a:spLocks noRot="1" noChangeAspect="1" noMove="1" noResize="1" noEditPoints="1" noAdjustHandles="1" noChangeArrowheads="1" noChangeShapeType="1" noTextEdit="1"/>
              </p:cNvSpPr>
              <p:nvPr/>
            </p:nvSpPr>
            <p:spPr>
              <a:xfrm>
                <a:off x="1380791" y="3562833"/>
                <a:ext cx="6385594" cy="374270"/>
              </a:xfrm>
              <a:prstGeom prst="rect">
                <a:avLst/>
              </a:prstGeom>
              <a:blipFill>
                <a:blip r:embed="rId17"/>
                <a:stretch>
                  <a:fillRect l="-860" t="-6452" b="-24194"/>
                </a:stretch>
              </a:blipFill>
            </p:spPr>
            <p:txBody>
              <a:bodyPr/>
              <a:lstStyle/>
              <a:p>
                <a:r>
                  <a:rPr lang="it-IT">
                    <a:noFill/>
                  </a:rPr>
                  <a:t> </a:t>
                </a:r>
              </a:p>
            </p:txBody>
          </p:sp>
        </mc:Fallback>
      </mc:AlternateContent>
      <p:sp>
        <p:nvSpPr>
          <p:cNvPr id="52" name="CasellaDiTesto 51">
            <a:extLst>
              <a:ext uri="{FF2B5EF4-FFF2-40B4-BE49-F238E27FC236}">
                <a16:creationId xmlns:a16="http://schemas.microsoft.com/office/drawing/2014/main" id="{7067D0AD-C97E-42DA-90D7-4CDC6148C05D}"/>
              </a:ext>
            </a:extLst>
          </p:cNvPr>
          <p:cNvSpPr txBox="1"/>
          <p:nvPr/>
        </p:nvSpPr>
        <p:spPr>
          <a:xfrm>
            <a:off x="7401661" y="4158591"/>
            <a:ext cx="1437539" cy="1169551"/>
          </a:xfrm>
          <a:prstGeom prst="rect">
            <a:avLst/>
          </a:prstGeom>
          <a:solidFill>
            <a:srgbClr val="FFFF00"/>
          </a:solidFill>
          <a:ln>
            <a:solidFill>
              <a:schemeClr val="tx1"/>
            </a:solidFill>
          </a:ln>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en-US" sz="1400" b="0" i="1" u="none" strike="noStrike" kern="1200" cap="none" spc="0" normalizeH="0" baseline="0" noProof="0" dirty="0">
                <a:ln>
                  <a:noFill/>
                </a:ln>
                <a:solidFill>
                  <a:srgbClr val="000000"/>
                </a:solidFill>
                <a:effectLst/>
                <a:uLnTx/>
                <a:uFillTx/>
                <a:latin typeface="Arial" charset="0"/>
                <a:ea typeface="+mn-ea"/>
                <a:cs typeface="+mn-cs"/>
              </a:rPr>
              <a:t>We loose the noise in the space of the measured signals</a:t>
            </a:r>
          </a:p>
        </p:txBody>
      </p:sp>
      <mc:AlternateContent xmlns:mc="http://schemas.openxmlformats.org/markup-compatibility/2006" xmlns:a14="http://schemas.microsoft.com/office/drawing/2010/main">
        <mc:Choice Requires="a14">
          <p:sp>
            <p:nvSpPr>
              <p:cNvPr id="19472" name="Segnaposto contenuto 18"/>
              <p:cNvSpPr>
                <a:spLocks noGrp="1"/>
              </p:cNvSpPr>
              <p:nvPr>
                <p:ph idx="1"/>
              </p:nvPr>
            </p:nvSpPr>
            <p:spPr>
              <a:xfrm>
                <a:off x="746457" y="1051800"/>
                <a:ext cx="8229600" cy="4953000"/>
              </a:xfrm>
            </p:spPr>
            <p:txBody>
              <a:bodyPr/>
              <a:lstStyle/>
              <a:p>
                <a:pPr marL="457200" indent="-457200">
                  <a:defRPr/>
                </a:pPr>
                <a:r>
                  <a:rPr lang="en-US" sz="2000" dirty="0"/>
                  <a:t>Step 2 [</a:t>
                </a:r>
                <a:r>
                  <a:rPr lang="en-US" sz="2000" dirty="0">
                    <a:highlight>
                      <a:srgbClr val="008080"/>
                    </a:highlight>
                  </a:rPr>
                  <a:t>PCA approximation</a:t>
                </a:r>
                <a:r>
                  <a:rPr lang="en-US" sz="2000" dirty="0"/>
                  <a:t>]: ignore the PCs of lower significance.</a:t>
                </a:r>
              </a:p>
              <a:p>
                <a:pPr marL="857250" lvl="1" indent="-457200">
                  <a:buFont typeface="Arial" pitchFamily="34" charset="0"/>
                  <a:buChar char="•"/>
                </a:pPr>
                <a:endParaRPr lang="en-US" dirty="0"/>
              </a:p>
              <a:p>
                <a:pPr marL="400050" lvl="1" indent="0">
                  <a:buNone/>
                </a:pPr>
                <a:r>
                  <a:rPr lang="en-US" dirty="0"/>
                  <a:t>map the observation </a:t>
                </a:r>
                <a14:m>
                  <m:oMath xmlns:m="http://schemas.openxmlformats.org/officeDocument/2006/math">
                    <m:sSup>
                      <m:sSupPr>
                        <m:ctrlPr>
                          <a:rPr lang="it-IT" b="0" i="1" smtClean="0">
                            <a:latin typeface="Cambria Math" panose="02040503050406030204" pitchFamily="18" charset="0"/>
                          </a:rPr>
                        </m:ctrlPr>
                      </m:sSupPr>
                      <m:e>
                        <m:acc>
                          <m:accPr>
                            <m:chr m:val="⃗"/>
                            <m:ctrlPr>
                              <a:rPr lang="en-US" i="1" smtClean="0">
                                <a:latin typeface="Cambria Math" panose="02040503050406030204" pitchFamily="18" charset="0"/>
                              </a:rPr>
                            </m:ctrlPr>
                          </m:accPr>
                          <m:e>
                            <m:r>
                              <a:rPr lang="it-IT" b="0" i="1" smtClean="0">
                                <a:latin typeface="Cambria Math" panose="02040503050406030204" pitchFamily="18" charset="0"/>
                              </a:rPr>
                              <m:t>𝑥</m:t>
                            </m:r>
                          </m:e>
                        </m:acc>
                      </m:e>
                      <m:sup>
                        <m:r>
                          <a:rPr lang="it-IT" b="0" i="1" smtClean="0">
                            <a:latin typeface="Cambria Math" panose="02040503050406030204" pitchFamily="18" charset="0"/>
                          </a:rPr>
                          <m:t>𝑜𝑏𝑠</m:t>
                        </m:r>
                      </m:sup>
                    </m:sSup>
                  </m:oMath>
                </a14:m>
                <a:r>
                  <a:rPr lang="en-US" dirty="0"/>
                  <a:t> in a subspace </a:t>
                </a:r>
                <a14:m>
                  <m:oMath xmlns:m="http://schemas.openxmlformats.org/officeDocument/2006/math">
                    <m:sSup>
                      <m:sSupPr>
                        <m:ctrlPr>
                          <a:rPr lang="it-IT" i="1">
                            <a:solidFill>
                              <a:srgbClr val="000000"/>
                            </a:solidFill>
                            <a:latin typeface="Cambria Math" panose="02040503050406030204" pitchFamily="18" charset="0"/>
                          </a:rPr>
                        </m:ctrlPr>
                      </m:sSupPr>
                      <m:e>
                        <m:r>
                          <a:rPr lang="it-IT" i="1">
                            <a:solidFill>
                              <a:srgbClr val="000000"/>
                            </a:solidFill>
                            <a:latin typeface="Cambria Math" panose="02040503050406030204" pitchFamily="18" charset="0"/>
                          </a:rPr>
                          <m:t>ℜ</m:t>
                        </m:r>
                      </m:e>
                      <m:sup>
                        <m:r>
                          <a:rPr lang="it-IT" b="0" i="1" smtClean="0">
                            <a:solidFill>
                              <a:srgbClr val="000000"/>
                            </a:solidFill>
                            <a:latin typeface="Cambria Math" panose="02040503050406030204" pitchFamily="18" charset="0"/>
                          </a:rPr>
                          <m:t>𝑙</m:t>
                        </m:r>
                      </m:sup>
                    </m:sSup>
                    <m:r>
                      <a:rPr lang="it-IT" i="1">
                        <a:solidFill>
                          <a:srgbClr val="000000"/>
                        </a:solidFill>
                        <a:latin typeface="Cambria Math" panose="02040503050406030204" pitchFamily="18" charset="0"/>
                      </a:rPr>
                      <m:t>⊂</m:t>
                    </m:r>
                    <m:sSup>
                      <m:sSupPr>
                        <m:ctrlPr>
                          <a:rPr lang="it-IT" i="1">
                            <a:solidFill>
                              <a:srgbClr val="000000"/>
                            </a:solidFill>
                            <a:latin typeface="Cambria Math" panose="02040503050406030204" pitchFamily="18" charset="0"/>
                          </a:rPr>
                        </m:ctrlPr>
                      </m:sSupPr>
                      <m:e>
                        <m:r>
                          <a:rPr lang="it-IT" i="1">
                            <a:solidFill>
                              <a:srgbClr val="000000"/>
                            </a:solidFill>
                            <a:latin typeface="Cambria Math" panose="02040503050406030204" pitchFamily="18" charset="0"/>
                          </a:rPr>
                          <m:t>ℜ</m:t>
                        </m:r>
                      </m:e>
                      <m:sup>
                        <m:r>
                          <a:rPr lang="it-IT" i="1">
                            <a:solidFill>
                              <a:srgbClr val="000000"/>
                            </a:solidFill>
                            <a:latin typeface="Cambria Math" panose="02040503050406030204" pitchFamily="18" charset="0"/>
                          </a:rPr>
                          <m:t>𝑛</m:t>
                        </m:r>
                      </m:sup>
                    </m:sSup>
                    <m:r>
                      <a:rPr lang="it-IT" i="1">
                        <a:solidFill>
                          <a:srgbClr val="000000"/>
                        </a:solidFill>
                        <a:latin typeface="Cambria Math" panose="02040503050406030204" pitchFamily="18" charset="0"/>
                      </a:rPr>
                      <m:t> </m:t>
                    </m:r>
                  </m:oMath>
                </a14:m>
                <a:r>
                  <a:rPr lang="en-US" dirty="0"/>
                  <a:t>identified by the first </a:t>
                </a:r>
                <a14:m>
                  <m:oMath xmlns:m="http://schemas.openxmlformats.org/officeDocument/2006/math">
                    <m:r>
                      <m:rPr>
                        <m:sty m:val="p"/>
                      </m:rPr>
                      <a:rPr lang="it-IT" b="0" i="0" smtClean="0">
                        <a:latin typeface="Cambria Math" panose="02040503050406030204" pitchFamily="18" charset="0"/>
                      </a:rPr>
                      <m:t>l</m:t>
                    </m:r>
                    <m:r>
                      <a:rPr lang="it-IT" b="0" i="1" smtClean="0">
                        <a:latin typeface="Cambria Math" panose="02040503050406030204" pitchFamily="18" charset="0"/>
                      </a:rPr>
                      <m:t>&lt;</m:t>
                    </m:r>
                    <m:r>
                      <a:rPr lang="it-IT" b="0" i="1" smtClean="0">
                        <a:latin typeface="Cambria Math" panose="02040503050406030204" pitchFamily="18" charset="0"/>
                      </a:rPr>
                      <m:t>𝑛</m:t>
                    </m:r>
                  </m:oMath>
                </a14:m>
                <a:r>
                  <a:rPr lang="en-US" dirty="0"/>
                  <a:t> eigenvectors </a:t>
                </a:r>
                <a14:m>
                  <m:oMath xmlns:m="http://schemas.openxmlformats.org/officeDocument/2006/math">
                    <m:sSub>
                      <m:sSubPr>
                        <m:ctrlPr>
                          <a:rPr lang="it-IT" b="0" i="1" smtClean="0">
                            <a:latin typeface="Cambria Math" panose="02040503050406030204" pitchFamily="18" charset="0"/>
                          </a:rPr>
                        </m:ctrlPr>
                      </m:sSubPr>
                      <m:e>
                        <m:acc>
                          <m:accPr>
                            <m:chr m:val="⃗"/>
                            <m:ctrlPr>
                              <a:rPr lang="it-IT" b="0" i="1" smtClean="0">
                                <a:latin typeface="Cambria Math" panose="02040503050406030204" pitchFamily="18" charset="0"/>
                              </a:rPr>
                            </m:ctrlPr>
                          </m:accPr>
                          <m:e>
                            <m:r>
                              <a:rPr lang="it-IT" b="0" i="1" smtClean="0">
                                <a:latin typeface="Cambria Math" panose="02040503050406030204" pitchFamily="18" charset="0"/>
                              </a:rPr>
                              <m:t>𝑝</m:t>
                            </m:r>
                          </m:e>
                        </m:acc>
                      </m:e>
                      <m:sub>
                        <m:r>
                          <a:rPr lang="it-IT" b="0" i="1" smtClean="0">
                            <a:latin typeface="Cambria Math" panose="02040503050406030204" pitchFamily="18" charset="0"/>
                          </a:rPr>
                          <m:t>1</m:t>
                        </m:r>
                      </m:sub>
                    </m:sSub>
                    <m:r>
                      <a:rPr lang="it-IT" b="0" i="1" smtClean="0">
                        <a:latin typeface="Cambria Math" panose="02040503050406030204" pitchFamily="18" charset="0"/>
                      </a:rPr>
                      <m:t>, …,</m:t>
                    </m:r>
                    <m:sSub>
                      <m:sSubPr>
                        <m:ctrlPr>
                          <a:rPr lang="it-IT" i="1">
                            <a:latin typeface="Cambria Math" panose="02040503050406030204" pitchFamily="18" charset="0"/>
                          </a:rPr>
                        </m:ctrlPr>
                      </m:sSubPr>
                      <m:e>
                        <m:acc>
                          <m:accPr>
                            <m:chr m:val="⃗"/>
                            <m:ctrlPr>
                              <a:rPr lang="it-IT" i="1">
                                <a:latin typeface="Cambria Math" panose="02040503050406030204" pitchFamily="18" charset="0"/>
                              </a:rPr>
                            </m:ctrlPr>
                          </m:accPr>
                          <m:e>
                            <m:r>
                              <a:rPr lang="it-IT" i="1">
                                <a:latin typeface="Cambria Math" panose="02040503050406030204" pitchFamily="18" charset="0"/>
                              </a:rPr>
                              <m:t>𝑝</m:t>
                            </m:r>
                          </m:e>
                        </m:acc>
                      </m:e>
                      <m:sub>
                        <m:r>
                          <a:rPr lang="it-IT" b="0" i="1" smtClean="0">
                            <a:latin typeface="Cambria Math" panose="02040503050406030204" pitchFamily="18" charset="0"/>
                          </a:rPr>
                          <m:t>𝑙</m:t>
                        </m:r>
                      </m:sub>
                    </m:sSub>
                  </m:oMath>
                </a14:m>
                <a:r>
                  <a:rPr lang="en-US" dirty="0"/>
                  <a:t>:</a:t>
                </a:r>
              </a:p>
              <a:p>
                <a:pPr marL="400050" lvl="1" indent="0">
                  <a:buNone/>
                </a:pPr>
                <a:r>
                  <a:rPr lang="en-US" dirty="0"/>
                  <a:t>                                                       </a:t>
                </a:r>
                <a14:m>
                  <m:oMath xmlns:m="http://schemas.openxmlformats.org/officeDocument/2006/math">
                    <m:sSup>
                      <m:sSupPr>
                        <m:ctrlPr>
                          <a:rPr lang="it-IT" i="1">
                            <a:latin typeface="Cambria Math" panose="02040503050406030204" pitchFamily="18" charset="0"/>
                          </a:rPr>
                        </m:ctrlPr>
                      </m:sSupPr>
                      <m:e>
                        <m:acc>
                          <m:accPr>
                            <m:chr m:val="⃗"/>
                            <m:ctrlPr>
                              <a:rPr lang="en-US" i="1">
                                <a:latin typeface="Cambria Math" panose="02040503050406030204" pitchFamily="18" charset="0"/>
                              </a:rPr>
                            </m:ctrlPr>
                          </m:accPr>
                          <m:e>
                            <m:r>
                              <a:rPr lang="it-IT" i="1">
                                <a:latin typeface="Cambria Math" panose="02040503050406030204" pitchFamily="18" charset="0"/>
                              </a:rPr>
                              <m:t>𝑥</m:t>
                            </m:r>
                          </m:e>
                        </m:acc>
                      </m:e>
                      <m:sup>
                        <m:r>
                          <a:rPr lang="it-IT" i="1">
                            <a:latin typeface="Cambria Math" panose="02040503050406030204" pitchFamily="18" charset="0"/>
                          </a:rPr>
                          <m:t>𝑜𝑏𝑠</m:t>
                        </m:r>
                      </m:sup>
                    </m:sSup>
                    <m:sSub>
                      <m:sSubPr>
                        <m:ctrlPr>
                          <a:rPr lang="it-IT" b="0" i="1" smtClean="0">
                            <a:latin typeface="Cambria Math" panose="02040503050406030204" pitchFamily="18" charset="0"/>
                          </a:rPr>
                        </m:ctrlPr>
                      </m:sSubPr>
                      <m:e>
                        <m:r>
                          <a:rPr lang="it-IT" b="0" i="1" smtClean="0">
                            <a:latin typeface="Cambria Math" panose="02040503050406030204" pitchFamily="18" charset="0"/>
                          </a:rPr>
                          <m:t>𝑃</m:t>
                        </m:r>
                      </m:e>
                      <m:sub>
                        <m:r>
                          <a:rPr lang="it-IT" b="0" i="1" smtClean="0">
                            <a:latin typeface="Cambria Math" panose="02040503050406030204" pitchFamily="18" charset="0"/>
                          </a:rPr>
                          <m:t>𝑙</m:t>
                        </m:r>
                      </m:sub>
                    </m:sSub>
                    <m:r>
                      <m:rPr>
                        <m:lit/>
                      </m:rPr>
                      <a:rPr lang="it-IT" b="0" i="1" smtClean="0">
                        <a:latin typeface="Cambria Math" panose="02040503050406030204" pitchFamily="18" charset="0"/>
                      </a:rPr>
                      <m:t> </m:t>
                    </m:r>
                  </m:oMath>
                </a14:m>
                <a:r>
                  <a:rPr lang="en-US" dirty="0"/>
                  <a:t>  with </a:t>
                </a:r>
                <a14:m>
                  <m:oMath xmlns:m="http://schemas.openxmlformats.org/officeDocument/2006/math">
                    <m:sSub>
                      <m:sSubPr>
                        <m:ctrlPr>
                          <a:rPr lang="it-IT" i="1">
                            <a:solidFill>
                              <a:srgbClr val="000000"/>
                            </a:solidFill>
                            <a:latin typeface="Cambria Math" panose="02040503050406030204" pitchFamily="18" charset="0"/>
                          </a:rPr>
                        </m:ctrlPr>
                      </m:sSubPr>
                      <m:e>
                        <m:r>
                          <a:rPr lang="it-IT" i="1">
                            <a:solidFill>
                              <a:srgbClr val="000000"/>
                            </a:solidFill>
                            <a:latin typeface="Cambria Math" panose="02040503050406030204" pitchFamily="18" charset="0"/>
                          </a:rPr>
                          <m:t>𝑃</m:t>
                        </m:r>
                      </m:e>
                      <m:sub>
                        <m:r>
                          <a:rPr lang="it-IT" b="0" i="1" smtClean="0">
                            <a:solidFill>
                              <a:srgbClr val="000000"/>
                            </a:solidFill>
                            <a:latin typeface="Cambria Math" panose="02040503050406030204" pitchFamily="18" charset="0"/>
                          </a:rPr>
                          <m:t>𝑙</m:t>
                        </m:r>
                        <m:r>
                          <a:rPr lang="it-IT" i="1">
                            <a:solidFill>
                              <a:srgbClr val="000000"/>
                            </a:solidFill>
                            <a:latin typeface="Cambria Math" panose="02040503050406030204" pitchFamily="18" charset="0"/>
                          </a:rPr>
                          <m:t> </m:t>
                        </m:r>
                      </m:sub>
                    </m:sSub>
                    <m:r>
                      <a:rPr lang="it-IT" i="1">
                        <a:solidFill>
                          <a:srgbClr val="000000"/>
                        </a:solidFill>
                        <a:latin typeface="Cambria Math" panose="02040503050406030204" pitchFamily="18" charset="0"/>
                      </a:rPr>
                      <m:t>=</m:t>
                    </m:r>
                  </m:oMath>
                </a14:m>
                <a:r>
                  <a:rPr lang="it-IT" dirty="0"/>
                  <a:t> [</a:t>
                </a:r>
                <a14:m>
                  <m:oMath xmlns:m="http://schemas.openxmlformats.org/officeDocument/2006/math">
                    <m:sSub>
                      <m:sSubPr>
                        <m:ctrlPr>
                          <a:rPr lang="it-IT" i="1">
                            <a:latin typeface="Cambria Math" panose="02040503050406030204" pitchFamily="18" charset="0"/>
                          </a:rPr>
                        </m:ctrlPr>
                      </m:sSubPr>
                      <m:e>
                        <m:acc>
                          <m:accPr>
                            <m:chr m:val="⃗"/>
                            <m:ctrlPr>
                              <a:rPr lang="it-IT" i="1">
                                <a:latin typeface="Cambria Math" panose="02040503050406030204" pitchFamily="18" charset="0"/>
                              </a:rPr>
                            </m:ctrlPr>
                          </m:accPr>
                          <m:e>
                            <m:r>
                              <a:rPr lang="it-IT" i="1">
                                <a:latin typeface="Cambria Math" panose="02040503050406030204" pitchFamily="18" charset="0"/>
                              </a:rPr>
                              <m:t>𝑝</m:t>
                            </m:r>
                          </m:e>
                        </m:acc>
                      </m:e>
                      <m:sub>
                        <m:r>
                          <a:rPr lang="it-IT" i="1">
                            <a:latin typeface="Cambria Math" panose="02040503050406030204" pitchFamily="18" charset="0"/>
                          </a:rPr>
                          <m:t>1</m:t>
                        </m:r>
                      </m:sub>
                    </m:sSub>
                    <m:r>
                      <a:rPr lang="it-IT" i="1">
                        <a:latin typeface="Cambria Math" panose="02040503050406030204" pitchFamily="18" charset="0"/>
                      </a:rPr>
                      <m:t>, …,</m:t>
                    </m:r>
                    <m:sSub>
                      <m:sSubPr>
                        <m:ctrlPr>
                          <a:rPr lang="it-IT" i="1">
                            <a:latin typeface="Cambria Math" panose="02040503050406030204" pitchFamily="18" charset="0"/>
                          </a:rPr>
                        </m:ctrlPr>
                      </m:sSubPr>
                      <m:e>
                        <m:acc>
                          <m:accPr>
                            <m:chr m:val="⃗"/>
                            <m:ctrlPr>
                              <a:rPr lang="it-IT" i="1">
                                <a:latin typeface="Cambria Math" panose="02040503050406030204" pitchFamily="18" charset="0"/>
                              </a:rPr>
                            </m:ctrlPr>
                          </m:accPr>
                          <m:e>
                            <m:r>
                              <a:rPr lang="it-IT" i="1">
                                <a:latin typeface="Cambria Math" panose="02040503050406030204" pitchFamily="18" charset="0"/>
                              </a:rPr>
                              <m:t>𝑝</m:t>
                            </m:r>
                          </m:e>
                        </m:acc>
                      </m:e>
                      <m:sub>
                        <m:r>
                          <a:rPr lang="it-IT" b="0" i="1" smtClean="0">
                            <a:latin typeface="Cambria Math" panose="02040503050406030204" pitchFamily="18" charset="0"/>
                          </a:rPr>
                          <m:t>𝑙</m:t>
                        </m:r>
                      </m:sub>
                    </m:sSub>
                    <m:r>
                      <a:rPr lang="it-IT" i="1">
                        <a:latin typeface="Cambria Math" panose="02040503050406030204" pitchFamily="18" charset="0"/>
                      </a:rPr>
                      <m:t>]</m:t>
                    </m:r>
                  </m:oMath>
                </a14:m>
                <a:r>
                  <a:rPr lang="en-US" dirty="0"/>
                  <a:t> </a:t>
                </a:r>
              </a:p>
              <a:p>
                <a:pPr marL="0" lvl="1" indent="0">
                  <a:buNone/>
                </a:pPr>
                <a:r>
                  <a:rPr lang="en-US" dirty="0"/>
                  <a:t>Step 3: [</a:t>
                </a:r>
                <a:r>
                  <a:rPr lang="en-US" dirty="0" err="1">
                    <a:highlight>
                      <a:srgbClr val="008080"/>
                    </a:highlight>
                  </a:rPr>
                  <a:t>Antitrasformation</a:t>
                </a:r>
                <a:r>
                  <a:rPr lang="en-US" dirty="0"/>
                  <a:t>]: signal reconstructions  </a:t>
                </a:r>
                <a14:m>
                  <m:oMath xmlns:m="http://schemas.openxmlformats.org/officeDocument/2006/math">
                    <m:sSup>
                      <m:sSupPr>
                        <m:ctrlPr>
                          <a:rPr lang="it-IT" i="1" smtClean="0">
                            <a:latin typeface="Cambria Math" panose="02040503050406030204" pitchFamily="18" charset="0"/>
                          </a:rPr>
                        </m:ctrlPr>
                      </m:sSupPr>
                      <m:e>
                        <m:sSup>
                          <m:sSupPr>
                            <m:ctrlPr>
                              <a:rPr lang="it-IT" i="1">
                                <a:solidFill>
                                  <a:srgbClr val="000000"/>
                                </a:solidFill>
                                <a:latin typeface="Cambria Math" panose="02040503050406030204" pitchFamily="18" charset="0"/>
                              </a:rPr>
                            </m:ctrlPr>
                          </m:sSupPr>
                          <m:e>
                            <m:acc>
                              <m:accPr>
                                <m:chr m:val="⃗"/>
                                <m:ctrlPr>
                                  <a:rPr lang="it-IT" i="1">
                                    <a:solidFill>
                                      <a:srgbClr val="000000"/>
                                    </a:solidFill>
                                    <a:latin typeface="Cambria Math" panose="02040503050406030204" pitchFamily="18" charset="0"/>
                                  </a:rPr>
                                </m:ctrlPr>
                              </m:accPr>
                              <m:e>
                                <m:acc>
                                  <m:accPr>
                                    <m:chr m:val="̂"/>
                                    <m:ctrlPr>
                                      <a:rPr lang="it-IT" i="1">
                                        <a:solidFill>
                                          <a:srgbClr val="000000"/>
                                        </a:solidFill>
                                        <a:latin typeface="Cambria Math" panose="02040503050406030204" pitchFamily="18" charset="0"/>
                                      </a:rPr>
                                    </m:ctrlPr>
                                  </m:accPr>
                                  <m:e>
                                    <m:r>
                                      <a:rPr lang="it-IT" i="1">
                                        <a:solidFill>
                                          <a:srgbClr val="000000"/>
                                        </a:solidFill>
                                        <a:latin typeface="Cambria Math" panose="02040503050406030204" pitchFamily="18" charset="0"/>
                                      </a:rPr>
                                      <m:t>𝑥</m:t>
                                    </m:r>
                                  </m:e>
                                </m:acc>
                              </m:e>
                            </m:acc>
                          </m:e>
                          <m:sup>
                            <m:r>
                              <a:rPr lang="it-IT" i="1">
                                <a:solidFill>
                                  <a:srgbClr val="000000"/>
                                </a:solidFill>
                                <a:latin typeface="Cambria Math" panose="02040503050406030204" pitchFamily="18" charset="0"/>
                              </a:rPr>
                              <m:t>𝑛𝑐</m:t>
                            </m:r>
                          </m:sup>
                        </m:sSup>
                        <m:r>
                          <a:rPr lang="it-IT" b="0" i="1" smtClean="0">
                            <a:solidFill>
                              <a:srgbClr val="000000"/>
                            </a:solidFill>
                            <a:latin typeface="Cambria Math" panose="02040503050406030204" pitchFamily="18" charset="0"/>
                          </a:rPr>
                          <m:t>= </m:t>
                        </m:r>
                        <m:acc>
                          <m:accPr>
                            <m:chr m:val="⃗"/>
                            <m:ctrlPr>
                              <a:rPr lang="en-US" i="1">
                                <a:latin typeface="Cambria Math" panose="02040503050406030204" pitchFamily="18" charset="0"/>
                              </a:rPr>
                            </m:ctrlPr>
                          </m:accPr>
                          <m:e>
                            <m:r>
                              <a:rPr lang="it-IT" i="1">
                                <a:latin typeface="Cambria Math" panose="02040503050406030204" pitchFamily="18" charset="0"/>
                              </a:rPr>
                              <m:t>𝑥</m:t>
                            </m:r>
                          </m:e>
                        </m:acc>
                      </m:e>
                      <m:sup>
                        <m:r>
                          <a:rPr lang="it-IT" i="1">
                            <a:latin typeface="Cambria Math" panose="02040503050406030204" pitchFamily="18" charset="0"/>
                          </a:rPr>
                          <m:t>𝑜𝑏𝑠</m:t>
                        </m:r>
                      </m:sup>
                    </m:sSup>
                    <m:sSub>
                      <m:sSubPr>
                        <m:ctrlPr>
                          <a:rPr lang="it-IT" b="0" i="1" smtClean="0">
                            <a:latin typeface="Cambria Math" panose="02040503050406030204" pitchFamily="18" charset="0"/>
                          </a:rPr>
                        </m:ctrlPr>
                      </m:sSubPr>
                      <m:e>
                        <m:r>
                          <a:rPr lang="it-IT" b="0" i="1" smtClean="0">
                            <a:latin typeface="Cambria Math" panose="02040503050406030204" pitchFamily="18" charset="0"/>
                          </a:rPr>
                          <m:t>𝑃</m:t>
                        </m:r>
                      </m:e>
                      <m:sub>
                        <m:r>
                          <a:rPr lang="it-IT" b="0" i="1" smtClean="0">
                            <a:latin typeface="Cambria Math" panose="02040503050406030204" pitchFamily="18" charset="0"/>
                          </a:rPr>
                          <m:t>𝑙</m:t>
                        </m:r>
                      </m:sub>
                    </m:sSub>
                    <m:r>
                      <m:rPr>
                        <m:lit/>
                      </m:rPr>
                      <a:rPr lang="it-IT" b="0" i="1" smtClean="0">
                        <a:latin typeface="Cambria Math" panose="02040503050406030204" pitchFamily="18" charset="0"/>
                      </a:rPr>
                      <m:t> </m:t>
                    </m:r>
                    <m:sSub>
                      <m:sSubPr>
                        <m:ctrlPr>
                          <a:rPr lang="it-IT" b="0" i="1" smtClean="0">
                            <a:latin typeface="Cambria Math" panose="02040503050406030204" pitchFamily="18" charset="0"/>
                          </a:rPr>
                        </m:ctrlPr>
                      </m:sSubPr>
                      <m:e>
                        <m:sSubSup>
                          <m:sSubSupPr>
                            <m:ctrlPr>
                              <a:rPr lang="it-IT" b="0" i="1" smtClean="0">
                                <a:latin typeface="Cambria Math" panose="02040503050406030204" pitchFamily="18" charset="0"/>
                              </a:rPr>
                            </m:ctrlPr>
                          </m:sSubSupPr>
                          <m:e>
                            <m:r>
                              <a:rPr lang="it-IT" b="0" i="1" smtClean="0">
                                <a:latin typeface="Cambria Math" panose="02040503050406030204" pitchFamily="18" charset="0"/>
                              </a:rPr>
                              <m:t>𝑃</m:t>
                            </m:r>
                          </m:e>
                          <m:sub>
                            <m:r>
                              <a:rPr lang="it-IT" b="0" i="1" smtClean="0">
                                <a:latin typeface="Cambria Math" panose="02040503050406030204" pitchFamily="18" charset="0"/>
                              </a:rPr>
                              <m:t>𝑙</m:t>
                            </m:r>
                          </m:sub>
                          <m:sup>
                            <m:r>
                              <a:rPr lang="it-IT" b="0" i="1" smtClean="0">
                                <a:latin typeface="Cambria Math" panose="02040503050406030204" pitchFamily="18" charset="0"/>
                              </a:rPr>
                              <m:t>𝑇</m:t>
                            </m:r>
                          </m:sup>
                        </m:sSubSup>
                      </m:e>
                      <m:sub>
                        <m:r>
                          <a:rPr lang="it-IT" b="0" i="1" smtClean="0">
                            <a:latin typeface="Cambria Math" panose="02040503050406030204" pitchFamily="18" charset="0"/>
                          </a:rPr>
                          <m:t> </m:t>
                        </m:r>
                      </m:sub>
                    </m:sSub>
                  </m:oMath>
                </a14:m>
                <a:endParaRPr lang="en-US" dirty="0"/>
              </a:p>
              <a:p>
                <a:pPr marL="457200" indent="-457200"/>
                <a:endParaRPr lang="en-US" dirty="0"/>
              </a:p>
              <a:p>
                <a:pPr marL="457200" indent="-457200"/>
                <a:endParaRPr lang="en-US" dirty="0"/>
              </a:p>
              <a:p>
                <a:pPr marL="457200" indent="-457200"/>
                <a:endParaRPr lang="en-US" dirty="0"/>
              </a:p>
              <a:p>
                <a:pPr marL="457200" indent="-457200"/>
                <a:endParaRPr lang="en-US" dirty="0"/>
              </a:p>
              <a:p>
                <a:pPr marL="457200" indent="-457200"/>
                <a:endParaRPr lang="en-US" dirty="0"/>
              </a:p>
              <a:p>
                <a:pPr marL="457200" indent="-457200"/>
                <a:r>
                  <a:rPr lang="en-US" dirty="0"/>
                  <a:t> </a:t>
                </a:r>
              </a:p>
            </p:txBody>
          </p:sp>
        </mc:Choice>
        <mc:Fallback xmlns="">
          <p:sp>
            <p:nvSpPr>
              <p:cNvPr id="19472" name="Segnaposto contenuto 18"/>
              <p:cNvSpPr>
                <a:spLocks noGrp="1" noRot="1" noChangeAspect="1" noMove="1" noResize="1" noEditPoints="1" noAdjustHandles="1" noChangeArrowheads="1" noChangeShapeType="1" noTextEdit="1"/>
              </p:cNvSpPr>
              <p:nvPr>
                <p:ph idx="1"/>
              </p:nvPr>
            </p:nvSpPr>
            <p:spPr>
              <a:xfrm>
                <a:off x="746457" y="1051800"/>
                <a:ext cx="8229600" cy="4953000"/>
              </a:xfrm>
              <a:blipFill>
                <a:blip r:embed="rId18"/>
                <a:stretch>
                  <a:fillRect l="-1852" t="-1478" r="-2370"/>
                </a:stretch>
              </a:blipFill>
            </p:spPr>
            <p:txBody>
              <a:bodyPr/>
              <a:lstStyle/>
              <a:p>
                <a:r>
                  <a:rPr lang="it-IT">
                    <a:noFill/>
                  </a:rPr>
                  <a:t> </a:t>
                </a:r>
              </a:p>
            </p:txBody>
          </p:sp>
        </mc:Fallback>
      </mc:AlternateContent>
    </p:spTree>
    <p:extLst>
      <p:ext uri="{BB962C8B-B14F-4D97-AF65-F5344CB8AC3E}">
        <p14:creationId xmlns:p14="http://schemas.microsoft.com/office/powerpoint/2010/main" val="73898795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tangolo 1"/>
          <p:cNvSpPr/>
          <p:nvPr/>
        </p:nvSpPr>
        <p:spPr>
          <a:xfrm>
            <a:off x="4108259" y="1432491"/>
            <a:ext cx="5886450" cy="400110"/>
          </a:xfrm>
          <a:prstGeom prst="rect">
            <a:avLst/>
          </a:prstGeom>
        </p:spPr>
        <p:txBody>
          <a:bodyPr wrap="square">
            <a:spAutoFit/>
          </a:bodyPr>
          <a:lstStyle/>
          <a:p>
            <a:pPr marL="2286000" marR="0" lvl="5"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Arial" pitchFamily="34" charset="0"/>
                <a:ea typeface="+mn-ea"/>
                <a:cs typeface="+mn-cs"/>
              </a:rPr>
              <a:t>     </a:t>
            </a:r>
            <a:r>
              <a:rPr kumimoji="0" lang="en-US" sz="1600" b="0" i="0" u="none" strike="noStrike" kern="0" cap="none" spc="0" normalizeH="0" baseline="0" noProof="0" dirty="0">
                <a:ln>
                  <a:noFill/>
                </a:ln>
                <a:solidFill>
                  <a:srgbClr val="000000"/>
                </a:solidFill>
                <a:effectLst/>
                <a:uLnTx/>
                <a:uFillTx/>
                <a:latin typeface="Arial" pitchFamily="34" charset="0"/>
                <a:ea typeface="+mn-ea"/>
                <a:cs typeface="+mn-cs"/>
              </a:rPr>
              <a:t>Find       from</a:t>
            </a:r>
          </a:p>
        </p:txBody>
      </p:sp>
      <p:sp>
        <p:nvSpPr>
          <p:cNvPr id="20484" name="Segnaposto numero diapositiva 3"/>
          <p:cNvSpPr>
            <a:spLocks noGrp="1"/>
          </p:cNvSpPr>
          <p:nvPr>
            <p:ph type="sldNum" sz="quarter" idx="10"/>
          </p:nvPr>
        </p:nvSpPr>
        <p:spPr>
          <a:noFill/>
        </p:spPr>
        <p:txBody>
          <a:bodyPr/>
          <a:lstStyle/>
          <a:p>
            <a:pPr marL="0" marR="0" lvl="0" indent="0" algn="r" defTabSz="914400" rtl="0" eaLnBrk="0" fontAlgn="base" latinLnBrk="0" hangingPunct="0">
              <a:lnSpc>
                <a:spcPct val="100000"/>
              </a:lnSpc>
              <a:spcBef>
                <a:spcPct val="20000"/>
              </a:spcBef>
              <a:spcAft>
                <a:spcPct val="0"/>
              </a:spcAft>
              <a:buClrTx/>
              <a:buSzTx/>
              <a:buFontTx/>
              <a:buNone/>
              <a:tabLst/>
              <a:defRPr/>
            </a:pPr>
            <a:fld id="{8F79196A-E5DA-402E-9110-EE0BAC7E28AD}" type="slidenum">
              <a:rPr kumimoji="0" lang="it-IT" sz="1600" b="1" i="0" u="none" strike="noStrike" kern="1200" cap="none" spc="0" normalizeH="0" baseline="0" noProof="0" smtClean="0">
                <a:ln>
                  <a:noFill/>
                </a:ln>
                <a:solidFill>
                  <a:srgbClr val="FF9900"/>
                </a:solidFill>
                <a:effectLst/>
                <a:uLnTx/>
                <a:uFillTx/>
                <a:latin typeface="Arial" pitchFamily="34" charset="0"/>
                <a:ea typeface="+mn-ea"/>
                <a:cs typeface="+mn-cs"/>
              </a:rPr>
              <a:pPr marL="0" marR="0" lvl="0" indent="0" algn="r" defTabSz="914400" rtl="0" eaLnBrk="0" fontAlgn="base" latinLnBrk="0" hangingPunct="0">
                <a:lnSpc>
                  <a:spcPct val="100000"/>
                </a:lnSpc>
                <a:spcBef>
                  <a:spcPct val="20000"/>
                </a:spcBef>
                <a:spcAft>
                  <a:spcPct val="0"/>
                </a:spcAft>
                <a:buClrTx/>
                <a:buSzTx/>
                <a:buFontTx/>
                <a:buNone/>
                <a:tabLst/>
                <a:defRPr/>
              </a:pPr>
              <a:t>58</a:t>
            </a:fld>
            <a:endParaRPr kumimoji="0" lang="it-IT" sz="1600" b="1" i="0" u="none" strike="noStrike" kern="1200" cap="none" spc="0" normalizeH="0" baseline="0" noProof="0">
              <a:ln>
                <a:noFill/>
              </a:ln>
              <a:solidFill>
                <a:srgbClr val="FF9900"/>
              </a:solidFill>
              <a:effectLst/>
              <a:uLnTx/>
              <a:uFillTx/>
              <a:latin typeface="Arial" pitchFamily="34" charset="0"/>
              <a:ea typeface="+mn-ea"/>
              <a:cs typeface="+mn-cs"/>
            </a:endParaRPr>
          </a:p>
        </p:txBody>
      </p:sp>
      <p:sp>
        <p:nvSpPr>
          <p:cNvPr id="20485" name="Titolo 1"/>
          <p:cNvSpPr>
            <a:spLocks noGrp="1"/>
          </p:cNvSpPr>
          <p:nvPr>
            <p:ph type="title"/>
          </p:nvPr>
        </p:nvSpPr>
        <p:spPr/>
        <p:txBody>
          <a:bodyPr/>
          <a:lstStyle/>
          <a:p>
            <a:r>
              <a:rPr lang="en-US" dirty="0"/>
              <a:t>PCA for fault detection: Summary</a:t>
            </a:r>
          </a:p>
        </p:txBody>
      </p:sp>
      <p:sp>
        <p:nvSpPr>
          <p:cNvPr id="7" name="Rettangolo 6"/>
          <p:cNvSpPr/>
          <p:nvPr/>
        </p:nvSpPr>
        <p:spPr>
          <a:xfrm>
            <a:off x="602578" y="1259641"/>
            <a:ext cx="7212494" cy="2985433"/>
          </a:xfrm>
          <a:prstGeom prst="rect">
            <a:avLst/>
          </a:prstGeom>
        </p:spPr>
        <p:txBody>
          <a:bodyPr wrap="square">
            <a:spAutoFit/>
          </a:bodyPr>
          <a:lstStyle/>
          <a:p>
            <a:pPr marL="457200" marR="0" lvl="0" indent="-457200" algn="l" defTabSz="914400" rtl="0" eaLnBrk="0" fontAlgn="base" latinLnBrk="0" hangingPunct="0">
              <a:lnSpc>
                <a:spcPct val="100000"/>
              </a:lnSpc>
              <a:spcBef>
                <a:spcPct val="20000"/>
              </a:spcBef>
              <a:spcAft>
                <a:spcPct val="0"/>
              </a:spcAft>
              <a:buClrTx/>
              <a:buSzTx/>
              <a:buFont typeface="Arial" pitchFamily="34" charset="0"/>
              <a:buChar char="•"/>
              <a:tabLst/>
              <a:defRPr/>
            </a:pPr>
            <a:r>
              <a:rPr kumimoji="0" lang="en-US" sz="2000" b="0" i="0" u="none" strike="noStrike" kern="0" cap="none" spc="0" normalizeH="0" baseline="0" noProof="0" dirty="0">
                <a:ln>
                  <a:noFill/>
                </a:ln>
                <a:solidFill>
                  <a:srgbClr val="000000"/>
                </a:solidFill>
                <a:effectLst/>
                <a:uLnTx/>
                <a:uFillTx/>
                <a:latin typeface="Arial" pitchFamily="34" charset="0"/>
                <a:ea typeface="+mn-ea"/>
                <a:cs typeface="+mn-cs"/>
              </a:rPr>
              <a:t>Historical data</a:t>
            </a:r>
          </a:p>
          <a:p>
            <a:pPr marL="457200" marR="0" lvl="0" indent="-457200" algn="l" defTabSz="914400" rtl="0" eaLnBrk="0" fontAlgn="base" latinLnBrk="0" hangingPunct="0">
              <a:lnSpc>
                <a:spcPct val="100000"/>
              </a:lnSpc>
              <a:spcBef>
                <a:spcPct val="20000"/>
              </a:spcBef>
              <a:spcAft>
                <a:spcPct val="0"/>
              </a:spcAft>
              <a:buClrTx/>
              <a:buSzTx/>
              <a:buFont typeface="Arial" pitchFamily="34" charset="0"/>
              <a:buChar char="•"/>
              <a:tabLst/>
              <a:defRPr/>
            </a:pPr>
            <a:endParaRPr kumimoji="0" lang="en-US" sz="2000" b="0" i="0" u="none" strike="noStrike" kern="0" cap="none" spc="0" normalizeH="0" baseline="0" noProof="0" dirty="0">
              <a:ln>
                <a:noFill/>
              </a:ln>
              <a:solidFill>
                <a:srgbClr val="000000"/>
              </a:solidFill>
              <a:effectLst/>
              <a:uLnTx/>
              <a:uFillTx/>
              <a:latin typeface="Arial" pitchFamily="34" charset="0"/>
              <a:ea typeface="+mn-ea"/>
              <a:cs typeface="+mn-cs"/>
            </a:endParaRPr>
          </a:p>
          <a:p>
            <a:pPr marL="0" marR="0" lvl="0" indent="0" algn="l" defTabSz="914400" rtl="0" eaLnBrk="0" fontAlgn="base" latinLnBrk="0" hangingPunct="0">
              <a:lnSpc>
                <a:spcPct val="100000"/>
              </a:lnSpc>
              <a:spcBef>
                <a:spcPct val="2000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latin typeface="Arial" pitchFamily="34" charset="0"/>
              <a:ea typeface="+mn-ea"/>
              <a:cs typeface="+mn-cs"/>
            </a:endParaRPr>
          </a:p>
          <a:p>
            <a:pPr marL="457200" marR="0" lvl="0" indent="-457200" algn="l" defTabSz="914400" rtl="0" eaLnBrk="0" fontAlgn="base" latinLnBrk="0" hangingPunct="0">
              <a:lnSpc>
                <a:spcPct val="100000"/>
              </a:lnSpc>
              <a:spcBef>
                <a:spcPct val="2000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latin typeface="Arial" pitchFamily="34" charset="0"/>
              <a:ea typeface="+mn-ea"/>
              <a:cs typeface="+mn-cs"/>
            </a:endParaRPr>
          </a:p>
          <a:p>
            <a:pPr marL="457200" marR="0" lvl="0" indent="-457200" algn="l" defTabSz="914400" rtl="0" eaLnBrk="0" fontAlgn="base" latinLnBrk="0" hangingPunct="0">
              <a:lnSpc>
                <a:spcPct val="100000"/>
              </a:lnSpc>
              <a:spcBef>
                <a:spcPct val="20000"/>
              </a:spcBef>
              <a:spcAft>
                <a:spcPct val="0"/>
              </a:spcAft>
              <a:buClrTx/>
              <a:buSzTx/>
              <a:buFont typeface="Arial" pitchFamily="34" charset="0"/>
              <a:buChar char="•"/>
              <a:tabLst/>
              <a:defRPr/>
            </a:pPr>
            <a:endParaRPr kumimoji="0" lang="en-US" sz="2000" b="0" i="0" u="none" strike="noStrike" kern="0" cap="none" spc="0" normalizeH="0" baseline="0" noProof="0" dirty="0">
              <a:ln>
                <a:noFill/>
              </a:ln>
              <a:solidFill>
                <a:srgbClr val="000000"/>
              </a:solidFill>
              <a:effectLst/>
              <a:uLnTx/>
              <a:uFillTx/>
              <a:latin typeface="Arial" pitchFamily="34" charset="0"/>
              <a:ea typeface="+mn-ea"/>
              <a:cs typeface="+mn-cs"/>
            </a:endParaRPr>
          </a:p>
          <a:p>
            <a:pPr marL="457200" marR="0" lvl="0" indent="-457200" algn="l" defTabSz="914400" rtl="0" eaLnBrk="0" fontAlgn="base" latinLnBrk="0" hangingPunct="0">
              <a:lnSpc>
                <a:spcPct val="100000"/>
              </a:lnSpc>
              <a:spcBef>
                <a:spcPct val="2000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latin typeface="Arial" pitchFamily="34" charset="0"/>
              <a:ea typeface="+mn-ea"/>
              <a:cs typeface="+mn-cs"/>
            </a:endParaRPr>
          </a:p>
          <a:p>
            <a:pPr marL="457200" marR="0" lvl="0" indent="-457200" algn="l" defTabSz="914400" rtl="0" eaLnBrk="0" fontAlgn="base" latinLnBrk="0" hangingPunct="0">
              <a:lnSpc>
                <a:spcPct val="100000"/>
              </a:lnSpc>
              <a:spcBef>
                <a:spcPct val="2000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latin typeface="Arial" pitchFamily="34" charset="0"/>
              <a:ea typeface="+mn-ea"/>
              <a:cs typeface="+mn-cs"/>
            </a:endParaRPr>
          </a:p>
          <a:p>
            <a:pPr marL="457200" marR="0" lvl="0" indent="-457200" algn="l" defTabSz="914400" rtl="0" eaLnBrk="0" fontAlgn="base" latinLnBrk="0" hangingPunct="0">
              <a:lnSpc>
                <a:spcPct val="100000"/>
              </a:lnSpc>
              <a:spcBef>
                <a:spcPct val="2000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Arial" pitchFamily="34" charset="0"/>
                <a:ea typeface="+mn-ea"/>
                <a:cs typeface="+mn-cs"/>
              </a:rPr>
              <a:t> </a:t>
            </a:r>
          </a:p>
        </p:txBody>
      </p:sp>
      <p:graphicFrame>
        <p:nvGraphicFramePr>
          <p:cNvPr id="346118" name="Object 11"/>
          <p:cNvGraphicFramePr>
            <a:graphicFrameLocks noChangeAspect="1"/>
          </p:cNvGraphicFramePr>
          <p:nvPr/>
        </p:nvGraphicFramePr>
        <p:xfrm>
          <a:off x="2898775" y="784225"/>
          <a:ext cx="3127375" cy="1438275"/>
        </p:xfrm>
        <a:graphic>
          <a:graphicData uri="http://schemas.openxmlformats.org/presentationml/2006/ole">
            <mc:AlternateContent xmlns:mc="http://schemas.openxmlformats.org/markup-compatibility/2006">
              <mc:Choice xmlns:v="urn:schemas-microsoft-com:vml" Requires="v">
                <p:oleObj name="Equazione" r:id="rId3" imgW="2286000" imgH="1168200" progId="Equation.3">
                  <p:embed/>
                </p:oleObj>
              </mc:Choice>
              <mc:Fallback>
                <p:oleObj name="Equazione" r:id="rId3" imgW="2286000" imgH="1168200" progId="Equation.3">
                  <p:embed/>
                  <p:pic>
                    <p:nvPicPr>
                      <p:cNvPr id="346118" name="Object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98775" y="784225"/>
                        <a:ext cx="3127375" cy="14382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mc:AlternateContent xmlns:mc="http://schemas.openxmlformats.org/markup-compatibility/2006">
        <mc:Choice xmlns:a14="http://schemas.microsoft.com/office/drawing/2010/main" Requires="a14">
          <p:sp>
            <p:nvSpPr>
              <p:cNvPr id="346119" name="Object 11"/>
              <p:cNvSpPr txBox="1"/>
              <p:nvPr/>
            </p:nvSpPr>
            <p:spPr bwMode="auto">
              <a:xfrm>
                <a:off x="7250113" y="1419225"/>
                <a:ext cx="433387" cy="504825"/>
              </a:xfrm>
              <a:prstGeom prst="rect">
                <a:avLst/>
              </a:prstGeom>
              <a:noFill/>
            </p:spPr>
            <p:txBody>
              <a:bodyPr>
                <a:normAutofit/>
              </a:bodyPr>
              <a:lstStyle/>
              <a:p>
                <a:pPr/>
                <a14:m>
                  <m:oMathPara xmlns:m="http://schemas.openxmlformats.org/officeDocument/2006/math">
                    <m:oMathParaPr>
                      <m:jc m:val="left"/>
                    </m:oMathParaPr>
                    <m:oMath xmlns:m="http://schemas.openxmlformats.org/officeDocument/2006/math">
                      <m:sSub>
                        <m:sSubPr>
                          <m:ctrlPr>
                            <a:rPr lang="it-IT" sz="2000" i="1" smtClean="0">
                              <a:solidFill>
                                <a:srgbClr val="000000"/>
                              </a:solidFill>
                              <a:latin typeface="Cambria Math" panose="02040503050406030204" pitchFamily="18" charset="0"/>
                            </a:rPr>
                          </m:ctrlPr>
                        </m:sSubPr>
                        <m:e>
                          <m:r>
                            <a:rPr lang="it-IT" sz="2000" i="1">
                              <a:solidFill>
                                <a:srgbClr val="000000"/>
                              </a:solidFill>
                              <a:latin typeface="Cambria Math" panose="02040503050406030204" pitchFamily="18" charset="0"/>
                            </a:rPr>
                            <m:t>𝑃</m:t>
                          </m:r>
                        </m:e>
                        <m:sub>
                          <m:r>
                            <a:rPr lang="it-IT" sz="2000" b="0" i="1" smtClean="0">
                              <a:solidFill>
                                <a:srgbClr val="000000"/>
                              </a:solidFill>
                              <a:latin typeface="Cambria Math" panose="02040503050406030204" pitchFamily="18" charset="0"/>
                            </a:rPr>
                            <m:t>𝑙</m:t>
                          </m:r>
                        </m:sub>
                      </m:sSub>
                    </m:oMath>
                  </m:oMathPara>
                </a14:m>
                <a:endParaRPr lang="it-IT" dirty="0"/>
              </a:p>
            </p:txBody>
          </p:sp>
        </mc:Choice>
        <mc:Fallback>
          <p:sp>
            <p:nvSpPr>
              <p:cNvPr id="346119" name="Object 11"/>
              <p:cNvSpPr txBox="1">
                <a:spLocks noRot="1" noChangeAspect="1" noMove="1" noResize="1" noEditPoints="1" noAdjustHandles="1" noChangeArrowheads="1" noChangeShapeType="1" noTextEdit="1"/>
              </p:cNvSpPr>
              <p:nvPr/>
            </p:nvSpPr>
            <p:spPr bwMode="auto">
              <a:xfrm>
                <a:off x="7250113" y="1419225"/>
                <a:ext cx="433387" cy="504825"/>
              </a:xfrm>
              <a:prstGeom prst="rect">
                <a:avLst/>
              </a:prstGeom>
              <a:blipFill>
                <a:blip r:embed="rId5"/>
                <a:stretch>
                  <a:fillRect/>
                </a:stretch>
              </a:blipFill>
            </p:spPr>
            <p:txBody>
              <a:bodyPr/>
              <a:lstStyle/>
              <a:p>
                <a:r>
                  <a:rPr lang="it-IT">
                    <a:noFill/>
                  </a:rPr>
                  <a:t> </a:t>
                </a:r>
              </a:p>
            </p:txBody>
          </p:sp>
        </mc:Fallback>
      </mc:AlternateContent>
      <p:graphicFrame>
        <p:nvGraphicFramePr>
          <p:cNvPr id="346120" name="Object 11"/>
          <p:cNvGraphicFramePr>
            <a:graphicFrameLocks noChangeAspect="1"/>
          </p:cNvGraphicFramePr>
          <p:nvPr/>
        </p:nvGraphicFramePr>
        <p:xfrm>
          <a:off x="8040536" y="1400601"/>
          <a:ext cx="1157880" cy="432000"/>
        </p:xfrm>
        <a:graphic>
          <a:graphicData uri="http://schemas.openxmlformats.org/presentationml/2006/ole">
            <mc:AlternateContent xmlns:mc="http://schemas.openxmlformats.org/markup-compatibility/2006">
              <mc:Choice xmlns:v="urn:schemas-microsoft-com:vml" Requires="v">
                <p:oleObj name="Equazione" r:id="rId6" imgW="457200" imgH="190440" progId="Equation.3">
                  <p:embed/>
                </p:oleObj>
              </mc:Choice>
              <mc:Fallback>
                <p:oleObj name="Equazione" r:id="rId6" imgW="457200" imgH="190440" progId="Equation.3">
                  <p:embed/>
                  <p:pic>
                    <p:nvPicPr>
                      <p:cNvPr id="346120" name="Object 1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040536" y="1400601"/>
                        <a:ext cx="1157880" cy="432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1" name="AutoShape 9"/>
          <p:cNvSpPr>
            <a:spLocks noChangeArrowheads="1"/>
          </p:cNvSpPr>
          <p:nvPr/>
        </p:nvSpPr>
        <p:spPr bwMode="auto">
          <a:xfrm rot="16200000">
            <a:off x="6003880" y="1520078"/>
            <a:ext cx="1206066" cy="165142"/>
          </a:xfrm>
          <a:prstGeom prst="downArrow">
            <a:avLst>
              <a:gd name="adj1" fmla="val 54898"/>
              <a:gd name="adj2" fmla="val 100000"/>
            </a:avLst>
          </a:prstGeom>
          <a:solidFill>
            <a:srgbClr val="FF3300"/>
          </a:solidFill>
          <a:ln w="9525">
            <a:solidFill>
              <a:schemeClr val="tx1"/>
            </a:solidFill>
            <a:miter lim="800000"/>
            <a:headEnd/>
            <a:tailEnd/>
          </a:ln>
        </p:spPr>
        <p:txBody>
          <a:bodyPr wrap="none" anchor="ctr"/>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it-IT" sz="2400" b="0" i="0" u="none" strike="noStrike" kern="1200" cap="none" spc="0" normalizeH="0" baseline="0" noProof="0">
              <a:ln>
                <a:noFill/>
              </a:ln>
              <a:solidFill>
                <a:srgbClr val="000000"/>
              </a:solidFill>
              <a:effectLst/>
              <a:uLnTx/>
              <a:uFillTx/>
              <a:latin typeface="Arial" pitchFamily="34" charset="0"/>
              <a:ea typeface="+mn-ea"/>
              <a:cs typeface="+mn-cs"/>
            </a:endParaRPr>
          </a:p>
        </p:txBody>
      </p:sp>
    </p:spTree>
    <p:extLst>
      <p:ext uri="{BB962C8B-B14F-4D97-AF65-F5344CB8AC3E}">
        <p14:creationId xmlns:p14="http://schemas.microsoft.com/office/powerpoint/2010/main" val="421250814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tangolo 1"/>
          <p:cNvSpPr/>
          <p:nvPr/>
        </p:nvSpPr>
        <p:spPr>
          <a:xfrm>
            <a:off x="4108259" y="1432491"/>
            <a:ext cx="5886450" cy="400110"/>
          </a:xfrm>
          <a:prstGeom prst="rect">
            <a:avLst/>
          </a:prstGeom>
        </p:spPr>
        <p:txBody>
          <a:bodyPr wrap="square">
            <a:spAutoFit/>
          </a:bodyPr>
          <a:lstStyle/>
          <a:p>
            <a:pPr marL="2286000" marR="0" lvl="5"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Arial" pitchFamily="34" charset="0"/>
                <a:ea typeface="+mn-ea"/>
                <a:cs typeface="+mn-cs"/>
              </a:rPr>
              <a:t>     </a:t>
            </a:r>
            <a:r>
              <a:rPr kumimoji="0" lang="en-US" sz="1600" b="0" i="0" u="none" strike="noStrike" kern="0" cap="none" spc="0" normalizeH="0" baseline="0" noProof="0" dirty="0">
                <a:ln>
                  <a:noFill/>
                </a:ln>
                <a:solidFill>
                  <a:srgbClr val="000000"/>
                </a:solidFill>
                <a:effectLst/>
                <a:uLnTx/>
                <a:uFillTx/>
                <a:latin typeface="Arial" pitchFamily="34" charset="0"/>
                <a:ea typeface="+mn-ea"/>
                <a:cs typeface="+mn-cs"/>
              </a:rPr>
              <a:t>Find       from</a:t>
            </a:r>
          </a:p>
        </p:txBody>
      </p:sp>
      <p:sp>
        <p:nvSpPr>
          <p:cNvPr id="20484" name="Segnaposto numero diapositiva 3"/>
          <p:cNvSpPr>
            <a:spLocks noGrp="1"/>
          </p:cNvSpPr>
          <p:nvPr>
            <p:ph type="sldNum" sz="quarter" idx="10"/>
          </p:nvPr>
        </p:nvSpPr>
        <p:spPr>
          <a:noFill/>
        </p:spPr>
        <p:txBody>
          <a:bodyPr/>
          <a:lstStyle/>
          <a:p>
            <a:pPr marL="0" marR="0" lvl="0" indent="0" algn="r" defTabSz="914400" rtl="0" eaLnBrk="0" fontAlgn="base" latinLnBrk="0" hangingPunct="0">
              <a:lnSpc>
                <a:spcPct val="100000"/>
              </a:lnSpc>
              <a:spcBef>
                <a:spcPct val="20000"/>
              </a:spcBef>
              <a:spcAft>
                <a:spcPct val="0"/>
              </a:spcAft>
              <a:buClrTx/>
              <a:buSzTx/>
              <a:buFontTx/>
              <a:buNone/>
              <a:tabLst/>
              <a:defRPr/>
            </a:pPr>
            <a:fld id="{8F79196A-E5DA-402E-9110-EE0BAC7E28AD}" type="slidenum">
              <a:rPr kumimoji="0" lang="it-IT" sz="1600" b="1" i="0" u="none" strike="noStrike" kern="1200" cap="none" spc="0" normalizeH="0" baseline="0" noProof="0" smtClean="0">
                <a:ln>
                  <a:noFill/>
                </a:ln>
                <a:solidFill>
                  <a:srgbClr val="FF9900"/>
                </a:solidFill>
                <a:effectLst/>
                <a:uLnTx/>
                <a:uFillTx/>
                <a:latin typeface="Arial" pitchFamily="34" charset="0"/>
                <a:ea typeface="+mn-ea"/>
                <a:cs typeface="+mn-cs"/>
              </a:rPr>
              <a:pPr marL="0" marR="0" lvl="0" indent="0" algn="r" defTabSz="914400" rtl="0" eaLnBrk="0" fontAlgn="base" latinLnBrk="0" hangingPunct="0">
                <a:lnSpc>
                  <a:spcPct val="100000"/>
                </a:lnSpc>
                <a:spcBef>
                  <a:spcPct val="20000"/>
                </a:spcBef>
                <a:spcAft>
                  <a:spcPct val="0"/>
                </a:spcAft>
                <a:buClrTx/>
                <a:buSzTx/>
                <a:buFontTx/>
                <a:buNone/>
                <a:tabLst/>
                <a:defRPr/>
              </a:pPr>
              <a:t>59</a:t>
            </a:fld>
            <a:endParaRPr kumimoji="0" lang="it-IT" sz="1600" b="1" i="0" u="none" strike="noStrike" kern="1200" cap="none" spc="0" normalizeH="0" baseline="0" noProof="0">
              <a:ln>
                <a:noFill/>
              </a:ln>
              <a:solidFill>
                <a:srgbClr val="FF9900"/>
              </a:solidFill>
              <a:effectLst/>
              <a:uLnTx/>
              <a:uFillTx/>
              <a:latin typeface="Arial" pitchFamily="34" charset="0"/>
              <a:ea typeface="+mn-ea"/>
              <a:cs typeface="+mn-cs"/>
            </a:endParaRPr>
          </a:p>
        </p:txBody>
      </p:sp>
      <p:sp>
        <p:nvSpPr>
          <p:cNvPr id="20485" name="Titolo 1"/>
          <p:cNvSpPr>
            <a:spLocks noGrp="1"/>
          </p:cNvSpPr>
          <p:nvPr>
            <p:ph type="title"/>
          </p:nvPr>
        </p:nvSpPr>
        <p:spPr/>
        <p:txBody>
          <a:bodyPr/>
          <a:lstStyle/>
          <a:p>
            <a:r>
              <a:rPr lang="en-US" dirty="0"/>
              <a:t>PCA for fault detection: Summary</a:t>
            </a:r>
          </a:p>
        </p:txBody>
      </p:sp>
      <p:sp>
        <p:nvSpPr>
          <p:cNvPr id="7" name="Rettangolo 6"/>
          <p:cNvSpPr/>
          <p:nvPr/>
        </p:nvSpPr>
        <p:spPr>
          <a:xfrm>
            <a:off x="602578" y="1259641"/>
            <a:ext cx="7212494" cy="5632311"/>
          </a:xfrm>
          <a:prstGeom prst="rect">
            <a:avLst/>
          </a:prstGeom>
        </p:spPr>
        <p:txBody>
          <a:bodyPr wrap="square">
            <a:spAutoFit/>
          </a:bodyPr>
          <a:lstStyle/>
          <a:p>
            <a:pPr marL="457200" marR="0" lvl="0" indent="-457200" algn="l" defTabSz="914400" rtl="0" eaLnBrk="0" fontAlgn="base" latinLnBrk="0" hangingPunct="0">
              <a:lnSpc>
                <a:spcPct val="100000"/>
              </a:lnSpc>
              <a:spcBef>
                <a:spcPct val="20000"/>
              </a:spcBef>
              <a:spcAft>
                <a:spcPct val="0"/>
              </a:spcAft>
              <a:buClrTx/>
              <a:buSzTx/>
              <a:buFont typeface="Arial" pitchFamily="34" charset="0"/>
              <a:buChar char="•"/>
              <a:tabLst/>
              <a:defRPr/>
            </a:pPr>
            <a:r>
              <a:rPr kumimoji="0" lang="en-US" sz="2000" b="0" i="0" u="none" strike="noStrike" kern="0" cap="none" spc="0" normalizeH="0" baseline="0" noProof="0" dirty="0">
                <a:ln>
                  <a:noFill/>
                </a:ln>
                <a:solidFill>
                  <a:srgbClr val="000000"/>
                </a:solidFill>
                <a:effectLst/>
                <a:uLnTx/>
                <a:uFillTx/>
                <a:latin typeface="Arial" pitchFamily="34" charset="0"/>
                <a:ea typeface="+mn-ea"/>
                <a:cs typeface="+mn-cs"/>
              </a:rPr>
              <a:t>Historical data</a:t>
            </a:r>
          </a:p>
          <a:p>
            <a:pPr marL="457200" marR="0" lvl="0" indent="-457200" algn="l" defTabSz="914400" rtl="0" eaLnBrk="0" fontAlgn="base" latinLnBrk="0" hangingPunct="0">
              <a:lnSpc>
                <a:spcPct val="100000"/>
              </a:lnSpc>
              <a:spcBef>
                <a:spcPct val="20000"/>
              </a:spcBef>
              <a:spcAft>
                <a:spcPct val="0"/>
              </a:spcAft>
              <a:buClrTx/>
              <a:buSzTx/>
              <a:buFont typeface="Arial" pitchFamily="34" charset="0"/>
              <a:buChar char="•"/>
              <a:tabLst/>
              <a:defRPr/>
            </a:pPr>
            <a:endParaRPr kumimoji="0" lang="en-US" sz="2000" b="0" i="0" u="none" strike="noStrike" kern="0" cap="none" spc="0" normalizeH="0" baseline="0" noProof="0" dirty="0">
              <a:ln>
                <a:noFill/>
              </a:ln>
              <a:solidFill>
                <a:srgbClr val="000000"/>
              </a:solidFill>
              <a:effectLst/>
              <a:uLnTx/>
              <a:uFillTx/>
              <a:latin typeface="Arial" pitchFamily="34" charset="0"/>
              <a:ea typeface="+mn-ea"/>
              <a:cs typeface="+mn-cs"/>
            </a:endParaRPr>
          </a:p>
          <a:p>
            <a:pPr marL="457200" marR="0" lvl="0" indent="-457200" algn="l" defTabSz="914400" rtl="0" eaLnBrk="0" fontAlgn="base" latinLnBrk="0" hangingPunct="0">
              <a:lnSpc>
                <a:spcPct val="100000"/>
              </a:lnSpc>
              <a:spcBef>
                <a:spcPct val="20000"/>
              </a:spcBef>
              <a:spcAft>
                <a:spcPct val="0"/>
              </a:spcAft>
              <a:buClrTx/>
              <a:buSzTx/>
              <a:buFont typeface="Arial" pitchFamily="34" charset="0"/>
              <a:buChar char="•"/>
              <a:tabLst/>
              <a:defRPr/>
            </a:pPr>
            <a:endParaRPr kumimoji="0" lang="en-US" sz="2000" b="0" i="0" u="none" strike="noStrike" kern="0" cap="none" spc="0" normalizeH="0" baseline="0" noProof="0" dirty="0">
              <a:ln>
                <a:noFill/>
              </a:ln>
              <a:solidFill>
                <a:srgbClr val="000000"/>
              </a:solidFill>
              <a:effectLst/>
              <a:uLnTx/>
              <a:uFillTx/>
              <a:latin typeface="Arial" pitchFamily="34" charset="0"/>
              <a:ea typeface="+mn-ea"/>
              <a:cs typeface="+mn-cs"/>
            </a:endParaRPr>
          </a:p>
          <a:p>
            <a:pPr marL="457200" marR="0" lvl="0" indent="-457200" algn="l" defTabSz="914400" rtl="0" eaLnBrk="0" fontAlgn="base" latinLnBrk="0" hangingPunct="0">
              <a:lnSpc>
                <a:spcPct val="100000"/>
              </a:lnSpc>
              <a:spcBef>
                <a:spcPct val="20000"/>
              </a:spcBef>
              <a:spcAft>
                <a:spcPct val="0"/>
              </a:spcAft>
              <a:buClrTx/>
              <a:buSzTx/>
              <a:buFont typeface="Arial" pitchFamily="34" charset="0"/>
              <a:buChar char="•"/>
              <a:tabLst/>
              <a:defRPr/>
            </a:pPr>
            <a:r>
              <a:rPr kumimoji="0" lang="en-US" sz="2000" b="0" i="0" u="none" strike="noStrike" kern="0" cap="none" spc="0" normalizeH="0" baseline="0" noProof="0" dirty="0">
                <a:ln>
                  <a:noFill/>
                </a:ln>
                <a:solidFill>
                  <a:srgbClr val="000000"/>
                </a:solidFill>
                <a:effectLst/>
                <a:uLnTx/>
                <a:uFillTx/>
                <a:latin typeface="Arial" pitchFamily="34" charset="0"/>
                <a:ea typeface="+mn-ea"/>
                <a:cs typeface="+mn-cs"/>
              </a:rPr>
              <a:t>Measured signals at present time:</a:t>
            </a:r>
          </a:p>
          <a:p>
            <a:pPr marL="457200" marR="0" lvl="0" indent="-457200" algn="l" defTabSz="914400" rtl="0" eaLnBrk="0" fontAlgn="base" latinLnBrk="0" hangingPunct="0">
              <a:lnSpc>
                <a:spcPct val="100000"/>
              </a:lnSpc>
              <a:spcBef>
                <a:spcPct val="20000"/>
              </a:spcBef>
              <a:spcAft>
                <a:spcPct val="0"/>
              </a:spcAft>
              <a:buClrTx/>
              <a:buSzTx/>
              <a:buFont typeface="Arial" pitchFamily="34" charset="0"/>
              <a:buChar char="•"/>
              <a:tabLst/>
              <a:defRPr/>
            </a:pPr>
            <a:endParaRPr kumimoji="0" lang="en-US" sz="2000" b="0" i="0" u="none" strike="noStrike" kern="0" cap="none" spc="0" normalizeH="0" baseline="0" noProof="0" dirty="0">
              <a:ln>
                <a:noFill/>
              </a:ln>
              <a:solidFill>
                <a:srgbClr val="000000"/>
              </a:solidFill>
              <a:effectLst/>
              <a:uLnTx/>
              <a:uFillTx/>
              <a:latin typeface="Arial" pitchFamily="34" charset="0"/>
              <a:ea typeface="+mn-ea"/>
              <a:cs typeface="+mn-cs"/>
            </a:endParaRPr>
          </a:p>
          <a:p>
            <a:pPr marL="457200" marR="0" lvl="0" indent="-457200" algn="l" defTabSz="914400" rtl="0" eaLnBrk="0" fontAlgn="base" latinLnBrk="0" hangingPunct="0">
              <a:lnSpc>
                <a:spcPct val="100000"/>
              </a:lnSpc>
              <a:spcBef>
                <a:spcPct val="20000"/>
              </a:spcBef>
              <a:spcAft>
                <a:spcPct val="0"/>
              </a:spcAft>
              <a:buClrTx/>
              <a:buSzTx/>
              <a:buFont typeface="Arial" pitchFamily="34" charset="0"/>
              <a:buChar char="•"/>
              <a:tabLst/>
              <a:defRPr/>
            </a:pPr>
            <a:endParaRPr kumimoji="0" lang="en-US" sz="2000" b="0" i="0" u="none" strike="noStrike" kern="0" cap="none" spc="0" normalizeH="0" baseline="0" noProof="0" dirty="0">
              <a:ln>
                <a:noFill/>
              </a:ln>
              <a:solidFill>
                <a:srgbClr val="000000"/>
              </a:solidFill>
              <a:effectLst/>
              <a:uLnTx/>
              <a:uFillTx/>
              <a:latin typeface="Arial" pitchFamily="34" charset="0"/>
              <a:ea typeface="+mn-ea"/>
              <a:cs typeface="+mn-cs"/>
            </a:endParaRPr>
          </a:p>
          <a:p>
            <a:pPr marL="1371600" marR="0" lvl="2" indent="-457200" algn="l" defTabSz="914400" rtl="0" eaLnBrk="0" fontAlgn="base" latinLnBrk="0" hangingPunct="0">
              <a:lnSpc>
                <a:spcPct val="100000"/>
              </a:lnSpc>
              <a:spcBef>
                <a:spcPct val="0"/>
              </a:spcBef>
              <a:spcAft>
                <a:spcPct val="0"/>
              </a:spcAft>
              <a:buClrTx/>
              <a:buSzTx/>
              <a:buFont typeface="Arial" pitchFamily="34" charset="0"/>
              <a:buChar char="•"/>
              <a:tabLst/>
              <a:defRPr/>
            </a:pPr>
            <a:r>
              <a:rPr kumimoji="0" lang="en-US" sz="2000" b="0" i="0" u="none" strike="noStrike" kern="0" cap="none" spc="0" normalizeH="0" baseline="0" noProof="0" dirty="0" err="1">
                <a:ln>
                  <a:noFill/>
                </a:ln>
                <a:solidFill>
                  <a:srgbClr val="000000"/>
                </a:solidFill>
                <a:effectLst/>
                <a:uLnTx/>
                <a:uFillTx/>
                <a:latin typeface="Arial" pitchFamily="34" charset="0"/>
                <a:ea typeface="+mn-ea"/>
                <a:cs typeface="+mn-cs"/>
              </a:rPr>
              <a:t>Trasform</a:t>
            </a:r>
            <a:r>
              <a:rPr kumimoji="0" lang="en-US" sz="2000" b="0" i="0" u="none" strike="noStrike" kern="0" cap="none" spc="0" normalizeH="0" baseline="0" noProof="0" dirty="0">
                <a:ln>
                  <a:noFill/>
                </a:ln>
                <a:solidFill>
                  <a:srgbClr val="000000"/>
                </a:solidFill>
                <a:effectLst/>
                <a:uLnTx/>
                <a:uFillTx/>
                <a:latin typeface="Arial" pitchFamily="34" charset="0"/>
                <a:ea typeface="+mn-ea"/>
                <a:cs typeface="+mn-cs"/>
              </a:rPr>
              <a:t> and project  </a:t>
            </a:r>
          </a:p>
          <a:p>
            <a:pPr marL="2743200" marR="0" lvl="5" indent="-457200" algn="l" defTabSz="914400" rtl="0" eaLnBrk="1" fontAlgn="auto" latinLnBrk="0" hangingPunct="1">
              <a:lnSpc>
                <a:spcPct val="100000"/>
              </a:lnSpc>
              <a:spcBef>
                <a:spcPts val="0"/>
              </a:spcBef>
              <a:spcAft>
                <a:spcPts val="0"/>
              </a:spcAft>
              <a:buClrTx/>
              <a:buSzTx/>
              <a:buFont typeface="Arial" pitchFamily="34" charset="0"/>
              <a:buChar char="•"/>
              <a:tabLst/>
              <a:defRPr/>
            </a:pPr>
            <a:endParaRPr kumimoji="0" lang="en-US" sz="2000" b="0" i="0" u="none" strike="noStrike" kern="0" cap="none" spc="0" normalizeH="0" baseline="0" noProof="0" dirty="0">
              <a:ln>
                <a:noFill/>
              </a:ln>
              <a:solidFill>
                <a:srgbClr val="000000"/>
              </a:solidFill>
              <a:effectLst/>
              <a:uLnTx/>
              <a:uFillTx/>
              <a:latin typeface="Arial" pitchFamily="34" charset="0"/>
              <a:ea typeface="+mn-ea"/>
              <a:cs typeface="+mn-cs"/>
            </a:endParaRPr>
          </a:p>
          <a:p>
            <a:pPr marL="2743200" marR="0" lvl="5" indent="-457200" algn="l" defTabSz="914400" rtl="0" eaLnBrk="1" fontAlgn="auto" latinLnBrk="0" hangingPunct="1">
              <a:lnSpc>
                <a:spcPct val="100000"/>
              </a:lnSpc>
              <a:spcBef>
                <a:spcPts val="0"/>
              </a:spcBef>
              <a:spcAft>
                <a:spcPts val="0"/>
              </a:spcAft>
              <a:buClrTx/>
              <a:buSzTx/>
              <a:buFont typeface="Arial" pitchFamily="34" charset="0"/>
              <a:buChar char="•"/>
              <a:tabLst/>
              <a:defRPr/>
            </a:pPr>
            <a:endParaRPr kumimoji="0" lang="en-US" sz="2000" b="0" i="0" u="none" strike="noStrike" kern="0" cap="none" spc="0" normalizeH="0" baseline="0" noProof="0" dirty="0">
              <a:ln>
                <a:noFill/>
              </a:ln>
              <a:solidFill>
                <a:srgbClr val="000000"/>
              </a:solidFill>
              <a:effectLst/>
              <a:uLnTx/>
              <a:uFillTx/>
              <a:latin typeface="Arial" pitchFamily="34" charset="0"/>
              <a:ea typeface="+mn-ea"/>
              <a:cs typeface="+mn-cs"/>
            </a:endParaRPr>
          </a:p>
          <a:p>
            <a:pPr marL="2743200" marR="0" lvl="5" indent="-457200" algn="l" defTabSz="914400" rtl="0" eaLnBrk="1" fontAlgn="auto" latinLnBrk="0" hangingPunct="1">
              <a:lnSpc>
                <a:spcPct val="100000"/>
              </a:lnSpc>
              <a:spcBef>
                <a:spcPts val="0"/>
              </a:spcBef>
              <a:spcAft>
                <a:spcPts val="0"/>
              </a:spcAft>
              <a:buClrTx/>
              <a:buSzTx/>
              <a:buFont typeface="Arial" pitchFamily="34" charset="0"/>
              <a:buChar char="•"/>
              <a:tabLst/>
              <a:defRPr/>
            </a:pPr>
            <a:endParaRPr kumimoji="0" lang="en-US" sz="2000" b="0" i="0" u="none" strike="noStrike" kern="0" cap="none" spc="0" normalizeH="0" baseline="0" noProof="0" dirty="0">
              <a:ln>
                <a:noFill/>
              </a:ln>
              <a:solidFill>
                <a:srgbClr val="000000"/>
              </a:solidFill>
              <a:effectLst/>
              <a:uLnTx/>
              <a:uFillTx/>
              <a:latin typeface="Arial" pitchFamily="34" charset="0"/>
              <a:ea typeface="+mn-ea"/>
              <a:cs typeface="+mn-cs"/>
            </a:endParaRPr>
          </a:p>
          <a:p>
            <a:pPr marL="1371600" marR="0" lvl="2" indent="-457200" algn="l" defTabSz="914400" rtl="0" eaLnBrk="0" fontAlgn="base" latinLnBrk="0" hangingPunct="0">
              <a:lnSpc>
                <a:spcPct val="100000"/>
              </a:lnSpc>
              <a:spcBef>
                <a:spcPct val="0"/>
              </a:spcBef>
              <a:spcAft>
                <a:spcPct val="0"/>
              </a:spcAft>
              <a:buClrTx/>
              <a:buSzTx/>
              <a:buFont typeface="Arial" pitchFamily="34" charset="0"/>
              <a:buChar char="•"/>
              <a:tabLst/>
              <a:defRPr/>
            </a:pPr>
            <a:r>
              <a:rPr kumimoji="0" lang="en-US" sz="2000" b="0" i="0" u="none" strike="noStrike" kern="0" cap="none" spc="0" normalizeH="0" baseline="0" noProof="0" dirty="0" err="1">
                <a:ln>
                  <a:noFill/>
                </a:ln>
                <a:solidFill>
                  <a:srgbClr val="000000"/>
                </a:solidFill>
                <a:effectLst/>
                <a:uLnTx/>
                <a:uFillTx/>
                <a:latin typeface="Arial" pitchFamily="34" charset="0"/>
                <a:ea typeface="+mn-ea"/>
                <a:cs typeface="+mn-cs"/>
              </a:rPr>
              <a:t>Antitrasform</a:t>
            </a:r>
            <a:endParaRPr kumimoji="0" lang="en-US" sz="2000" b="0" i="0" u="none" strike="noStrike" kern="0" cap="none" spc="0" normalizeH="0" baseline="0" noProof="0" dirty="0">
              <a:ln>
                <a:noFill/>
              </a:ln>
              <a:solidFill>
                <a:srgbClr val="000000"/>
              </a:solidFill>
              <a:effectLst/>
              <a:uLnTx/>
              <a:uFillTx/>
              <a:latin typeface="Arial" pitchFamily="34" charset="0"/>
              <a:ea typeface="+mn-ea"/>
              <a:cs typeface="+mn-cs"/>
            </a:endParaRPr>
          </a:p>
          <a:p>
            <a:pPr marL="457200" marR="0" lvl="0" indent="-457200" algn="l" defTabSz="914400" rtl="0" eaLnBrk="0" fontAlgn="base" latinLnBrk="0" hangingPunct="0">
              <a:lnSpc>
                <a:spcPct val="100000"/>
              </a:lnSpc>
              <a:spcBef>
                <a:spcPct val="2000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latin typeface="Arial" pitchFamily="34" charset="0"/>
              <a:ea typeface="+mn-ea"/>
              <a:cs typeface="+mn-cs"/>
            </a:endParaRPr>
          </a:p>
          <a:p>
            <a:pPr marL="457200" marR="0" lvl="0" indent="-457200" algn="l" defTabSz="914400" rtl="0" eaLnBrk="0" fontAlgn="base" latinLnBrk="0" hangingPunct="0">
              <a:lnSpc>
                <a:spcPct val="100000"/>
              </a:lnSpc>
              <a:spcBef>
                <a:spcPct val="20000"/>
              </a:spcBef>
              <a:spcAft>
                <a:spcPct val="0"/>
              </a:spcAft>
              <a:buClrTx/>
              <a:buSzTx/>
              <a:buFont typeface="Arial" pitchFamily="34" charset="0"/>
              <a:buChar char="•"/>
              <a:tabLst/>
              <a:defRPr/>
            </a:pPr>
            <a:endParaRPr kumimoji="0" lang="en-US" sz="2000" b="0" i="0" u="none" strike="noStrike" kern="0" cap="none" spc="0" normalizeH="0" baseline="0" noProof="0" dirty="0">
              <a:ln>
                <a:noFill/>
              </a:ln>
              <a:solidFill>
                <a:srgbClr val="000000"/>
              </a:solidFill>
              <a:effectLst/>
              <a:uLnTx/>
              <a:uFillTx/>
              <a:latin typeface="Arial" pitchFamily="34" charset="0"/>
              <a:ea typeface="+mn-ea"/>
              <a:cs typeface="+mn-cs"/>
            </a:endParaRPr>
          </a:p>
          <a:p>
            <a:pPr marL="457200" marR="0" lvl="0" indent="-457200" algn="l" defTabSz="914400" rtl="0" eaLnBrk="0" fontAlgn="base" latinLnBrk="0" hangingPunct="0">
              <a:lnSpc>
                <a:spcPct val="100000"/>
              </a:lnSpc>
              <a:spcBef>
                <a:spcPct val="2000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latin typeface="Arial" pitchFamily="34" charset="0"/>
              <a:ea typeface="+mn-ea"/>
              <a:cs typeface="+mn-cs"/>
            </a:endParaRPr>
          </a:p>
          <a:p>
            <a:pPr marL="457200" marR="0" lvl="0" indent="-457200" algn="l" defTabSz="914400" rtl="0" eaLnBrk="0" fontAlgn="base" latinLnBrk="0" hangingPunct="0">
              <a:lnSpc>
                <a:spcPct val="100000"/>
              </a:lnSpc>
              <a:spcBef>
                <a:spcPct val="2000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latin typeface="Arial" pitchFamily="34" charset="0"/>
              <a:ea typeface="+mn-ea"/>
              <a:cs typeface="+mn-cs"/>
            </a:endParaRPr>
          </a:p>
          <a:p>
            <a:pPr marL="457200" marR="0" lvl="0" indent="-457200" algn="l" defTabSz="914400" rtl="0" eaLnBrk="0" fontAlgn="base" latinLnBrk="0" hangingPunct="0">
              <a:lnSpc>
                <a:spcPct val="100000"/>
              </a:lnSpc>
              <a:spcBef>
                <a:spcPct val="2000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Arial" pitchFamily="34" charset="0"/>
                <a:ea typeface="+mn-ea"/>
                <a:cs typeface="+mn-cs"/>
              </a:rPr>
              <a:t> </a:t>
            </a:r>
          </a:p>
        </p:txBody>
      </p:sp>
      <p:graphicFrame>
        <p:nvGraphicFramePr>
          <p:cNvPr id="20482" name="Object 1"/>
          <p:cNvGraphicFramePr>
            <a:graphicFrameLocks noChangeAspect="1"/>
          </p:cNvGraphicFramePr>
          <p:nvPr/>
        </p:nvGraphicFramePr>
        <p:xfrm>
          <a:off x="5105908" y="2348992"/>
          <a:ext cx="2274888" cy="460375"/>
        </p:xfrm>
        <a:graphic>
          <a:graphicData uri="http://schemas.openxmlformats.org/presentationml/2006/ole">
            <mc:AlternateContent xmlns:mc="http://schemas.openxmlformats.org/markup-compatibility/2006">
              <mc:Choice xmlns:v="urn:schemas-microsoft-com:vml" Requires="v">
                <p:oleObj name="Equazione" r:id="rId3" imgW="1193760" imgH="241200" progId="Equation.3">
                  <p:embed/>
                </p:oleObj>
              </mc:Choice>
              <mc:Fallback>
                <p:oleObj name="Equazione" r:id="rId3" imgW="1193760" imgH="241200" progId="Equation.3">
                  <p:embed/>
                  <p:pic>
                    <p:nvPicPr>
                      <p:cNvPr id="20482"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05908" y="2348992"/>
                        <a:ext cx="2274888" cy="4603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0487" name="AutoShape 9"/>
          <p:cNvSpPr>
            <a:spLocks noChangeArrowheads="1"/>
          </p:cNvSpPr>
          <p:nvPr/>
        </p:nvSpPr>
        <p:spPr bwMode="auto">
          <a:xfrm>
            <a:off x="3213100" y="2940050"/>
            <a:ext cx="1679575" cy="204788"/>
          </a:xfrm>
          <a:prstGeom prst="downArrow">
            <a:avLst>
              <a:gd name="adj1" fmla="val 54898"/>
              <a:gd name="adj2" fmla="val 100000"/>
            </a:avLst>
          </a:prstGeom>
          <a:solidFill>
            <a:srgbClr val="FF3300"/>
          </a:solidFill>
          <a:ln w="9525">
            <a:solidFill>
              <a:schemeClr val="tx1"/>
            </a:solidFill>
            <a:miter lim="800000"/>
            <a:headEnd/>
            <a:tailEnd/>
          </a:ln>
        </p:spPr>
        <p:txBody>
          <a:bodyPr wrap="none" anchor="ctr"/>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it-IT" sz="2400" b="0"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20488" name="AutoShape 9"/>
          <p:cNvSpPr>
            <a:spLocks noChangeArrowheads="1"/>
          </p:cNvSpPr>
          <p:nvPr/>
        </p:nvSpPr>
        <p:spPr bwMode="auto">
          <a:xfrm>
            <a:off x="3213100" y="4115354"/>
            <a:ext cx="1679575" cy="204787"/>
          </a:xfrm>
          <a:prstGeom prst="downArrow">
            <a:avLst>
              <a:gd name="adj1" fmla="val 54898"/>
              <a:gd name="adj2" fmla="val 100000"/>
            </a:avLst>
          </a:prstGeom>
          <a:solidFill>
            <a:srgbClr val="FF3300"/>
          </a:solidFill>
          <a:ln w="9525">
            <a:solidFill>
              <a:schemeClr val="tx1"/>
            </a:solidFill>
            <a:miter lim="800000"/>
            <a:headEnd/>
            <a:tailEnd/>
          </a:ln>
        </p:spPr>
        <p:txBody>
          <a:bodyPr wrap="none" anchor="ctr"/>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it-IT" sz="2400" b="0" i="0" u="none" strike="noStrike" kern="1200" cap="none" spc="0" normalizeH="0" baseline="0" noProof="0">
              <a:ln>
                <a:noFill/>
              </a:ln>
              <a:solidFill>
                <a:srgbClr val="000000"/>
              </a:solidFill>
              <a:effectLst/>
              <a:uLnTx/>
              <a:uFillTx/>
              <a:latin typeface="Arial" pitchFamily="34" charset="0"/>
              <a:ea typeface="+mn-ea"/>
              <a:cs typeface="+mn-cs"/>
            </a:endParaRPr>
          </a:p>
        </p:txBody>
      </p:sp>
      <mc:AlternateContent xmlns:mc="http://schemas.openxmlformats.org/markup-compatibility/2006" xmlns:a14="http://schemas.microsoft.com/office/drawing/2010/main">
        <mc:Choice Requires="a14">
          <p:sp>
            <p:nvSpPr>
              <p:cNvPr id="20483" name="Object 2"/>
              <p:cNvSpPr txBox="1"/>
              <p:nvPr/>
            </p:nvSpPr>
            <p:spPr bwMode="auto">
              <a:xfrm>
                <a:off x="3616325" y="4533900"/>
                <a:ext cx="1744663" cy="508000"/>
              </a:xfrm>
              <a:prstGeom prst="rect">
                <a:avLst/>
              </a:prstGeom>
              <a:noFill/>
            </p:spPr>
            <p:txBody>
              <a:bodyPr>
                <a:normAutofit/>
              </a:bodyPr>
              <a:lstStyle/>
              <a:p>
                <a:pPr/>
                <a14:m>
                  <m:oMathPara xmlns:m="http://schemas.openxmlformats.org/officeDocument/2006/math">
                    <m:oMathParaPr>
                      <m:jc m:val="left"/>
                    </m:oMathParaPr>
                    <m:oMath xmlns:m="http://schemas.openxmlformats.org/officeDocument/2006/math">
                      <m:sSup>
                        <m:sSupPr>
                          <m:ctrlPr>
                            <a:rPr lang="it-IT" i="1" smtClean="0">
                              <a:solidFill>
                                <a:srgbClr val="000000"/>
                              </a:solidFill>
                              <a:latin typeface="Cambria Math" panose="02040503050406030204" pitchFamily="18" charset="0"/>
                            </a:rPr>
                          </m:ctrlPr>
                        </m:sSupPr>
                        <m:e>
                          <m:acc>
                            <m:accPr>
                              <m:chr m:val="̂"/>
                              <m:ctrlPr>
                                <a:rPr lang="it-IT" i="1">
                                  <a:solidFill>
                                    <a:srgbClr val="000000"/>
                                  </a:solidFill>
                                  <a:latin typeface="Cambria Math" panose="02040503050406030204" pitchFamily="18" charset="0"/>
                                </a:rPr>
                              </m:ctrlPr>
                            </m:accPr>
                            <m:e>
                              <m:acc>
                                <m:accPr>
                                  <m:chr m:val="⃗"/>
                                  <m:ctrlPr>
                                    <a:rPr lang="it-IT" i="1">
                                      <a:solidFill>
                                        <a:srgbClr val="000000"/>
                                      </a:solidFill>
                                      <a:latin typeface="Cambria Math" panose="02040503050406030204" pitchFamily="18" charset="0"/>
                                    </a:rPr>
                                  </m:ctrlPr>
                                </m:accPr>
                                <m:e>
                                  <m:r>
                                    <a:rPr lang="it-IT" i="1">
                                      <a:solidFill>
                                        <a:srgbClr val="000000"/>
                                      </a:solidFill>
                                      <a:latin typeface="Cambria Math" panose="02040503050406030204" pitchFamily="18" charset="0"/>
                                    </a:rPr>
                                    <m:t>𝑥</m:t>
                                  </m:r>
                                </m:e>
                              </m:acc>
                            </m:e>
                          </m:acc>
                        </m:e>
                        <m:sup>
                          <m:r>
                            <a:rPr lang="it-IT" i="1">
                              <a:solidFill>
                                <a:srgbClr val="000000"/>
                              </a:solidFill>
                              <a:latin typeface="Cambria Math" panose="02040503050406030204" pitchFamily="18" charset="0"/>
                            </a:rPr>
                            <m:t>𝑛𝑐</m:t>
                          </m:r>
                        </m:sup>
                      </m:sSup>
                      <m:r>
                        <a:rPr lang="it-IT" i="1">
                          <a:solidFill>
                            <a:srgbClr val="000000"/>
                          </a:solidFill>
                          <a:latin typeface="Cambria Math" panose="02040503050406030204" pitchFamily="18" charset="0"/>
                        </a:rPr>
                        <m:t>=</m:t>
                      </m:r>
                      <m:sSup>
                        <m:sSupPr>
                          <m:ctrlPr>
                            <a:rPr lang="it-IT" i="1">
                              <a:solidFill>
                                <a:srgbClr val="000000"/>
                              </a:solidFill>
                              <a:latin typeface="Cambria Math" panose="02040503050406030204" pitchFamily="18" charset="0"/>
                            </a:rPr>
                          </m:ctrlPr>
                        </m:sSupPr>
                        <m:e>
                          <m:acc>
                            <m:accPr>
                              <m:chr m:val="⃗"/>
                              <m:ctrlPr>
                                <a:rPr lang="it-IT" i="1">
                                  <a:solidFill>
                                    <a:srgbClr val="000000"/>
                                  </a:solidFill>
                                  <a:latin typeface="Cambria Math" panose="02040503050406030204" pitchFamily="18" charset="0"/>
                                </a:rPr>
                              </m:ctrlPr>
                            </m:accPr>
                            <m:e>
                              <m:r>
                                <a:rPr lang="it-IT" i="1">
                                  <a:solidFill>
                                    <a:srgbClr val="000000"/>
                                  </a:solidFill>
                                  <a:latin typeface="Cambria Math" panose="02040503050406030204" pitchFamily="18" charset="0"/>
                                </a:rPr>
                                <m:t>𝑥</m:t>
                              </m:r>
                            </m:e>
                          </m:acc>
                        </m:e>
                        <m:sup>
                          <m:r>
                            <a:rPr lang="it-IT" i="1">
                              <a:solidFill>
                                <a:srgbClr val="000000"/>
                              </a:solidFill>
                              <a:latin typeface="Cambria Math" panose="02040503050406030204" pitchFamily="18" charset="0"/>
                            </a:rPr>
                            <m:t>𝑜𝑏𝑠</m:t>
                          </m:r>
                        </m:sup>
                      </m:sSup>
                      <m:sSub>
                        <m:sSubPr>
                          <m:ctrlPr>
                            <a:rPr lang="it-IT" i="1">
                              <a:solidFill>
                                <a:srgbClr val="000000"/>
                              </a:solidFill>
                              <a:latin typeface="Cambria Math" panose="02040503050406030204" pitchFamily="18" charset="0"/>
                            </a:rPr>
                          </m:ctrlPr>
                        </m:sSubPr>
                        <m:e>
                          <m:r>
                            <a:rPr lang="it-IT" i="1">
                              <a:solidFill>
                                <a:srgbClr val="000000"/>
                              </a:solidFill>
                              <a:latin typeface="Cambria Math" panose="02040503050406030204" pitchFamily="18" charset="0"/>
                            </a:rPr>
                            <m:t>𝑃</m:t>
                          </m:r>
                        </m:e>
                        <m:sub>
                          <m:r>
                            <a:rPr lang="it-IT" b="0" i="1" smtClean="0">
                              <a:solidFill>
                                <a:srgbClr val="000000"/>
                              </a:solidFill>
                              <a:latin typeface="Cambria Math" panose="02040503050406030204" pitchFamily="18" charset="0"/>
                            </a:rPr>
                            <m:t>𝑙</m:t>
                          </m:r>
                        </m:sub>
                      </m:sSub>
                      <m:sSubSup>
                        <m:sSubSupPr>
                          <m:ctrlPr>
                            <a:rPr lang="it-IT" i="1">
                              <a:solidFill>
                                <a:srgbClr val="000000"/>
                              </a:solidFill>
                              <a:latin typeface="Cambria Math" panose="02040503050406030204" pitchFamily="18" charset="0"/>
                            </a:rPr>
                          </m:ctrlPr>
                        </m:sSubSupPr>
                        <m:e>
                          <m:r>
                            <a:rPr lang="it-IT" i="1">
                              <a:solidFill>
                                <a:srgbClr val="000000"/>
                              </a:solidFill>
                              <a:latin typeface="Cambria Math" panose="02040503050406030204" pitchFamily="18" charset="0"/>
                            </a:rPr>
                            <m:t>𝑃</m:t>
                          </m:r>
                        </m:e>
                        <m:sub>
                          <m:r>
                            <a:rPr lang="it-IT" b="0" i="1" smtClean="0">
                              <a:solidFill>
                                <a:srgbClr val="000000"/>
                              </a:solidFill>
                              <a:latin typeface="Cambria Math" panose="02040503050406030204" pitchFamily="18" charset="0"/>
                            </a:rPr>
                            <m:t>𝑙</m:t>
                          </m:r>
                        </m:sub>
                        <m:sup>
                          <m:r>
                            <a:rPr lang="it-IT" i="1">
                              <a:solidFill>
                                <a:srgbClr val="000000"/>
                              </a:solidFill>
                              <a:latin typeface="Cambria Math" panose="02040503050406030204" pitchFamily="18" charset="0"/>
                            </a:rPr>
                            <m:t>𝑇</m:t>
                          </m:r>
                        </m:sup>
                      </m:sSubSup>
                    </m:oMath>
                  </m:oMathPara>
                </a14:m>
                <a:endParaRPr lang="it-IT" dirty="0"/>
              </a:p>
            </p:txBody>
          </p:sp>
        </mc:Choice>
        <mc:Fallback xmlns="">
          <p:sp>
            <p:nvSpPr>
              <p:cNvPr id="20483" name="Object 2"/>
              <p:cNvSpPr txBox="1">
                <a:spLocks noRot="1" noChangeAspect="1" noMove="1" noResize="1" noEditPoints="1" noAdjustHandles="1" noChangeArrowheads="1" noChangeShapeType="1" noTextEdit="1"/>
              </p:cNvSpPr>
              <p:nvPr/>
            </p:nvSpPr>
            <p:spPr bwMode="auto">
              <a:xfrm>
                <a:off x="3616325" y="4533900"/>
                <a:ext cx="1744663" cy="508000"/>
              </a:xfrm>
              <a:prstGeom prst="rect">
                <a:avLst/>
              </a:prstGeom>
              <a:blipFill>
                <a:blip r:embed="rId5"/>
                <a:stretch>
                  <a:fillRect t="-8434"/>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3" name="Object 5"/>
              <p:cNvSpPr txBox="1"/>
              <p:nvPr/>
            </p:nvSpPr>
            <p:spPr bwMode="auto">
              <a:xfrm>
                <a:off x="4602163" y="3351213"/>
                <a:ext cx="847725" cy="504825"/>
              </a:xfrm>
              <a:prstGeom prst="rect">
                <a:avLst/>
              </a:prstGeom>
              <a:noFill/>
              <a:ln>
                <a:noFill/>
              </a:ln>
              <a:effectLst/>
            </p:spPr>
            <p:txBody>
              <a:bodyPr>
                <a:normAutofit/>
              </a:bodyPr>
              <a:lstStyle/>
              <a:p>
                <a:pPr/>
                <a14:m>
                  <m:oMathPara xmlns:m="http://schemas.openxmlformats.org/officeDocument/2006/math">
                    <m:oMathParaPr>
                      <m:jc m:val="left"/>
                    </m:oMathParaPr>
                    <m:oMath xmlns:m="http://schemas.openxmlformats.org/officeDocument/2006/math">
                      <m:sSup>
                        <m:sSupPr>
                          <m:ctrlPr>
                            <a:rPr lang="it-IT" i="1" smtClean="0">
                              <a:solidFill>
                                <a:srgbClr val="000000"/>
                              </a:solidFill>
                              <a:latin typeface="Cambria Math" panose="02040503050406030204" pitchFamily="18" charset="0"/>
                            </a:rPr>
                          </m:ctrlPr>
                        </m:sSupPr>
                        <m:e>
                          <m:acc>
                            <m:accPr>
                              <m:chr m:val="⃗"/>
                              <m:ctrlPr>
                                <a:rPr lang="it-IT" i="1">
                                  <a:solidFill>
                                    <a:srgbClr val="000000"/>
                                  </a:solidFill>
                                  <a:latin typeface="Cambria Math" panose="02040503050406030204" pitchFamily="18" charset="0"/>
                                </a:rPr>
                              </m:ctrlPr>
                            </m:accPr>
                            <m:e>
                              <m:r>
                                <a:rPr lang="it-IT" i="1">
                                  <a:solidFill>
                                    <a:srgbClr val="000000"/>
                                  </a:solidFill>
                                  <a:latin typeface="Cambria Math" panose="02040503050406030204" pitchFamily="18" charset="0"/>
                                </a:rPr>
                                <m:t>𝑥</m:t>
                              </m:r>
                            </m:e>
                          </m:acc>
                        </m:e>
                        <m:sup>
                          <m:r>
                            <a:rPr lang="it-IT" i="1">
                              <a:solidFill>
                                <a:srgbClr val="000000"/>
                              </a:solidFill>
                              <a:latin typeface="Cambria Math" panose="02040503050406030204" pitchFamily="18" charset="0"/>
                            </a:rPr>
                            <m:t>𝑜𝑏𝑠</m:t>
                          </m:r>
                        </m:sup>
                      </m:sSup>
                      <m:sSub>
                        <m:sSubPr>
                          <m:ctrlPr>
                            <a:rPr lang="it-IT" i="1">
                              <a:solidFill>
                                <a:srgbClr val="000000"/>
                              </a:solidFill>
                              <a:latin typeface="Cambria Math" panose="02040503050406030204" pitchFamily="18" charset="0"/>
                            </a:rPr>
                          </m:ctrlPr>
                        </m:sSubPr>
                        <m:e>
                          <m:r>
                            <a:rPr lang="it-IT" i="1">
                              <a:solidFill>
                                <a:srgbClr val="000000"/>
                              </a:solidFill>
                              <a:latin typeface="Cambria Math" panose="02040503050406030204" pitchFamily="18" charset="0"/>
                            </a:rPr>
                            <m:t>𝑃</m:t>
                          </m:r>
                        </m:e>
                        <m:sub>
                          <m:r>
                            <a:rPr lang="it-IT" b="0" i="1" smtClean="0">
                              <a:solidFill>
                                <a:srgbClr val="000000"/>
                              </a:solidFill>
                              <a:latin typeface="Cambria Math" panose="02040503050406030204" pitchFamily="18" charset="0"/>
                            </a:rPr>
                            <m:t>𝑙</m:t>
                          </m:r>
                        </m:sub>
                      </m:sSub>
                    </m:oMath>
                  </m:oMathPara>
                </a14:m>
                <a:endParaRPr lang="it-IT" dirty="0"/>
              </a:p>
            </p:txBody>
          </p:sp>
        </mc:Choice>
        <mc:Fallback xmlns="">
          <p:sp>
            <p:nvSpPr>
              <p:cNvPr id="3" name="Object 5"/>
              <p:cNvSpPr txBox="1">
                <a:spLocks noRot="1" noChangeAspect="1" noMove="1" noResize="1" noEditPoints="1" noAdjustHandles="1" noChangeArrowheads="1" noChangeShapeType="1" noTextEdit="1"/>
              </p:cNvSpPr>
              <p:nvPr/>
            </p:nvSpPr>
            <p:spPr bwMode="auto">
              <a:xfrm>
                <a:off x="4602163" y="3351213"/>
                <a:ext cx="847725" cy="504825"/>
              </a:xfrm>
              <a:prstGeom prst="rect">
                <a:avLst/>
              </a:prstGeom>
              <a:blipFill>
                <a:blip r:embed="rId6"/>
                <a:stretch>
                  <a:fillRect t="-14458"/>
                </a:stretch>
              </a:blipFill>
              <a:ln>
                <a:noFill/>
              </a:ln>
              <a:effectLst/>
            </p:spPr>
            <p:txBody>
              <a:bodyPr/>
              <a:lstStyle/>
              <a:p>
                <a:r>
                  <a:rPr lang="it-IT">
                    <a:noFill/>
                  </a:rPr>
                  <a:t> </a:t>
                </a:r>
              </a:p>
            </p:txBody>
          </p:sp>
        </mc:Fallback>
      </mc:AlternateContent>
      <p:graphicFrame>
        <p:nvGraphicFramePr>
          <p:cNvPr id="346118" name="Object 11"/>
          <p:cNvGraphicFramePr>
            <a:graphicFrameLocks noChangeAspect="1"/>
          </p:cNvGraphicFramePr>
          <p:nvPr/>
        </p:nvGraphicFramePr>
        <p:xfrm>
          <a:off x="2898775" y="784225"/>
          <a:ext cx="3127375" cy="1438275"/>
        </p:xfrm>
        <a:graphic>
          <a:graphicData uri="http://schemas.openxmlformats.org/presentationml/2006/ole">
            <mc:AlternateContent xmlns:mc="http://schemas.openxmlformats.org/markup-compatibility/2006">
              <mc:Choice xmlns:v="urn:schemas-microsoft-com:vml" Requires="v">
                <p:oleObj name="Equazione" r:id="rId7" imgW="2286000" imgH="1168200" progId="Equation.3">
                  <p:embed/>
                </p:oleObj>
              </mc:Choice>
              <mc:Fallback>
                <p:oleObj name="Equazione" r:id="rId7" imgW="2286000" imgH="1168200" progId="Equation.3">
                  <p:embed/>
                  <p:pic>
                    <p:nvPicPr>
                      <p:cNvPr id="346118" name="Object 1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98775" y="784225"/>
                        <a:ext cx="3127375" cy="14382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46120" name="Object 11"/>
          <p:cNvGraphicFramePr>
            <a:graphicFrameLocks noChangeAspect="1"/>
          </p:cNvGraphicFramePr>
          <p:nvPr/>
        </p:nvGraphicFramePr>
        <p:xfrm>
          <a:off x="8040536" y="1400601"/>
          <a:ext cx="1157880" cy="432000"/>
        </p:xfrm>
        <a:graphic>
          <a:graphicData uri="http://schemas.openxmlformats.org/presentationml/2006/ole">
            <mc:AlternateContent xmlns:mc="http://schemas.openxmlformats.org/markup-compatibility/2006">
              <mc:Choice xmlns:v="urn:schemas-microsoft-com:vml" Requires="v">
                <p:oleObj name="Equazione" r:id="rId9" imgW="457200" imgH="190440" progId="Equation.3">
                  <p:embed/>
                </p:oleObj>
              </mc:Choice>
              <mc:Fallback>
                <p:oleObj name="Equazione" r:id="rId9" imgW="457200" imgH="190440" progId="Equation.3">
                  <p:embed/>
                  <p:pic>
                    <p:nvPicPr>
                      <p:cNvPr id="346120" name="Object 1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040536" y="1400601"/>
                        <a:ext cx="1157880" cy="432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 name="AutoShape 9"/>
          <p:cNvSpPr>
            <a:spLocks noChangeArrowheads="1"/>
          </p:cNvSpPr>
          <p:nvPr/>
        </p:nvSpPr>
        <p:spPr bwMode="auto">
          <a:xfrm>
            <a:off x="3346450" y="5226050"/>
            <a:ext cx="1679575" cy="204788"/>
          </a:xfrm>
          <a:prstGeom prst="downArrow">
            <a:avLst>
              <a:gd name="adj1" fmla="val 54898"/>
              <a:gd name="adj2" fmla="val 100000"/>
            </a:avLst>
          </a:prstGeom>
          <a:solidFill>
            <a:srgbClr val="FF3300"/>
          </a:solidFill>
          <a:ln w="9525">
            <a:solidFill>
              <a:schemeClr val="tx1"/>
            </a:solidFill>
            <a:miter lim="800000"/>
            <a:headEnd/>
            <a:tailEnd/>
          </a:ln>
        </p:spPr>
        <p:txBody>
          <a:bodyPr wrap="none" anchor="ctr"/>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it-IT" sz="2400" b="0" i="0" u="none" strike="noStrike" kern="1200" cap="none" spc="0" normalizeH="0" baseline="0" noProof="0">
              <a:ln>
                <a:noFill/>
              </a:ln>
              <a:solidFill>
                <a:srgbClr val="000000"/>
              </a:solidFill>
              <a:effectLst/>
              <a:uLnTx/>
              <a:uFillTx/>
              <a:latin typeface="Arial" pitchFamily="34" charset="0"/>
              <a:ea typeface="+mn-ea"/>
              <a:cs typeface="+mn-cs"/>
            </a:endParaRPr>
          </a:p>
        </p:txBody>
      </p:sp>
      <mc:AlternateContent xmlns:mc="http://schemas.openxmlformats.org/markup-compatibility/2006" xmlns:a14="http://schemas.microsoft.com/office/drawing/2010/main">
        <mc:Choice Requires="a14">
          <p:sp>
            <p:nvSpPr>
              <p:cNvPr id="15" name="Object 4"/>
              <p:cNvSpPr txBox="1"/>
              <p:nvPr/>
            </p:nvSpPr>
            <p:spPr bwMode="auto">
              <a:xfrm>
                <a:off x="2073336" y="5578224"/>
                <a:ext cx="1323975" cy="505381"/>
              </a:xfrm>
              <a:prstGeom prst="rect">
                <a:avLst/>
              </a:prstGeom>
              <a:noFill/>
            </p:spPr>
            <p:txBody>
              <a:bodyPr>
                <a:normAutofit/>
              </a:bodyPr>
              <a:lstStyle/>
              <a:p>
                <a14:m>
                  <m:oMath xmlns:m="http://schemas.openxmlformats.org/officeDocument/2006/math">
                    <m:sSup>
                      <m:sSupPr>
                        <m:ctrlPr>
                          <a:rPr lang="it-IT" i="1">
                            <a:solidFill>
                              <a:srgbClr val="000000"/>
                            </a:solidFill>
                            <a:latin typeface="Cambria Math" panose="02040503050406030204" pitchFamily="18" charset="0"/>
                          </a:rPr>
                        </m:ctrlPr>
                      </m:sSupPr>
                      <m:e>
                        <m:acc>
                          <m:accPr>
                            <m:chr m:val="⃗"/>
                            <m:ctrlPr>
                              <a:rPr lang="it-IT" i="1">
                                <a:solidFill>
                                  <a:srgbClr val="000000"/>
                                </a:solidFill>
                                <a:latin typeface="Cambria Math" panose="02040503050406030204" pitchFamily="18" charset="0"/>
                              </a:rPr>
                            </m:ctrlPr>
                          </m:accPr>
                          <m:e>
                            <m:acc>
                              <m:accPr>
                                <m:chr m:val="̂"/>
                                <m:ctrlPr>
                                  <a:rPr lang="it-IT" i="1">
                                    <a:solidFill>
                                      <a:srgbClr val="000000"/>
                                    </a:solidFill>
                                    <a:latin typeface="Cambria Math" panose="02040503050406030204" pitchFamily="18" charset="0"/>
                                  </a:rPr>
                                </m:ctrlPr>
                              </m:accPr>
                              <m:e>
                                <m:r>
                                  <a:rPr lang="it-IT" i="1">
                                    <a:solidFill>
                                      <a:srgbClr val="000000"/>
                                    </a:solidFill>
                                    <a:latin typeface="Cambria Math" panose="02040503050406030204" pitchFamily="18" charset="0"/>
                                  </a:rPr>
                                  <m:t>𝑥</m:t>
                                </m:r>
                              </m:e>
                            </m:acc>
                          </m:e>
                        </m:acc>
                      </m:e>
                      <m:sup>
                        <m:r>
                          <a:rPr lang="it-IT" i="1">
                            <a:solidFill>
                              <a:srgbClr val="000000"/>
                            </a:solidFill>
                            <a:latin typeface="Cambria Math" panose="02040503050406030204" pitchFamily="18" charset="0"/>
                          </a:rPr>
                          <m:t>𝑛𝑐</m:t>
                        </m:r>
                      </m:sup>
                    </m:sSup>
                  </m:oMath>
                </a14:m>
                <a:r>
                  <a:rPr lang="it-IT" dirty="0">
                    <a:solidFill>
                      <a:srgbClr val="000000"/>
                    </a:solidFill>
                  </a:rPr>
                  <a:t> </a:t>
                </a:r>
                <a14:m>
                  <m:oMath xmlns:m="http://schemas.openxmlformats.org/officeDocument/2006/math">
                    <m:r>
                      <a:rPr lang="it-IT" i="1">
                        <a:solidFill>
                          <a:srgbClr val="000000"/>
                        </a:solidFill>
                        <a:latin typeface="Cambria Math" panose="02040503050406030204" pitchFamily="18" charset="0"/>
                      </a:rPr>
                      <m:t>≅</m:t>
                    </m:r>
                    <m:sSup>
                      <m:sSupPr>
                        <m:ctrlPr>
                          <a:rPr lang="it-IT" i="1">
                            <a:solidFill>
                              <a:srgbClr val="000000"/>
                            </a:solidFill>
                            <a:latin typeface="Cambria Math" panose="02040503050406030204" pitchFamily="18" charset="0"/>
                          </a:rPr>
                        </m:ctrlPr>
                      </m:sSupPr>
                      <m:e>
                        <m:acc>
                          <m:accPr>
                            <m:chr m:val="⃗"/>
                            <m:ctrlPr>
                              <a:rPr lang="it-IT" i="1">
                                <a:solidFill>
                                  <a:srgbClr val="000000"/>
                                </a:solidFill>
                                <a:latin typeface="Cambria Math" panose="02040503050406030204" pitchFamily="18" charset="0"/>
                              </a:rPr>
                            </m:ctrlPr>
                          </m:accPr>
                          <m:e>
                            <m:r>
                              <a:rPr lang="it-IT" i="1">
                                <a:solidFill>
                                  <a:srgbClr val="000000"/>
                                </a:solidFill>
                                <a:latin typeface="Cambria Math" panose="02040503050406030204" pitchFamily="18" charset="0"/>
                              </a:rPr>
                              <m:t>𝑥</m:t>
                            </m:r>
                          </m:e>
                        </m:acc>
                      </m:e>
                      <m:sup>
                        <m:r>
                          <a:rPr lang="it-IT" i="1">
                            <a:solidFill>
                              <a:srgbClr val="000000"/>
                            </a:solidFill>
                            <a:latin typeface="Cambria Math" panose="02040503050406030204" pitchFamily="18" charset="0"/>
                          </a:rPr>
                          <m:t>𝑜𝑏𝑠</m:t>
                        </m:r>
                      </m:sup>
                    </m:sSup>
                  </m:oMath>
                </a14:m>
                <a:endParaRPr lang="it-IT" dirty="0"/>
              </a:p>
            </p:txBody>
          </p:sp>
        </mc:Choice>
        <mc:Fallback xmlns="">
          <p:sp>
            <p:nvSpPr>
              <p:cNvPr id="15" name="Object 4"/>
              <p:cNvSpPr txBox="1">
                <a:spLocks noRot="1" noChangeAspect="1" noMove="1" noResize="1" noEditPoints="1" noAdjustHandles="1" noChangeArrowheads="1" noChangeShapeType="1" noTextEdit="1"/>
              </p:cNvSpPr>
              <p:nvPr/>
            </p:nvSpPr>
            <p:spPr bwMode="auto">
              <a:xfrm>
                <a:off x="2073336" y="5578224"/>
                <a:ext cx="1323975" cy="505381"/>
              </a:xfrm>
              <a:prstGeom prst="rect">
                <a:avLst/>
              </a:prstGeom>
              <a:blipFill>
                <a:blip r:embed="rId13"/>
                <a:stretch>
                  <a:fillRect t="-18072"/>
                </a:stretch>
              </a:blipFill>
            </p:spPr>
            <p:txBody>
              <a:bodyPr/>
              <a:lstStyle/>
              <a:p>
                <a:r>
                  <a:rPr lang="it-IT">
                    <a:noFill/>
                  </a:rPr>
                  <a:t> </a:t>
                </a:r>
              </a:p>
            </p:txBody>
          </p:sp>
        </mc:Fallback>
      </mc:AlternateContent>
      <p:sp>
        <p:nvSpPr>
          <p:cNvPr id="16" name="Rettangolo 15"/>
          <p:cNvSpPr/>
          <p:nvPr/>
        </p:nvSpPr>
        <p:spPr>
          <a:xfrm>
            <a:off x="3192717" y="5553351"/>
            <a:ext cx="2529860" cy="40011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charset="0"/>
                <a:ea typeface="+mn-ea"/>
                <a:cs typeface="+mn-cs"/>
                <a:sym typeface="Wingdings" pitchFamily="2" charset="2"/>
              </a:rPr>
              <a:t>   </a:t>
            </a:r>
            <a:r>
              <a:rPr kumimoji="0" lang="en-US" sz="2000" b="0" i="0" u="none" strike="noStrike" kern="1200" cap="none" spc="0" normalizeH="0" baseline="0" noProof="0" dirty="0">
                <a:ln>
                  <a:noFill/>
                </a:ln>
                <a:solidFill>
                  <a:srgbClr val="000000"/>
                </a:solidFill>
                <a:effectLst/>
                <a:uLnTx/>
                <a:uFillTx/>
                <a:latin typeface="Arial" charset="0"/>
                <a:ea typeface="+mn-ea"/>
                <a:cs typeface="+mn-cs"/>
              </a:rPr>
              <a:t>normal condition</a:t>
            </a:r>
            <a:endParaRPr kumimoji="0" lang="it-IT" sz="2000" b="0" i="0" u="none" strike="noStrike" kern="1200" cap="none" spc="0" normalizeH="0" baseline="0" noProof="0" dirty="0">
              <a:ln>
                <a:noFill/>
              </a:ln>
              <a:solidFill>
                <a:srgbClr val="000000"/>
              </a:solidFill>
              <a:effectLst/>
              <a:uLnTx/>
              <a:uFillTx/>
              <a:latin typeface="Arial" charset="0"/>
              <a:ea typeface="+mn-ea"/>
              <a:cs typeface="+mn-cs"/>
            </a:endParaRPr>
          </a:p>
        </p:txBody>
      </p:sp>
      <mc:AlternateContent xmlns:mc="http://schemas.openxmlformats.org/markup-compatibility/2006" xmlns:a14="http://schemas.microsoft.com/office/drawing/2010/main">
        <mc:Choice Requires="a14">
          <p:sp>
            <p:nvSpPr>
              <p:cNvPr id="18" name="Object 4"/>
              <p:cNvSpPr txBox="1"/>
              <p:nvPr/>
            </p:nvSpPr>
            <p:spPr bwMode="auto">
              <a:xfrm>
                <a:off x="2022475" y="5953125"/>
                <a:ext cx="1162050" cy="438150"/>
              </a:xfrm>
              <a:prstGeom prst="rect">
                <a:avLst/>
              </a:prstGeom>
              <a:noFill/>
            </p:spPr>
            <p:txBody>
              <a:bodyPr>
                <a:normAutofit/>
              </a:bodyPr>
              <a:lstStyle/>
              <a:p>
                <a:pPr/>
                <a14:m>
                  <m:oMathPara xmlns:m="http://schemas.openxmlformats.org/officeDocument/2006/math">
                    <m:oMathParaPr>
                      <m:jc m:val="left"/>
                    </m:oMathParaPr>
                    <m:oMath xmlns:m="http://schemas.openxmlformats.org/officeDocument/2006/math">
                      <m:sSup>
                        <m:sSupPr>
                          <m:ctrlPr>
                            <a:rPr lang="it-IT" i="1">
                              <a:solidFill>
                                <a:srgbClr val="000000"/>
                              </a:solidFill>
                              <a:latin typeface="Cambria Math" panose="02040503050406030204" pitchFamily="18" charset="0"/>
                            </a:rPr>
                          </m:ctrlPr>
                        </m:sSupPr>
                        <m:e>
                          <m:sSup>
                            <m:sSupPr>
                              <m:ctrlPr>
                                <a:rPr lang="it-IT" i="1">
                                  <a:solidFill>
                                    <a:srgbClr val="000000"/>
                                  </a:solidFill>
                                  <a:latin typeface="Cambria Math" panose="02040503050406030204" pitchFamily="18" charset="0"/>
                                </a:rPr>
                              </m:ctrlPr>
                            </m:sSupPr>
                            <m:e>
                              <m:acc>
                                <m:accPr>
                                  <m:chr m:val="⃗"/>
                                  <m:ctrlPr>
                                    <a:rPr lang="it-IT" i="1">
                                      <a:solidFill>
                                        <a:srgbClr val="000000"/>
                                      </a:solidFill>
                                      <a:latin typeface="Cambria Math" panose="02040503050406030204" pitchFamily="18" charset="0"/>
                                    </a:rPr>
                                  </m:ctrlPr>
                                </m:accPr>
                                <m:e>
                                  <m:acc>
                                    <m:accPr>
                                      <m:chr m:val="̂"/>
                                      <m:ctrlPr>
                                        <a:rPr lang="it-IT" i="1">
                                          <a:solidFill>
                                            <a:srgbClr val="000000"/>
                                          </a:solidFill>
                                          <a:latin typeface="Cambria Math" panose="02040503050406030204" pitchFamily="18" charset="0"/>
                                        </a:rPr>
                                      </m:ctrlPr>
                                    </m:accPr>
                                    <m:e>
                                      <m:r>
                                        <a:rPr lang="it-IT" i="1">
                                          <a:solidFill>
                                            <a:srgbClr val="000000"/>
                                          </a:solidFill>
                                          <a:latin typeface="Cambria Math" panose="02040503050406030204" pitchFamily="18" charset="0"/>
                                        </a:rPr>
                                        <m:t>𝑥</m:t>
                                      </m:r>
                                    </m:e>
                                  </m:acc>
                                </m:e>
                              </m:acc>
                            </m:e>
                            <m:sup>
                              <m:r>
                                <a:rPr lang="it-IT" i="1">
                                  <a:solidFill>
                                    <a:srgbClr val="000000"/>
                                  </a:solidFill>
                                  <a:latin typeface="Cambria Math" panose="02040503050406030204" pitchFamily="18" charset="0"/>
                                </a:rPr>
                                <m:t>𝑛𝑐</m:t>
                              </m:r>
                            </m:sup>
                          </m:sSup>
                          <m:r>
                            <a:rPr lang="it-IT" i="1">
                              <a:solidFill>
                                <a:srgbClr val="000000"/>
                              </a:solidFill>
                              <a:latin typeface="Cambria Math" panose="02040503050406030204" pitchFamily="18" charset="0"/>
                            </a:rPr>
                            <m:t>≠</m:t>
                          </m:r>
                          <m:acc>
                            <m:accPr>
                              <m:chr m:val="⃗"/>
                              <m:ctrlPr>
                                <a:rPr lang="it-IT" i="1">
                                  <a:solidFill>
                                    <a:srgbClr val="000000"/>
                                  </a:solidFill>
                                  <a:latin typeface="Cambria Math" panose="02040503050406030204" pitchFamily="18" charset="0"/>
                                </a:rPr>
                              </m:ctrlPr>
                            </m:accPr>
                            <m:e>
                              <m:r>
                                <a:rPr lang="it-IT" i="1">
                                  <a:solidFill>
                                    <a:srgbClr val="000000"/>
                                  </a:solidFill>
                                  <a:latin typeface="Cambria Math" panose="02040503050406030204" pitchFamily="18" charset="0"/>
                                </a:rPr>
                                <m:t>𝑥</m:t>
                              </m:r>
                            </m:e>
                          </m:acc>
                        </m:e>
                        <m:sup>
                          <m:r>
                            <a:rPr lang="it-IT" i="1">
                              <a:solidFill>
                                <a:srgbClr val="000000"/>
                              </a:solidFill>
                              <a:latin typeface="Cambria Math" panose="02040503050406030204" pitchFamily="18" charset="0"/>
                            </a:rPr>
                            <m:t>𝑜𝑏𝑠</m:t>
                          </m:r>
                        </m:sup>
                      </m:sSup>
                    </m:oMath>
                  </m:oMathPara>
                </a14:m>
                <a:endParaRPr lang="it-IT" dirty="0"/>
              </a:p>
            </p:txBody>
          </p:sp>
        </mc:Choice>
        <mc:Fallback xmlns="">
          <p:sp>
            <p:nvSpPr>
              <p:cNvPr id="18" name="Object 4"/>
              <p:cNvSpPr txBox="1">
                <a:spLocks noRot="1" noChangeAspect="1" noMove="1" noResize="1" noEditPoints="1" noAdjustHandles="1" noChangeArrowheads="1" noChangeShapeType="1" noTextEdit="1"/>
              </p:cNvSpPr>
              <p:nvPr/>
            </p:nvSpPr>
            <p:spPr bwMode="auto">
              <a:xfrm>
                <a:off x="2022475" y="5953125"/>
                <a:ext cx="1162050" cy="438150"/>
              </a:xfrm>
              <a:prstGeom prst="rect">
                <a:avLst/>
              </a:prstGeom>
              <a:blipFill>
                <a:blip r:embed="rId14"/>
                <a:stretch>
                  <a:fillRect t="-21127" r="-6316"/>
                </a:stretch>
              </a:blipFill>
            </p:spPr>
            <p:txBody>
              <a:bodyPr/>
              <a:lstStyle/>
              <a:p>
                <a:r>
                  <a:rPr lang="it-IT">
                    <a:noFill/>
                  </a:rPr>
                  <a:t> </a:t>
                </a:r>
              </a:p>
            </p:txBody>
          </p:sp>
        </mc:Fallback>
      </mc:AlternateContent>
      <p:sp>
        <p:nvSpPr>
          <p:cNvPr id="19" name="Rettangolo 18"/>
          <p:cNvSpPr/>
          <p:nvPr/>
        </p:nvSpPr>
        <p:spPr>
          <a:xfrm>
            <a:off x="3194005" y="6017568"/>
            <a:ext cx="2815194" cy="40011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charset="0"/>
                <a:ea typeface="+mn-ea"/>
                <a:cs typeface="+mn-cs"/>
                <a:sym typeface="Wingdings" pitchFamily="2" charset="2"/>
              </a:rPr>
              <a:t>   </a:t>
            </a:r>
            <a:r>
              <a:rPr kumimoji="0" lang="en-US" sz="2000" b="0" i="0" u="none" strike="noStrike" kern="1200" cap="none" spc="0" normalizeH="0" baseline="0" noProof="0" dirty="0">
                <a:ln>
                  <a:noFill/>
                </a:ln>
                <a:solidFill>
                  <a:srgbClr val="000000"/>
                </a:solidFill>
                <a:effectLst/>
                <a:uLnTx/>
                <a:uFillTx/>
                <a:latin typeface="Arial" charset="0"/>
                <a:ea typeface="+mn-ea"/>
                <a:cs typeface="+mn-cs"/>
              </a:rPr>
              <a:t>abnormal condition</a:t>
            </a:r>
            <a:endParaRPr kumimoji="0" lang="it-IT" sz="2000"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20" name="CasellaDiTesto 19"/>
          <p:cNvSpPr txBox="1"/>
          <p:nvPr/>
        </p:nvSpPr>
        <p:spPr>
          <a:xfrm>
            <a:off x="5617093" y="4602603"/>
            <a:ext cx="2454518" cy="369332"/>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it-IT" sz="1800" b="0" i="0" u="none" strike="noStrike" kern="1200" cap="none" spc="0" normalizeH="0" baseline="0" noProof="0" dirty="0" err="1">
                <a:ln>
                  <a:noFill/>
                </a:ln>
                <a:solidFill>
                  <a:srgbClr val="000000"/>
                </a:solidFill>
                <a:effectLst/>
                <a:uLnTx/>
                <a:uFillTx/>
                <a:latin typeface="Arial" pitchFamily="34" charset="0"/>
                <a:ea typeface="+mn-ea"/>
                <a:cs typeface="+mn-cs"/>
              </a:rPr>
              <a:t>Signal</a:t>
            </a:r>
            <a:r>
              <a:rPr kumimoji="0" lang="it-IT" sz="1800" b="0" i="0" u="none" strike="noStrike" kern="1200" cap="none" spc="0" normalizeH="0" baseline="0" noProof="0" dirty="0">
                <a:ln>
                  <a:noFill/>
                </a:ln>
                <a:solidFill>
                  <a:srgbClr val="000000"/>
                </a:solidFill>
                <a:effectLst/>
                <a:uLnTx/>
                <a:uFillTx/>
                <a:latin typeface="Arial" pitchFamily="34" charset="0"/>
                <a:ea typeface="+mn-ea"/>
                <a:cs typeface="+mn-cs"/>
              </a:rPr>
              <a:t> </a:t>
            </a:r>
            <a:r>
              <a:rPr kumimoji="0" lang="it-IT" sz="1800" b="0" i="0" u="none" strike="noStrike" kern="1200" cap="none" spc="0" normalizeH="0" baseline="0" noProof="0" dirty="0" err="1">
                <a:ln>
                  <a:noFill/>
                </a:ln>
                <a:solidFill>
                  <a:srgbClr val="000000"/>
                </a:solidFill>
                <a:effectLst/>
                <a:uLnTx/>
                <a:uFillTx/>
                <a:latin typeface="Arial" pitchFamily="34" charset="0"/>
                <a:ea typeface="+mn-ea"/>
                <a:cs typeface="+mn-cs"/>
              </a:rPr>
              <a:t>reconstructions</a:t>
            </a:r>
            <a:endParaRPr kumimoji="0" lang="it-IT" sz="1800" b="0" i="0" u="none" strike="noStrike" kern="1200" cap="none" spc="0" normalizeH="0" baseline="0" noProof="0" dirty="0">
              <a:ln>
                <a:noFill/>
              </a:ln>
              <a:solidFill>
                <a:srgbClr val="000000"/>
              </a:solidFill>
              <a:effectLst/>
              <a:uLnTx/>
              <a:uFillTx/>
              <a:latin typeface="Arial" pitchFamily="34" charset="0"/>
              <a:ea typeface="+mn-ea"/>
              <a:cs typeface="+mn-cs"/>
            </a:endParaRPr>
          </a:p>
        </p:txBody>
      </p:sp>
      <p:sp>
        <p:nvSpPr>
          <p:cNvPr id="21" name="AutoShape 9"/>
          <p:cNvSpPr>
            <a:spLocks noChangeArrowheads="1"/>
          </p:cNvSpPr>
          <p:nvPr/>
        </p:nvSpPr>
        <p:spPr bwMode="auto">
          <a:xfrm rot="16200000">
            <a:off x="6003880" y="1520078"/>
            <a:ext cx="1206066" cy="165142"/>
          </a:xfrm>
          <a:prstGeom prst="downArrow">
            <a:avLst>
              <a:gd name="adj1" fmla="val 54898"/>
              <a:gd name="adj2" fmla="val 100000"/>
            </a:avLst>
          </a:prstGeom>
          <a:solidFill>
            <a:srgbClr val="FF3300"/>
          </a:solidFill>
          <a:ln w="9525">
            <a:solidFill>
              <a:schemeClr val="tx1"/>
            </a:solidFill>
            <a:miter lim="800000"/>
            <a:headEnd/>
            <a:tailEnd/>
          </a:ln>
        </p:spPr>
        <p:txBody>
          <a:bodyPr wrap="none" anchor="ctr"/>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it-IT" sz="2400" b="0"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4" name="CasellaDiTesto 3"/>
          <p:cNvSpPr txBox="1"/>
          <p:nvPr/>
        </p:nvSpPr>
        <p:spPr>
          <a:xfrm>
            <a:off x="5513312" y="3088470"/>
            <a:ext cx="3586238" cy="954107"/>
          </a:xfrm>
          <a:prstGeom prst="rect">
            <a:avLst/>
          </a:prstGeom>
          <a:solidFill>
            <a:srgbClr val="FFFF00"/>
          </a:solidFill>
          <a:ln>
            <a:solidFill>
              <a:schemeClr val="tx1"/>
            </a:solidFill>
          </a:ln>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0" i="1" u="none" strike="noStrike" kern="1200" cap="none" spc="0" normalizeH="0" baseline="0" noProof="0" dirty="0">
                <a:ln>
                  <a:noFill/>
                </a:ln>
                <a:solidFill>
                  <a:srgbClr val="000000"/>
                </a:solidFill>
                <a:effectLst/>
                <a:uLnTx/>
                <a:uFillTx/>
                <a:latin typeface="Arial" charset="0"/>
                <a:ea typeface="+mn-ea"/>
                <a:cs typeface="+mn-cs"/>
              </a:rPr>
              <a:t>I’m looking at the measurements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0" i="1" u="none" strike="noStrike" kern="1200" cap="none" spc="0" normalizeH="0" baseline="0" noProof="0" dirty="0">
                <a:ln>
                  <a:noFill/>
                </a:ln>
                <a:solidFill>
                  <a:srgbClr val="000000"/>
                </a:solidFill>
                <a:effectLst/>
                <a:uLnTx/>
                <a:uFillTx/>
                <a:latin typeface="Arial" charset="0"/>
                <a:ea typeface="+mn-ea"/>
                <a:cs typeface="+mn-cs"/>
              </a:rPr>
              <a:t>considering only the directions that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0" i="1" u="none" strike="noStrike" kern="1200" cap="none" spc="0" normalizeH="0" baseline="0" noProof="0" dirty="0">
                <a:ln>
                  <a:noFill/>
                </a:ln>
                <a:solidFill>
                  <a:srgbClr val="000000"/>
                </a:solidFill>
                <a:effectLst/>
                <a:uLnTx/>
                <a:uFillTx/>
                <a:latin typeface="Arial" charset="0"/>
                <a:ea typeface="+mn-ea"/>
                <a:cs typeface="+mn-cs"/>
              </a:rPr>
              <a:t>are most meaningful in normal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0" i="1" u="none" strike="noStrike" kern="1200" cap="none" spc="0" normalizeH="0" baseline="0" noProof="0" dirty="0">
                <a:ln>
                  <a:noFill/>
                </a:ln>
                <a:solidFill>
                  <a:srgbClr val="000000"/>
                </a:solidFill>
                <a:effectLst/>
                <a:uLnTx/>
                <a:uFillTx/>
                <a:latin typeface="Arial" charset="0"/>
                <a:ea typeface="+mn-ea"/>
                <a:cs typeface="+mn-cs"/>
              </a:rPr>
              <a:t>condition (directions of maximum variance)</a:t>
            </a:r>
          </a:p>
        </p:txBody>
      </p:sp>
      <p:sp>
        <p:nvSpPr>
          <p:cNvPr id="23" name="CasellaDiTesto 22"/>
          <p:cNvSpPr txBox="1"/>
          <p:nvPr/>
        </p:nvSpPr>
        <p:spPr>
          <a:xfrm>
            <a:off x="5943040" y="5571292"/>
            <a:ext cx="2651688" cy="307777"/>
          </a:xfrm>
          <a:prstGeom prst="rect">
            <a:avLst/>
          </a:prstGeom>
          <a:solidFill>
            <a:srgbClr val="FFFF00"/>
          </a:solidFill>
          <a:ln>
            <a:solidFill>
              <a:schemeClr val="tx1"/>
            </a:solidFill>
          </a:ln>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0" i="1" u="none" strike="noStrike" kern="1200" cap="none" spc="0" normalizeH="0" baseline="0" noProof="0" dirty="0">
                <a:ln>
                  <a:noFill/>
                </a:ln>
                <a:solidFill>
                  <a:srgbClr val="000000"/>
                </a:solidFill>
                <a:effectLst/>
                <a:uLnTx/>
                <a:uFillTx/>
                <a:latin typeface="Arial" charset="0"/>
                <a:ea typeface="+mn-ea"/>
                <a:cs typeface="+mn-cs"/>
              </a:rPr>
              <a:t>I loose only the irrelevant noise</a:t>
            </a:r>
          </a:p>
        </p:txBody>
      </p:sp>
      <p:sp>
        <p:nvSpPr>
          <p:cNvPr id="24" name="CasellaDiTesto 23"/>
          <p:cNvSpPr txBox="1"/>
          <p:nvPr/>
        </p:nvSpPr>
        <p:spPr>
          <a:xfrm>
            <a:off x="5968672" y="6063734"/>
            <a:ext cx="2626056" cy="307777"/>
          </a:xfrm>
          <a:prstGeom prst="rect">
            <a:avLst/>
          </a:prstGeom>
          <a:solidFill>
            <a:srgbClr val="FFFF00"/>
          </a:solidFill>
          <a:ln>
            <a:solidFill>
              <a:schemeClr val="tx1"/>
            </a:solidFill>
          </a:ln>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0" i="1" u="none" strike="noStrike" kern="1200" cap="none" spc="0" normalizeH="0" baseline="0" noProof="0" dirty="0">
                <a:ln>
                  <a:noFill/>
                </a:ln>
                <a:solidFill>
                  <a:srgbClr val="000000"/>
                </a:solidFill>
                <a:effectLst/>
                <a:uLnTx/>
                <a:uFillTx/>
                <a:latin typeface="Arial" charset="0"/>
                <a:ea typeface="+mn-ea"/>
                <a:cs typeface="+mn-cs"/>
              </a:rPr>
              <a:t>The process is changed</a:t>
            </a:r>
          </a:p>
        </p:txBody>
      </p:sp>
      <mc:AlternateContent xmlns:mc="http://schemas.openxmlformats.org/markup-compatibility/2006">
        <mc:Choice xmlns:a14="http://schemas.microsoft.com/office/drawing/2010/main" Requires="a14">
          <p:sp>
            <p:nvSpPr>
              <p:cNvPr id="25" name="Object 11">
                <a:extLst>
                  <a:ext uri="{FF2B5EF4-FFF2-40B4-BE49-F238E27FC236}">
                    <a16:creationId xmlns:a16="http://schemas.microsoft.com/office/drawing/2014/main" id="{F683750A-B684-42FF-8CAF-E332628CAA70}"/>
                  </a:ext>
                </a:extLst>
              </p:cNvPr>
              <p:cNvSpPr txBox="1"/>
              <p:nvPr/>
            </p:nvSpPr>
            <p:spPr bwMode="auto">
              <a:xfrm>
                <a:off x="7250113" y="1419225"/>
                <a:ext cx="433387" cy="504825"/>
              </a:xfrm>
              <a:prstGeom prst="rect">
                <a:avLst/>
              </a:prstGeom>
              <a:noFill/>
            </p:spPr>
            <p:txBody>
              <a:bodyPr>
                <a:normAutofit/>
              </a:bodyPr>
              <a:lstStyle/>
              <a:p>
                <a:pPr/>
                <a14:m>
                  <m:oMathPara xmlns:m="http://schemas.openxmlformats.org/officeDocument/2006/math">
                    <m:oMathParaPr>
                      <m:jc m:val="left"/>
                    </m:oMathParaPr>
                    <m:oMath xmlns:m="http://schemas.openxmlformats.org/officeDocument/2006/math">
                      <m:sSub>
                        <m:sSubPr>
                          <m:ctrlPr>
                            <a:rPr lang="it-IT" sz="2000" i="1" smtClean="0">
                              <a:solidFill>
                                <a:srgbClr val="000000"/>
                              </a:solidFill>
                              <a:latin typeface="Cambria Math" panose="02040503050406030204" pitchFamily="18" charset="0"/>
                            </a:rPr>
                          </m:ctrlPr>
                        </m:sSubPr>
                        <m:e>
                          <m:r>
                            <a:rPr lang="it-IT" sz="2000" i="1">
                              <a:solidFill>
                                <a:srgbClr val="000000"/>
                              </a:solidFill>
                              <a:latin typeface="Cambria Math" panose="02040503050406030204" pitchFamily="18" charset="0"/>
                            </a:rPr>
                            <m:t>𝑃</m:t>
                          </m:r>
                        </m:e>
                        <m:sub>
                          <m:r>
                            <a:rPr lang="it-IT" sz="2000" b="0" i="1" smtClean="0">
                              <a:solidFill>
                                <a:srgbClr val="000000"/>
                              </a:solidFill>
                              <a:latin typeface="Cambria Math" panose="02040503050406030204" pitchFamily="18" charset="0"/>
                            </a:rPr>
                            <m:t>𝑙</m:t>
                          </m:r>
                        </m:sub>
                      </m:sSub>
                    </m:oMath>
                  </m:oMathPara>
                </a14:m>
                <a:endParaRPr lang="it-IT" dirty="0"/>
              </a:p>
            </p:txBody>
          </p:sp>
        </mc:Choice>
        <mc:Fallback>
          <p:sp>
            <p:nvSpPr>
              <p:cNvPr id="25" name="Object 11">
                <a:extLst>
                  <a:ext uri="{FF2B5EF4-FFF2-40B4-BE49-F238E27FC236}">
                    <a16:creationId xmlns:a16="http://schemas.microsoft.com/office/drawing/2014/main" id="{F683750A-B684-42FF-8CAF-E332628CAA70}"/>
                  </a:ext>
                </a:extLst>
              </p:cNvPr>
              <p:cNvSpPr txBox="1">
                <a:spLocks noRot="1" noChangeAspect="1" noMove="1" noResize="1" noEditPoints="1" noAdjustHandles="1" noChangeArrowheads="1" noChangeShapeType="1" noTextEdit="1"/>
              </p:cNvSpPr>
              <p:nvPr/>
            </p:nvSpPr>
            <p:spPr bwMode="auto">
              <a:xfrm>
                <a:off x="7250113" y="1419225"/>
                <a:ext cx="433387" cy="504825"/>
              </a:xfrm>
              <a:prstGeom prst="rect">
                <a:avLst/>
              </a:prstGeom>
              <a:blipFill>
                <a:blip r:embed="rId15"/>
                <a:stretch>
                  <a:fillRect/>
                </a:stretch>
              </a:blipFill>
            </p:spPr>
            <p:txBody>
              <a:bodyPr/>
              <a:lstStyle/>
              <a:p>
                <a:r>
                  <a:rPr lang="it-IT">
                    <a:noFill/>
                  </a:rPr>
                  <a:t> </a:t>
                </a:r>
              </a:p>
            </p:txBody>
          </p:sp>
        </mc:Fallback>
      </mc:AlternateContent>
    </p:spTree>
    <p:extLst>
      <p:ext uri="{BB962C8B-B14F-4D97-AF65-F5344CB8AC3E}">
        <p14:creationId xmlns:p14="http://schemas.microsoft.com/office/powerpoint/2010/main" val="41654505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D4AACAF-B1BB-474E-A950-0CBB74B142E7}"/>
              </a:ext>
            </a:extLst>
          </p:cNvPr>
          <p:cNvSpPr>
            <a:spLocks noGrp="1"/>
          </p:cNvSpPr>
          <p:nvPr>
            <p:ph type="title"/>
          </p:nvPr>
        </p:nvSpPr>
        <p:spPr/>
        <p:txBody>
          <a:bodyPr/>
          <a:lstStyle/>
          <a:p>
            <a:r>
              <a:rPr lang="it-IT" dirty="0"/>
              <a:t>Fault </a:t>
            </a:r>
            <a:r>
              <a:rPr lang="it-IT" dirty="0" err="1"/>
              <a:t>Detection</a:t>
            </a:r>
            <a:r>
              <a:rPr lang="it-IT" dirty="0"/>
              <a:t>: </a:t>
            </a:r>
            <a:r>
              <a:rPr lang="it-IT" dirty="0" err="1"/>
              <a:t>What</a:t>
            </a:r>
            <a:r>
              <a:rPr lang="it-IT" dirty="0"/>
              <a:t> </a:t>
            </a:r>
            <a:r>
              <a:rPr lang="it-IT" dirty="0" err="1"/>
              <a:t>is</a:t>
            </a:r>
            <a:r>
              <a:rPr lang="it-IT" dirty="0"/>
              <a:t> </a:t>
            </a:r>
            <a:r>
              <a:rPr lang="it-IT" dirty="0" err="1"/>
              <a:t>not</a:t>
            </a:r>
            <a:r>
              <a:rPr lang="it-IT" dirty="0"/>
              <a:t>?</a:t>
            </a:r>
          </a:p>
        </p:txBody>
      </p:sp>
      <p:sp>
        <p:nvSpPr>
          <p:cNvPr id="4" name="Segnaposto numero diapositiva 3">
            <a:extLst>
              <a:ext uri="{FF2B5EF4-FFF2-40B4-BE49-F238E27FC236}">
                <a16:creationId xmlns:a16="http://schemas.microsoft.com/office/drawing/2014/main" id="{5DBCEA3B-3500-49E0-97E5-B7255F96C976}"/>
              </a:ext>
            </a:extLst>
          </p:cNvPr>
          <p:cNvSpPr>
            <a:spLocks noGrp="1"/>
          </p:cNvSpPr>
          <p:nvPr>
            <p:ph type="sldNum" sz="quarter" idx="12"/>
          </p:nvPr>
        </p:nvSpPr>
        <p:spPr/>
        <p:txBody>
          <a:bodyPr/>
          <a:lstStyle/>
          <a:p>
            <a:fld id="{6CF46B70-BEEE-447A-8354-9995F2AD6C56}" type="slidenum">
              <a:rPr lang="en-US" smtClean="0"/>
              <a:pPr/>
              <a:t>6</a:t>
            </a:fld>
            <a:endParaRPr lang="en-US" dirty="0"/>
          </a:p>
        </p:txBody>
      </p:sp>
      <p:sp>
        <p:nvSpPr>
          <p:cNvPr id="6" name="Line 22">
            <a:extLst>
              <a:ext uri="{FF2B5EF4-FFF2-40B4-BE49-F238E27FC236}">
                <a16:creationId xmlns:a16="http://schemas.microsoft.com/office/drawing/2014/main" id="{D42F506E-FC74-4ACE-B5B1-B554949F0760}"/>
              </a:ext>
            </a:extLst>
          </p:cNvPr>
          <p:cNvSpPr>
            <a:spLocks noChangeShapeType="1"/>
          </p:cNvSpPr>
          <p:nvPr/>
        </p:nvSpPr>
        <p:spPr bwMode="auto">
          <a:xfrm>
            <a:off x="3032125" y="2880945"/>
            <a:ext cx="881063" cy="0"/>
          </a:xfrm>
          <a:prstGeom prst="line">
            <a:avLst/>
          </a:prstGeom>
          <a:noFill/>
          <a:ln w="9525">
            <a:solidFill>
              <a:srgbClr val="000000"/>
            </a:solidFill>
            <a:round/>
            <a:headEnd/>
            <a:tailEnd type="triangle" w="med" len="med"/>
          </a:ln>
        </p:spPr>
        <p:txBody>
          <a:bodyPr/>
          <a:lstStyle/>
          <a:p>
            <a:pPr algn="ctr" eaLnBrk="1" fontAlgn="auto" hangingPunct="1">
              <a:spcBef>
                <a:spcPts val="0"/>
              </a:spcBef>
              <a:spcAft>
                <a:spcPts val="0"/>
              </a:spcAft>
              <a:defRPr/>
            </a:pPr>
            <a:endParaRPr lang="en-US" sz="1800" kern="0">
              <a:solidFill>
                <a:sysClr val="windowText" lastClr="000000"/>
              </a:solidFill>
            </a:endParaRPr>
          </a:p>
        </p:txBody>
      </p:sp>
      <p:sp>
        <p:nvSpPr>
          <p:cNvPr id="7" name="Line 23">
            <a:extLst>
              <a:ext uri="{FF2B5EF4-FFF2-40B4-BE49-F238E27FC236}">
                <a16:creationId xmlns:a16="http://schemas.microsoft.com/office/drawing/2014/main" id="{7F0964BF-ED47-4BA5-9B76-0B4F37F535D7}"/>
              </a:ext>
            </a:extLst>
          </p:cNvPr>
          <p:cNvSpPr>
            <a:spLocks noChangeShapeType="1"/>
          </p:cNvSpPr>
          <p:nvPr/>
        </p:nvSpPr>
        <p:spPr bwMode="auto">
          <a:xfrm flipV="1">
            <a:off x="3095625" y="2376120"/>
            <a:ext cx="0" cy="571500"/>
          </a:xfrm>
          <a:prstGeom prst="line">
            <a:avLst/>
          </a:prstGeom>
          <a:noFill/>
          <a:ln w="9525">
            <a:solidFill>
              <a:srgbClr val="000000"/>
            </a:solidFill>
            <a:round/>
            <a:headEnd/>
            <a:tailEnd type="triangle" w="med" len="med"/>
          </a:ln>
        </p:spPr>
        <p:txBody>
          <a:bodyPr/>
          <a:lstStyle/>
          <a:p>
            <a:pPr algn="ctr" eaLnBrk="1" fontAlgn="auto" hangingPunct="1">
              <a:spcBef>
                <a:spcPts val="0"/>
              </a:spcBef>
              <a:spcAft>
                <a:spcPts val="0"/>
              </a:spcAft>
              <a:defRPr/>
            </a:pPr>
            <a:endParaRPr lang="en-US" sz="1800" kern="0">
              <a:solidFill>
                <a:sysClr val="windowText" lastClr="000000"/>
              </a:solidFill>
            </a:endParaRPr>
          </a:p>
        </p:txBody>
      </p:sp>
      <p:sp>
        <p:nvSpPr>
          <p:cNvPr id="8" name="Line 24">
            <a:extLst>
              <a:ext uri="{FF2B5EF4-FFF2-40B4-BE49-F238E27FC236}">
                <a16:creationId xmlns:a16="http://schemas.microsoft.com/office/drawing/2014/main" id="{7AAEC91B-7D6F-4FB9-85CA-529BF81ACF28}"/>
              </a:ext>
            </a:extLst>
          </p:cNvPr>
          <p:cNvSpPr>
            <a:spLocks noChangeShapeType="1"/>
          </p:cNvSpPr>
          <p:nvPr/>
        </p:nvSpPr>
        <p:spPr bwMode="auto">
          <a:xfrm>
            <a:off x="3032125" y="3595320"/>
            <a:ext cx="881063" cy="0"/>
          </a:xfrm>
          <a:prstGeom prst="line">
            <a:avLst/>
          </a:prstGeom>
          <a:noFill/>
          <a:ln w="9525">
            <a:solidFill>
              <a:srgbClr val="000000"/>
            </a:solidFill>
            <a:round/>
            <a:headEnd/>
            <a:tailEnd type="triangle" w="med" len="med"/>
          </a:ln>
        </p:spPr>
        <p:txBody>
          <a:bodyPr/>
          <a:lstStyle/>
          <a:p>
            <a:pPr algn="ctr" eaLnBrk="1" fontAlgn="auto" hangingPunct="1">
              <a:spcBef>
                <a:spcPts val="0"/>
              </a:spcBef>
              <a:spcAft>
                <a:spcPts val="0"/>
              </a:spcAft>
              <a:defRPr/>
            </a:pPr>
            <a:endParaRPr lang="en-US" sz="1800" kern="0">
              <a:solidFill>
                <a:sysClr val="windowText" lastClr="000000"/>
              </a:solidFill>
            </a:endParaRPr>
          </a:p>
        </p:txBody>
      </p:sp>
      <p:sp>
        <p:nvSpPr>
          <p:cNvPr id="9" name="Line 25">
            <a:extLst>
              <a:ext uri="{FF2B5EF4-FFF2-40B4-BE49-F238E27FC236}">
                <a16:creationId xmlns:a16="http://schemas.microsoft.com/office/drawing/2014/main" id="{BB736D76-D9C3-47EA-82D6-37B31E12B5D3}"/>
              </a:ext>
            </a:extLst>
          </p:cNvPr>
          <p:cNvSpPr>
            <a:spLocks noChangeShapeType="1"/>
          </p:cNvSpPr>
          <p:nvPr/>
        </p:nvSpPr>
        <p:spPr bwMode="auto">
          <a:xfrm flipV="1">
            <a:off x="3095625" y="3092082"/>
            <a:ext cx="0" cy="569913"/>
          </a:xfrm>
          <a:prstGeom prst="line">
            <a:avLst/>
          </a:prstGeom>
          <a:noFill/>
          <a:ln w="9525">
            <a:solidFill>
              <a:srgbClr val="000000"/>
            </a:solidFill>
            <a:round/>
            <a:headEnd/>
            <a:tailEnd type="triangle" w="med" len="med"/>
          </a:ln>
        </p:spPr>
        <p:txBody>
          <a:bodyPr/>
          <a:lstStyle/>
          <a:p>
            <a:pPr algn="ctr" eaLnBrk="1" fontAlgn="auto" hangingPunct="1">
              <a:spcBef>
                <a:spcPts val="0"/>
              </a:spcBef>
              <a:spcAft>
                <a:spcPts val="0"/>
              </a:spcAft>
              <a:defRPr/>
            </a:pPr>
            <a:endParaRPr lang="en-US" sz="1800" kern="0">
              <a:solidFill>
                <a:sysClr val="windowText" lastClr="000000"/>
              </a:solidFill>
            </a:endParaRPr>
          </a:p>
        </p:txBody>
      </p:sp>
      <p:sp>
        <p:nvSpPr>
          <p:cNvPr id="10" name="Line 26">
            <a:extLst>
              <a:ext uri="{FF2B5EF4-FFF2-40B4-BE49-F238E27FC236}">
                <a16:creationId xmlns:a16="http://schemas.microsoft.com/office/drawing/2014/main" id="{09F81DF2-3ABB-422E-9E35-7CFC4BD7EF57}"/>
              </a:ext>
            </a:extLst>
          </p:cNvPr>
          <p:cNvSpPr>
            <a:spLocks noChangeShapeType="1"/>
          </p:cNvSpPr>
          <p:nvPr/>
        </p:nvSpPr>
        <p:spPr bwMode="auto">
          <a:xfrm>
            <a:off x="3032125" y="4404945"/>
            <a:ext cx="881063" cy="0"/>
          </a:xfrm>
          <a:prstGeom prst="line">
            <a:avLst/>
          </a:prstGeom>
          <a:noFill/>
          <a:ln w="9525">
            <a:solidFill>
              <a:srgbClr val="000000"/>
            </a:solidFill>
            <a:round/>
            <a:headEnd/>
            <a:tailEnd type="triangle" w="med" len="med"/>
          </a:ln>
        </p:spPr>
        <p:txBody>
          <a:bodyPr/>
          <a:lstStyle/>
          <a:p>
            <a:pPr algn="ctr" eaLnBrk="1" fontAlgn="auto" hangingPunct="1">
              <a:spcBef>
                <a:spcPts val="0"/>
              </a:spcBef>
              <a:spcAft>
                <a:spcPts val="0"/>
              </a:spcAft>
              <a:defRPr/>
            </a:pPr>
            <a:endParaRPr lang="en-US" sz="1800" kern="0">
              <a:solidFill>
                <a:sysClr val="windowText" lastClr="000000"/>
              </a:solidFill>
            </a:endParaRPr>
          </a:p>
        </p:txBody>
      </p:sp>
      <p:sp>
        <p:nvSpPr>
          <p:cNvPr id="11" name="Line 27">
            <a:extLst>
              <a:ext uri="{FF2B5EF4-FFF2-40B4-BE49-F238E27FC236}">
                <a16:creationId xmlns:a16="http://schemas.microsoft.com/office/drawing/2014/main" id="{6AE1AE9D-0AFE-42EA-A1D5-B8C4CDD3135B}"/>
              </a:ext>
            </a:extLst>
          </p:cNvPr>
          <p:cNvSpPr>
            <a:spLocks noChangeShapeType="1"/>
          </p:cNvSpPr>
          <p:nvPr/>
        </p:nvSpPr>
        <p:spPr bwMode="auto">
          <a:xfrm flipV="1">
            <a:off x="3095625" y="3900120"/>
            <a:ext cx="0" cy="571500"/>
          </a:xfrm>
          <a:prstGeom prst="line">
            <a:avLst/>
          </a:prstGeom>
          <a:noFill/>
          <a:ln w="9525">
            <a:solidFill>
              <a:srgbClr val="000000"/>
            </a:solidFill>
            <a:round/>
            <a:headEnd/>
            <a:tailEnd type="triangle" w="med" len="med"/>
          </a:ln>
        </p:spPr>
        <p:txBody>
          <a:bodyPr/>
          <a:lstStyle/>
          <a:p>
            <a:pPr algn="ctr" eaLnBrk="1" fontAlgn="auto" hangingPunct="1">
              <a:spcBef>
                <a:spcPts val="0"/>
              </a:spcBef>
              <a:spcAft>
                <a:spcPts val="0"/>
              </a:spcAft>
              <a:defRPr/>
            </a:pPr>
            <a:endParaRPr lang="en-US" sz="1800" kern="0">
              <a:solidFill>
                <a:sysClr val="windowText" lastClr="000000"/>
              </a:solidFill>
            </a:endParaRPr>
          </a:p>
        </p:txBody>
      </p:sp>
      <p:sp>
        <p:nvSpPr>
          <p:cNvPr id="13" name="Text Box 29">
            <a:extLst>
              <a:ext uri="{FF2B5EF4-FFF2-40B4-BE49-F238E27FC236}">
                <a16:creationId xmlns:a16="http://schemas.microsoft.com/office/drawing/2014/main" id="{C1DC0457-9CDB-46B4-8AB2-554F1F6D21AB}"/>
              </a:ext>
            </a:extLst>
          </p:cNvPr>
          <p:cNvSpPr txBox="1">
            <a:spLocks noChangeArrowheads="1"/>
          </p:cNvSpPr>
          <p:nvPr/>
        </p:nvSpPr>
        <p:spPr bwMode="auto">
          <a:xfrm>
            <a:off x="2957513" y="4543057"/>
            <a:ext cx="1144587" cy="641350"/>
          </a:xfrm>
          <a:prstGeom prst="rect">
            <a:avLst/>
          </a:prstGeom>
          <a:noFill/>
          <a:ln w="9525">
            <a:noFill/>
            <a:miter lim="800000"/>
            <a:headEnd/>
            <a:tailEnd/>
          </a:ln>
        </p:spPr>
        <p:txBody>
          <a:bodyPr wrap="none">
            <a:spAutoFit/>
          </a:bodyPr>
          <a:lstStyle/>
          <a:p>
            <a:pPr algn="ctr" eaLnBrk="1" fontAlgn="auto" hangingPunct="1">
              <a:spcBef>
                <a:spcPts val="0"/>
              </a:spcBef>
              <a:spcAft>
                <a:spcPts val="0"/>
              </a:spcAft>
              <a:defRPr/>
            </a:pPr>
            <a:r>
              <a:rPr lang="en-US" sz="1800" kern="0">
                <a:solidFill>
                  <a:sysClr val="windowText" lastClr="000000"/>
                </a:solidFill>
                <a:latin typeface="Times New Roman" pitchFamily="18" charset="0"/>
                <a:cs typeface="Arial" pitchFamily="34" charset="0"/>
              </a:rPr>
              <a:t>Measured </a:t>
            </a:r>
          </a:p>
          <a:p>
            <a:pPr algn="ctr" eaLnBrk="1" fontAlgn="auto" hangingPunct="1">
              <a:spcBef>
                <a:spcPts val="0"/>
              </a:spcBef>
              <a:spcAft>
                <a:spcPts val="0"/>
              </a:spcAft>
              <a:defRPr/>
            </a:pPr>
            <a:r>
              <a:rPr lang="en-US" sz="1800" kern="0">
                <a:solidFill>
                  <a:sysClr val="windowText" lastClr="000000"/>
                </a:solidFill>
                <a:latin typeface="Times New Roman" pitchFamily="18" charset="0"/>
                <a:cs typeface="Arial" pitchFamily="34" charset="0"/>
              </a:rPr>
              <a:t>signals</a:t>
            </a:r>
          </a:p>
        </p:txBody>
      </p:sp>
      <p:sp>
        <p:nvSpPr>
          <p:cNvPr id="27" name="Freeform 44">
            <a:extLst>
              <a:ext uri="{FF2B5EF4-FFF2-40B4-BE49-F238E27FC236}">
                <a16:creationId xmlns:a16="http://schemas.microsoft.com/office/drawing/2014/main" id="{C51026AD-4B64-4333-A27F-D07F170B69C4}"/>
              </a:ext>
            </a:extLst>
          </p:cNvPr>
          <p:cNvSpPr>
            <a:spLocks/>
          </p:cNvSpPr>
          <p:nvPr/>
        </p:nvSpPr>
        <p:spPr bwMode="auto">
          <a:xfrm>
            <a:off x="3119438" y="2588845"/>
            <a:ext cx="796925" cy="174625"/>
          </a:xfrm>
          <a:custGeom>
            <a:avLst/>
            <a:gdLst>
              <a:gd name="T0" fmla="*/ 0 w 565"/>
              <a:gd name="T1" fmla="*/ 50 h 117"/>
              <a:gd name="T2" fmla="*/ 234 w 565"/>
              <a:gd name="T3" fmla="*/ 20 h 117"/>
              <a:gd name="T4" fmla="*/ 302 w 565"/>
              <a:gd name="T5" fmla="*/ 90 h 117"/>
              <a:gd name="T6" fmla="*/ 361 w 565"/>
              <a:gd name="T7" fmla="*/ 110 h 117"/>
              <a:gd name="T8" fmla="*/ 516 w 565"/>
              <a:gd name="T9" fmla="*/ 0 h 117"/>
              <a:gd name="T10" fmla="*/ 0 60000 65536"/>
              <a:gd name="T11" fmla="*/ 0 60000 65536"/>
              <a:gd name="T12" fmla="*/ 0 60000 65536"/>
              <a:gd name="T13" fmla="*/ 0 60000 65536"/>
              <a:gd name="T14" fmla="*/ 0 60000 65536"/>
              <a:gd name="T15" fmla="*/ 0 w 565"/>
              <a:gd name="T16" fmla="*/ 0 h 117"/>
              <a:gd name="T17" fmla="*/ 565 w 565"/>
              <a:gd name="T18" fmla="*/ 117 h 117"/>
            </a:gdLst>
            <a:ahLst/>
            <a:cxnLst>
              <a:cxn ang="T10">
                <a:pos x="T0" y="T1"/>
              </a:cxn>
              <a:cxn ang="T11">
                <a:pos x="T2" y="T3"/>
              </a:cxn>
              <a:cxn ang="T12">
                <a:pos x="T4" y="T5"/>
              </a:cxn>
              <a:cxn ang="T13">
                <a:pos x="T6" y="T7"/>
              </a:cxn>
              <a:cxn ang="T14">
                <a:pos x="T8" y="T9"/>
              </a:cxn>
            </a:cxnLst>
            <a:rect l="T15" t="T16" r="T17" b="T18"/>
            <a:pathLst>
              <a:path w="565" h="117">
                <a:moveTo>
                  <a:pt x="0" y="53"/>
                </a:moveTo>
                <a:cubicBezTo>
                  <a:pt x="103" y="14"/>
                  <a:pt x="145" y="11"/>
                  <a:pt x="256" y="21"/>
                </a:cubicBezTo>
                <a:cubicBezTo>
                  <a:pt x="316" y="82"/>
                  <a:pt x="291" y="58"/>
                  <a:pt x="331" y="96"/>
                </a:cubicBezTo>
                <a:cubicBezTo>
                  <a:pt x="347" y="112"/>
                  <a:pt x="395" y="117"/>
                  <a:pt x="395" y="117"/>
                </a:cubicBezTo>
                <a:cubicBezTo>
                  <a:pt x="446" y="66"/>
                  <a:pt x="516" y="54"/>
                  <a:pt x="565" y="0"/>
                </a:cubicBezTo>
              </a:path>
            </a:pathLst>
          </a:custGeom>
          <a:noFill/>
          <a:ln w="9525">
            <a:solidFill>
              <a:srgbClr val="FF3300"/>
            </a:solidFill>
            <a:round/>
            <a:headEnd/>
            <a:tailEnd/>
          </a:ln>
        </p:spPr>
        <p:txBody>
          <a:bodyPr/>
          <a:lstStyle/>
          <a:p>
            <a:pPr algn="ctr" eaLnBrk="1" fontAlgn="auto" hangingPunct="1">
              <a:spcBef>
                <a:spcPts val="0"/>
              </a:spcBef>
              <a:spcAft>
                <a:spcPts val="0"/>
              </a:spcAft>
              <a:defRPr/>
            </a:pPr>
            <a:endParaRPr lang="it-IT" sz="1800" kern="0">
              <a:solidFill>
                <a:sysClr val="windowText" lastClr="000000"/>
              </a:solidFill>
            </a:endParaRPr>
          </a:p>
        </p:txBody>
      </p:sp>
      <p:sp>
        <p:nvSpPr>
          <p:cNvPr id="28" name="Freeform 45">
            <a:extLst>
              <a:ext uri="{FF2B5EF4-FFF2-40B4-BE49-F238E27FC236}">
                <a16:creationId xmlns:a16="http://schemas.microsoft.com/office/drawing/2014/main" id="{B756BA68-9A4F-401D-98E1-3DAE9FB6D6F3}"/>
              </a:ext>
            </a:extLst>
          </p:cNvPr>
          <p:cNvSpPr>
            <a:spLocks/>
          </p:cNvSpPr>
          <p:nvPr/>
        </p:nvSpPr>
        <p:spPr bwMode="auto">
          <a:xfrm>
            <a:off x="3103563" y="3122245"/>
            <a:ext cx="723900" cy="381000"/>
          </a:xfrm>
          <a:custGeom>
            <a:avLst/>
            <a:gdLst>
              <a:gd name="T0" fmla="*/ 0 w 512"/>
              <a:gd name="T1" fmla="*/ 130 h 256"/>
              <a:gd name="T2" fmla="*/ 117 w 512"/>
              <a:gd name="T3" fmla="*/ 150 h 256"/>
              <a:gd name="T4" fmla="*/ 166 w 512"/>
              <a:gd name="T5" fmla="*/ 190 h 256"/>
              <a:gd name="T6" fmla="*/ 244 w 512"/>
              <a:gd name="T7" fmla="*/ 210 h 256"/>
              <a:gd name="T8" fmla="*/ 273 w 512"/>
              <a:gd name="T9" fmla="*/ 230 h 256"/>
              <a:gd name="T10" fmla="*/ 371 w 512"/>
              <a:gd name="T11" fmla="*/ 120 h 256"/>
              <a:gd name="T12" fmla="*/ 468 w 512"/>
              <a:gd name="T13" fmla="*/ 0 h 256"/>
              <a:gd name="T14" fmla="*/ 0 60000 65536"/>
              <a:gd name="T15" fmla="*/ 0 60000 65536"/>
              <a:gd name="T16" fmla="*/ 0 60000 65536"/>
              <a:gd name="T17" fmla="*/ 0 60000 65536"/>
              <a:gd name="T18" fmla="*/ 0 60000 65536"/>
              <a:gd name="T19" fmla="*/ 0 60000 65536"/>
              <a:gd name="T20" fmla="*/ 0 60000 65536"/>
              <a:gd name="T21" fmla="*/ 0 w 512"/>
              <a:gd name="T22" fmla="*/ 0 h 256"/>
              <a:gd name="T23" fmla="*/ 512 w 512"/>
              <a:gd name="T24" fmla="*/ 256 h 25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12" h="256">
                <a:moveTo>
                  <a:pt x="0" y="139"/>
                </a:moveTo>
                <a:cubicBezTo>
                  <a:pt x="43" y="146"/>
                  <a:pt x="86" y="148"/>
                  <a:pt x="128" y="160"/>
                </a:cubicBezTo>
                <a:cubicBezTo>
                  <a:pt x="150" y="166"/>
                  <a:pt x="160" y="195"/>
                  <a:pt x="182" y="203"/>
                </a:cubicBezTo>
                <a:cubicBezTo>
                  <a:pt x="209" y="213"/>
                  <a:pt x="267" y="224"/>
                  <a:pt x="267" y="224"/>
                </a:cubicBezTo>
                <a:cubicBezTo>
                  <a:pt x="278" y="231"/>
                  <a:pt x="286" y="244"/>
                  <a:pt x="299" y="245"/>
                </a:cubicBezTo>
                <a:cubicBezTo>
                  <a:pt x="403" y="256"/>
                  <a:pt x="388" y="199"/>
                  <a:pt x="406" y="128"/>
                </a:cubicBezTo>
                <a:cubicBezTo>
                  <a:pt x="419" y="17"/>
                  <a:pt x="399" y="0"/>
                  <a:pt x="512" y="0"/>
                </a:cubicBezTo>
              </a:path>
            </a:pathLst>
          </a:custGeom>
          <a:noFill/>
          <a:ln w="9525">
            <a:solidFill>
              <a:srgbClr val="FF3300"/>
            </a:solidFill>
            <a:round/>
            <a:headEnd/>
            <a:tailEnd/>
          </a:ln>
        </p:spPr>
        <p:txBody>
          <a:bodyPr/>
          <a:lstStyle/>
          <a:p>
            <a:pPr algn="ctr" eaLnBrk="1" fontAlgn="auto" hangingPunct="1">
              <a:spcBef>
                <a:spcPts val="0"/>
              </a:spcBef>
              <a:spcAft>
                <a:spcPts val="0"/>
              </a:spcAft>
              <a:defRPr/>
            </a:pPr>
            <a:endParaRPr lang="it-IT" sz="1800" kern="0">
              <a:solidFill>
                <a:sysClr val="windowText" lastClr="000000"/>
              </a:solidFill>
            </a:endParaRPr>
          </a:p>
        </p:txBody>
      </p:sp>
      <p:sp>
        <p:nvSpPr>
          <p:cNvPr id="29" name="Freeform 46">
            <a:extLst>
              <a:ext uri="{FF2B5EF4-FFF2-40B4-BE49-F238E27FC236}">
                <a16:creationId xmlns:a16="http://schemas.microsoft.com/office/drawing/2014/main" id="{AB483F9B-9288-4379-8766-091A5A8B3071}"/>
              </a:ext>
            </a:extLst>
          </p:cNvPr>
          <p:cNvSpPr>
            <a:spLocks/>
          </p:cNvSpPr>
          <p:nvPr/>
        </p:nvSpPr>
        <p:spPr bwMode="auto">
          <a:xfrm>
            <a:off x="3087688" y="3908057"/>
            <a:ext cx="769937" cy="301625"/>
          </a:xfrm>
          <a:custGeom>
            <a:avLst/>
            <a:gdLst>
              <a:gd name="T0" fmla="*/ 0 w 544"/>
              <a:gd name="T1" fmla="*/ 190 h 203"/>
              <a:gd name="T2" fmla="*/ 273 w 544"/>
              <a:gd name="T3" fmla="*/ 160 h 203"/>
              <a:gd name="T4" fmla="*/ 331 w 544"/>
              <a:gd name="T5" fmla="*/ 139 h 203"/>
              <a:gd name="T6" fmla="*/ 361 w 544"/>
              <a:gd name="T7" fmla="*/ 130 h 203"/>
              <a:gd name="T8" fmla="*/ 429 w 544"/>
              <a:gd name="T9" fmla="*/ 60 h 203"/>
              <a:gd name="T10" fmla="*/ 469 w 544"/>
              <a:gd name="T11" fmla="*/ 30 h 203"/>
              <a:gd name="T12" fmla="*/ 498 w 544"/>
              <a:gd name="T13" fmla="*/ 0 h 203"/>
              <a:gd name="T14" fmla="*/ 0 60000 65536"/>
              <a:gd name="T15" fmla="*/ 0 60000 65536"/>
              <a:gd name="T16" fmla="*/ 0 60000 65536"/>
              <a:gd name="T17" fmla="*/ 0 60000 65536"/>
              <a:gd name="T18" fmla="*/ 0 60000 65536"/>
              <a:gd name="T19" fmla="*/ 0 60000 65536"/>
              <a:gd name="T20" fmla="*/ 0 60000 65536"/>
              <a:gd name="T21" fmla="*/ 0 w 544"/>
              <a:gd name="T22" fmla="*/ 0 h 203"/>
              <a:gd name="T23" fmla="*/ 544 w 544"/>
              <a:gd name="T24" fmla="*/ 203 h 20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44" h="203">
                <a:moveTo>
                  <a:pt x="0" y="203"/>
                </a:moveTo>
                <a:cubicBezTo>
                  <a:pt x="100" y="193"/>
                  <a:pt x="198" y="180"/>
                  <a:pt x="298" y="171"/>
                </a:cubicBezTo>
                <a:cubicBezTo>
                  <a:pt x="319" y="164"/>
                  <a:pt x="341" y="156"/>
                  <a:pt x="362" y="149"/>
                </a:cubicBezTo>
                <a:cubicBezTo>
                  <a:pt x="373" y="145"/>
                  <a:pt x="394" y="139"/>
                  <a:pt x="394" y="139"/>
                </a:cubicBezTo>
                <a:cubicBezTo>
                  <a:pt x="419" y="114"/>
                  <a:pt x="443" y="88"/>
                  <a:pt x="469" y="64"/>
                </a:cubicBezTo>
                <a:cubicBezTo>
                  <a:pt x="482" y="52"/>
                  <a:pt x="498" y="44"/>
                  <a:pt x="512" y="32"/>
                </a:cubicBezTo>
                <a:cubicBezTo>
                  <a:pt x="523" y="22"/>
                  <a:pt x="544" y="0"/>
                  <a:pt x="544" y="0"/>
                </a:cubicBezTo>
              </a:path>
            </a:pathLst>
          </a:custGeom>
          <a:noFill/>
          <a:ln w="9525">
            <a:solidFill>
              <a:srgbClr val="FF3300"/>
            </a:solidFill>
            <a:round/>
            <a:headEnd/>
            <a:tailEnd/>
          </a:ln>
        </p:spPr>
        <p:txBody>
          <a:bodyPr/>
          <a:lstStyle/>
          <a:p>
            <a:pPr algn="ctr" eaLnBrk="1" fontAlgn="auto" hangingPunct="1">
              <a:spcBef>
                <a:spcPts val="0"/>
              </a:spcBef>
              <a:spcAft>
                <a:spcPts val="0"/>
              </a:spcAft>
              <a:defRPr/>
            </a:pPr>
            <a:endParaRPr lang="it-IT" sz="1800" kern="0">
              <a:solidFill>
                <a:sysClr val="windowText" lastClr="000000"/>
              </a:solidFill>
            </a:endParaRPr>
          </a:p>
        </p:txBody>
      </p:sp>
      <p:grpSp>
        <p:nvGrpSpPr>
          <p:cNvPr id="30" name="Group 49">
            <a:extLst>
              <a:ext uri="{FF2B5EF4-FFF2-40B4-BE49-F238E27FC236}">
                <a16:creationId xmlns:a16="http://schemas.microsoft.com/office/drawing/2014/main" id="{515C634D-3772-4FF4-BAF7-33E2A1C0BE7B}"/>
              </a:ext>
            </a:extLst>
          </p:cNvPr>
          <p:cNvGrpSpPr>
            <a:grpSpLocks/>
          </p:cNvGrpSpPr>
          <p:nvPr/>
        </p:nvGrpSpPr>
        <p:grpSpPr bwMode="auto">
          <a:xfrm>
            <a:off x="4110037" y="1379161"/>
            <a:ext cx="4932362" cy="4160837"/>
            <a:chOff x="2631" y="1217"/>
            <a:chExt cx="3107" cy="2621"/>
          </a:xfrm>
        </p:grpSpPr>
        <p:sp>
          <p:nvSpPr>
            <p:cNvPr id="31" name="Rectangle 2">
              <a:extLst>
                <a:ext uri="{FF2B5EF4-FFF2-40B4-BE49-F238E27FC236}">
                  <a16:creationId xmlns:a16="http://schemas.microsoft.com/office/drawing/2014/main" id="{4527BC25-2B3D-4051-9379-AF9F6EFA1121}"/>
                </a:ext>
              </a:extLst>
            </p:cNvPr>
            <p:cNvSpPr>
              <a:spLocks noChangeArrowheads="1"/>
            </p:cNvSpPr>
            <p:nvPr/>
          </p:nvSpPr>
          <p:spPr bwMode="auto">
            <a:xfrm>
              <a:off x="2938" y="1217"/>
              <a:ext cx="2800" cy="2621"/>
            </a:xfrm>
            <a:prstGeom prst="rect">
              <a:avLst/>
            </a:prstGeom>
            <a:noFill/>
            <a:ln w="19050">
              <a:solidFill>
                <a:schemeClr val="tx1"/>
              </a:solidFill>
              <a:prstDash val="dash"/>
              <a:miter lim="800000"/>
              <a:headEnd/>
              <a:tailEnd/>
            </a:ln>
          </p:spPr>
          <p:txBody>
            <a:bodyPr wrap="none" anchor="ctr"/>
            <a:lstStyle/>
            <a:p>
              <a:pPr algn="ctr">
                <a:spcBef>
                  <a:spcPct val="20000"/>
                </a:spcBef>
              </a:pPr>
              <a:endParaRPr lang="it-IT">
                <a:solidFill>
                  <a:srgbClr val="000000"/>
                </a:solidFill>
                <a:latin typeface="Arial" pitchFamily="34" charset="0"/>
              </a:endParaRPr>
            </a:p>
          </p:txBody>
        </p:sp>
        <p:sp>
          <p:nvSpPr>
            <p:cNvPr id="32" name="Text Box 9">
              <a:extLst>
                <a:ext uri="{FF2B5EF4-FFF2-40B4-BE49-F238E27FC236}">
                  <a16:creationId xmlns:a16="http://schemas.microsoft.com/office/drawing/2014/main" id="{0FFF8986-A117-4099-BBA1-871504C6A750}"/>
                </a:ext>
              </a:extLst>
            </p:cNvPr>
            <p:cNvSpPr txBox="1">
              <a:spLocks noChangeArrowheads="1"/>
            </p:cNvSpPr>
            <p:nvPr/>
          </p:nvSpPr>
          <p:spPr bwMode="auto">
            <a:xfrm>
              <a:off x="4209" y="1344"/>
              <a:ext cx="1312" cy="233"/>
            </a:xfrm>
            <a:prstGeom prst="rect">
              <a:avLst/>
            </a:prstGeom>
            <a:noFill/>
            <a:ln w="9525">
              <a:noFill/>
              <a:miter lim="800000"/>
              <a:headEnd/>
              <a:tailEnd/>
            </a:ln>
          </p:spPr>
          <p:txBody>
            <a:bodyPr wrap="none">
              <a:spAutoFit/>
            </a:bodyPr>
            <a:lstStyle/>
            <a:p>
              <a:pPr algn="ctr">
                <a:spcBef>
                  <a:spcPct val="20000"/>
                </a:spcBef>
              </a:pPr>
              <a:r>
                <a:rPr lang="en-US" sz="1800" b="1">
                  <a:solidFill>
                    <a:srgbClr val="000000"/>
                  </a:solidFill>
                  <a:latin typeface="Arial" pitchFamily="34" charset="0"/>
                  <a:cs typeface="Arial" pitchFamily="34" charset="0"/>
                </a:rPr>
                <a:t>Normal condition</a:t>
              </a:r>
            </a:p>
          </p:txBody>
        </p:sp>
        <p:pic>
          <p:nvPicPr>
            <p:cNvPr id="33" name="Picture 10" descr="MCj01047380000[1]">
              <a:extLst>
                <a:ext uri="{FF2B5EF4-FFF2-40B4-BE49-F238E27FC236}">
                  <a16:creationId xmlns:a16="http://schemas.microsoft.com/office/drawing/2014/main" id="{F2A21742-E03C-414E-B99B-E944E508BD06}"/>
                </a:ext>
              </a:extLst>
            </p:cNvPr>
            <p:cNvPicPr>
              <a:picLocks noChangeAspect="1" noChangeArrowheads="1"/>
            </p:cNvPicPr>
            <p:nvPr/>
          </p:nvPicPr>
          <p:blipFill>
            <a:blip r:embed="rId2" cstate="print"/>
            <a:srcRect/>
            <a:stretch>
              <a:fillRect/>
            </a:stretch>
          </p:blipFill>
          <p:spPr bwMode="auto">
            <a:xfrm>
              <a:off x="4266" y="1794"/>
              <a:ext cx="609" cy="635"/>
            </a:xfrm>
            <a:prstGeom prst="rect">
              <a:avLst/>
            </a:prstGeom>
            <a:noFill/>
            <a:ln w="9525">
              <a:noFill/>
              <a:miter lim="800000"/>
              <a:headEnd/>
              <a:tailEnd/>
            </a:ln>
          </p:spPr>
        </p:pic>
        <p:sp>
          <p:nvSpPr>
            <p:cNvPr id="34" name="Line 11">
              <a:extLst>
                <a:ext uri="{FF2B5EF4-FFF2-40B4-BE49-F238E27FC236}">
                  <a16:creationId xmlns:a16="http://schemas.microsoft.com/office/drawing/2014/main" id="{255EC284-7FA2-4FE5-BE56-57ED02164CA9}"/>
                </a:ext>
              </a:extLst>
            </p:cNvPr>
            <p:cNvSpPr>
              <a:spLocks noChangeShapeType="1"/>
            </p:cNvSpPr>
            <p:nvPr/>
          </p:nvSpPr>
          <p:spPr bwMode="auto">
            <a:xfrm flipV="1">
              <a:off x="4125" y="1452"/>
              <a:ext cx="100" cy="4"/>
            </a:xfrm>
            <a:prstGeom prst="line">
              <a:avLst/>
            </a:prstGeom>
            <a:noFill/>
            <a:ln w="9525">
              <a:solidFill>
                <a:schemeClr val="tx1"/>
              </a:solidFill>
              <a:round/>
              <a:headEnd type="oval" w="med" len="med"/>
              <a:tailEnd/>
            </a:ln>
          </p:spPr>
          <p:txBody>
            <a:bodyPr/>
            <a:lstStyle/>
            <a:p>
              <a:pPr eaLnBrk="1" hangingPunct="1"/>
              <a:endParaRPr lang="en-US">
                <a:solidFill>
                  <a:srgbClr val="000000"/>
                </a:solidFill>
                <a:latin typeface="Arial" pitchFamily="34" charset="0"/>
              </a:endParaRPr>
            </a:p>
          </p:txBody>
        </p:sp>
        <p:sp>
          <p:nvSpPr>
            <p:cNvPr id="35" name="Line 12">
              <a:extLst>
                <a:ext uri="{FF2B5EF4-FFF2-40B4-BE49-F238E27FC236}">
                  <a16:creationId xmlns:a16="http://schemas.microsoft.com/office/drawing/2014/main" id="{865C8702-03DF-4E1B-9661-DF1D2AF8C6F0}"/>
                </a:ext>
              </a:extLst>
            </p:cNvPr>
            <p:cNvSpPr>
              <a:spLocks noChangeShapeType="1"/>
            </p:cNvSpPr>
            <p:nvPr/>
          </p:nvSpPr>
          <p:spPr bwMode="auto">
            <a:xfrm flipV="1">
              <a:off x="4126" y="2046"/>
              <a:ext cx="100" cy="4"/>
            </a:xfrm>
            <a:prstGeom prst="line">
              <a:avLst/>
            </a:prstGeom>
            <a:noFill/>
            <a:ln w="9525">
              <a:solidFill>
                <a:schemeClr val="tx1"/>
              </a:solidFill>
              <a:round/>
              <a:headEnd type="oval" w="med" len="med"/>
              <a:tailEnd/>
            </a:ln>
          </p:spPr>
          <p:txBody>
            <a:bodyPr/>
            <a:lstStyle/>
            <a:p>
              <a:pPr eaLnBrk="1" hangingPunct="1"/>
              <a:endParaRPr lang="en-US">
                <a:solidFill>
                  <a:srgbClr val="000000"/>
                </a:solidFill>
                <a:latin typeface="Arial" pitchFamily="34" charset="0"/>
              </a:endParaRPr>
            </a:p>
          </p:txBody>
        </p:sp>
        <p:sp>
          <p:nvSpPr>
            <p:cNvPr id="36" name="Line 13">
              <a:extLst>
                <a:ext uri="{FF2B5EF4-FFF2-40B4-BE49-F238E27FC236}">
                  <a16:creationId xmlns:a16="http://schemas.microsoft.com/office/drawing/2014/main" id="{D4885DB7-5BC2-4998-A729-43C142A37541}"/>
                </a:ext>
              </a:extLst>
            </p:cNvPr>
            <p:cNvSpPr>
              <a:spLocks noChangeShapeType="1"/>
            </p:cNvSpPr>
            <p:nvPr/>
          </p:nvSpPr>
          <p:spPr bwMode="auto">
            <a:xfrm>
              <a:off x="3991" y="1742"/>
              <a:ext cx="128" cy="311"/>
            </a:xfrm>
            <a:prstGeom prst="line">
              <a:avLst/>
            </a:prstGeom>
            <a:noFill/>
            <a:ln w="25400">
              <a:solidFill>
                <a:srgbClr val="800000"/>
              </a:solidFill>
              <a:round/>
              <a:headEnd/>
              <a:tailEnd/>
            </a:ln>
          </p:spPr>
          <p:txBody>
            <a:bodyPr/>
            <a:lstStyle/>
            <a:p>
              <a:pPr eaLnBrk="1" hangingPunct="1"/>
              <a:endParaRPr lang="en-US">
                <a:solidFill>
                  <a:srgbClr val="000000"/>
                </a:solidFill>
                <a:latin typeface="Arial" pitchFamily="34" charset="0"/>
              </a:endParaRPr>
            </a:p>
          </p:txBody>
        </p:sp>
        <p:sp>
          <p:nvSpPr>
            <p:cNvPr id="37" name="AutoShape 42">
              <a:extLst>
                <a:ext uri="{FF2B5EF4-FFF2-40B4-BE49-F238E27FC236}">
                  <a16:creationId xmlns:a16="http://schemas.microsoft.com/office/drawing/2014/main" id="{E124E49D-6FC4-47B4-9914-8D18CAD61CC9}"/>
                </a:ext>
              </a:extLst>
            </p:cNvPr>
            <p:cNvSpPr>
              <a:spLocks noChangeArrowheads="1"/>
            </p:cNvSpPr>
            <p:nvPr/>
          </p:nvSpPr>
          <p:spPr bwMode="auto">
            <a:xfrm>
              <a:off x="2631" y="2433"/>
              <a:ext cx="340" cy="314"/>
            </a:xfrm>
            <a:prstGeom prst="rightArrow">
              <a:avLst>
                <a:gd name="adj1" fmla="val 49685"/>
                <a:gd name="adj2" fmla="val 27070"/>
              </a:avLst>
            </a:prstGeom>
            <a:solidFill>
              <a:schemeClr val="bg2"/>
            </a:solidFill>
            <a:ln w="9525">
              <a:solidFill>
                <a:schemeClr val="tx1"/>
              </a:solidFill>
              <a:miter lim="800000"/>
              <a:headEnd/>
              <a:tailEnd/>
            </a:ln>
          </p:spPr>
          <p:txBody>
            <a:bodyPr wrap="none" anchor="ctr"/>
            <a:lstStyle/>
            <a:p>
              <a:pPr algn="ctr">
                <a:spcBef>
                  <a:spcPct val="20000"/>
                </a:spcBef>
              </a:pPr>
              <a:endParaRPr lang="it-IT">
                <a:solidFill>
                  <a:srgbClr val="000000"/>
                </a:solidFill>
                <a:latin typeface="Arial" pitchFamily="34" charset="0"/>
              </a:endParaRPr>
            </a:p>
          </p:txBody>
        </p:sp>
      </p:grpSp>
      <p:sp>
        <p:nvSpPr>
          <p:cNvPr id="38" name="Ovale 37">
            <a:extLst>
              <a:ext uri="{FF2B5EF4-FFF2-40B4-BE49-F238E27FC236}">
                <a16:creationId xmlns:a16="http://schemas.microsoft.com/office/drawing/2014/main" id="{F4F1E8F0-9D91-432E-A068-98C4540DDD2E}"/>
              </a:ext>
            </a:extLst>
          </p:cNvPr>
          <p:cNvSpPr>
            <a:spLocks noChangeArrowheads="1"/>
          </p:cNvSpPr>
          <p:nvPr/>
        </p:nvSpPr>
        <p:spPr bwMode="auto">
          <a:xfrm>
            <a:off x="4636395" y="1264892"/>
            <a:ext cx="1777285" cy="1619978"/>
          </a:xfrm>
          <a:prstGeom prst="ellipse">
            <a:avLst/>
          </a:prstGeom>
          <a:noFill/>
          <a:ln w="9525" algn="ctr">
            <a:solidFill>
              <a:srgbClr val="FF0000"/>
            </a:solidFill>
            <a:round/>
            <a:headEnd/>
            <a:tailEnd/>
          </a:ln>
        </p:spPr>
        <p:txBody>
          <a:bodyPr lIns="0" tIns="0" rIns="0" bIns="0"/>
          <a:lstStyle/>
          <a:p>
            <a:pPr algn="ctr">
              <a:spcBef>
                <a:spcPct val="20000"/>
              </a:spcBef>
            </a:pPr>
            <a:endParaRPr lang="en-US">
              <a:solidFill>
                <a:srgbClr val="000000"/>
              </a:solidFill>
              <a:latin typeface="Arial" pitchFamily="34" charset="0"/>
            </a:endParaRPr>
          </a:p>
        </p:txBody>
      </p:sp>
      <p:sp>
        <p:nvSpPr>
          <p:cNvPr id="40" name="Rettangolo 39">
            <a:extLst>
              <a:ext uri="{FF2B5EF4-FFF2-40B4-BE49-F238E27FC236}">
                <a16:creationId xmlns:a16="http://schemas.microsoft.com/office/drawing/2014/main" id="{5055A025-0AF1-4FE9-ACA9-E30A1E7CC0DB}"/>
              </a:ext>
            </a:extLst>
          </p:cNvPr>
          <p:cNvSpPr/>
          <p:nvPr/>
        </p:nvSpPr>
        <p:spPr bwMode="auto">
          <a:xfrm>
            <a:off x="4906851" y="1571223"/>
            <a:ext cx="1300766" cy="978794"/>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sz="1800" dirty="0">
                <a:solidFill>
                  <a:srgbClr val="000000"/>
                </a:solidFill>
                <a:latin typeface="Arial" pitchFamily="34" charset="0"/>
              </a:rPr>
              <a:t>Automatic algorithm</a:t>
            </a:r>
            <a:endParaRPr lang="en-US" dirty="0">
              <a:solidFill>
                <a:srgbClr val="000000"/>
              </a:solidFill>
            </a:endParaRPr>
          </a:p>
        </p:txBody>
      </p:sp>
      <p:sp>
        <p:nvSpPr>
          <p:cNvPr id="25" name="AutoShape 28">
            <a:extLst>
              <a:ext uri="{FF2B5EF4-FFF2-40B4-BE49-F238E27FC236}">
                <a16:creationId xmlns:a16="http://schemas.microsoft.com/office/drawing/2014/main" id="{262A77C6-0729-4E37-B757-31497AA6DE27}"/>
              </a:ext>
            </a:extLst>
          </p:cNvPr>
          <p:cNvSpPr>
            <a:spLocks noChangeArrowheads="1"/>
          </p:cNvSpPr>
          <p:nvPr/>
        </p:nvSpPr>
        <p:spPr bwMode="auto">
          <a:xfrm>
            <a:off x="2625725" y="3327822"/>
            <a:ext cx="271462" cy="498475"/>
          </a:xfrm>
          <a:prstGeom prst="rightArrow">
            <a:avLst>
              <a:gd name="adj1" fmla="val 50000"/>
              <a:gd name="adj2" fmla="val 25000"/>
            </a:avLst>
          </a:prstGeom>
          <a:noFill/>
          <a:ln w="9525">
            <a:solidFill>
              <a:srgbClr val="000000"/>
            </a:solidFill>
            <a:miter lim="800000"/>
            <a:headEnd/>
            <a:tailEnd/>
          </a:ln>
        </p:spPr>
        <p:txBody>
          <a:bodyPr wrap="none" anchor="ctr"/>
          <a:lstStyle/>
          <a:p>
            <a:pPr algn="ctr" eaLnBrk="1" fontAlgn="auto" hangingPunct="1">
              <a:spcBef>
                <a:spcPts val="0"/>
              </a:spcBef>
              <a:spcAft>
                <a:spcPts val="0"/>
              </a:spcAft>
              <a:defRPr/>
            </a:pPr>
            <a:endParaRPr lang="it-IT" sz="1800" kern="0">
              <a:solidFill>
                <a:sysClr val="windowText" lastClr="000000"/>
              </a:solidFill>
            </a:endParaRPr>
          </a:p>
        </p:txBody>
      </p:sp>
      <p:sp>
        <p:nvSpPr>
          <p:cNvPr id="39" name="Ovale 38">
            <a:extLst>
              <a:ext uri="{FF2B5EF4-FFF2-40B4-BE49-F238E27FC236}">
                <a16:creationId xmlns:a16="http://schemas.microsoft.com/office/drawing/2014/main" id="{4A7107D5-C20D-4851-A8FB-54651ADBE4BA}"/>
              </a:ext>
            </a:extLst>
          </p:cNvPr>
          <p:cNvSpPr/>
          <p:nvPr/>
        </p:nvSpPr>
        <p:spPr>
          <a:xfrm>
            <a:off x="189101" y="3165913"/>
            <a:ext cx="2301687" cy="992164"/>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EQUIPMENT</a:t>
            </a:r>
          </a:p>
        </p:txBody>
      </p:sp>
      <p:sp>
        <p:nvSpPr>
          <p:cNvPr id="41" name="Line 4">
            <a:extLst>
              <a:ext uri="{FF2B5EF4-FFF2-40B4-BE49-F238E27FC236}">
                <a16:creationId xmlns:a16="http://schemas.microsoft.com/office/drawing/2014/main" id="{DC9B295E-3572-45DD-80DA-BF0D22CB871F}"/>
              </a:ext>
            </a:extLst>
          </p:cNvPr>
          <p:cNvSpPr>
            <a:spLocks noChangeShapeType="1"/>
          </p:cNvSpPr>
          <p:nvPr/>
        </p:nvSpPr>
        <p:spPr bwMode="auto">
          <a:xfrm flipV="1">
            <a:off x="8555038" y="4477970"/>
            <a:ext cx="158750" cy="6350"/>
          </a:xfrm>
          <a:prstGeom prst="line">
            <a:avLst/>
          </a:prstGeom>
          <a:noFill/>
          <a:ln w="9525">
            <a:solidFill>
              <a:schemeClr val="tx1"/>
            </a:solidFill>
            <a:round/>
            <a:headEnd type="oval" w="med" len="med"/>
            <a:tailEnd/>
          </a:ln>
        </p:spPr>
        <p:txBody>
          <a:bodyPr/>
          <a:lstStyle/>
          <a:p>
            <a:pPr eaLnBrk="1" hangingPunct="1"/>
            <a:endParaRPr lang="en-US">
              <a:solidFill>
                <a:srgbClr val="000000"/>
              </a:solidFill>
              <a:latin typeface="Arial" pitchFamily="34" charset="0"/>
            </a:endParaRPr>
          </a:p>
        </p:txBody>
      </p:sp>
      <p:sp>
        <p:nvSpPr>
          <p:cNvPr id="42" name="Text Box 5">
            <a:extLst>
              <a:ext uri="{FF2B5EF4-FFF2-40B4-BE49-F238E27FC236}">
                <a16:creationId xmlns:a16="http://schemas.microsoft.com/office/drawing/2014/main" id="{78833EA5-8817-45F8-BE63-7F3CD9192789}"/>
              </a:ext>
            </a:extLst>
          </p:cNvPr>
          <p:cNvSpPr txBox="1">
            <a:spLocks noChangeArrowheads="1"/>
          </p:cNvSpPr>
          <p:nvPr/>
        </p:nvSpPr>
        <p:spPr bwMode="auto">
          <a:xfrm>
            <a:off x="8497888" y="4039820"/>
            <a:ext cx="387350" cy="457200"/>
          </a:xfrm>
          <a:prstGeom prst="rect">
            <a:avLst/>
          </a:prstGeom>
          <a:noFill/>
          <a:ln w="9525">
            <a:noFill/>
            <a:miter lim="800000"/>
            <a:headEnd/>
            <a:tailEnd/>
          </a:ln>
        </p:spPr>
        <p:txBody>
          <a:bodyPr wrap="none">
            <a:spAutoFit/>
          </a:bodyPr>
          <a:lstStyle/>
          <a:p>
            <a:pPr algn="ctr">
              <a:spcBef>
                <a:spcPct val="20000"/>
              </a:spcBef>
            </a:pPr>
            <a:r>
              <a:rPr lang="en-GB">
                <a:solidFill>
                  <a:srgbClr val="000000"/>
                </a:solidFill>
                <a:latin typeface="Times New Roman" pitchFamily="18" charset="0"/>
                <a:cs typeface="Arial" pitchFamily="34" charset="0"/>
              </a:rPr>
              <a:t>f</a:t>
            </a:r>
            <a:r>
              <a:rPr lang="en-GB" baseline="-25000">
                <a:solidFill>
                  <a:srgbClr val="000000"/>
                </a:solidFill>
                <a:latin typeface="Times New Roman" pitchFamily="18" charset="0"/>
                <a:cs typeface="Arial" pitchFamily="34" charset="0"/>
              </a:rPr>
              <a:t>1</a:t>
            </a:r>
            <a:endParaRPr lang="en-GB">
              <a:solidFill>
                <a:srgbClr val="000000"/>
              </a:solidFill>
              <a:latin typeface="Times New Roman" pitchFamily="18" charset="0"/>
              <a:cs typeface="Arial" pitchFamily="34" charset="0"/>
            </a:endParaRPr>
          </a:p>
        </p:txBody>
      </p:sp>
      <p:sp>
        <p:nvSpPr>
          <p:cNvPr id="43" name="Text Box 6">
            <a:extLst>
              <a:ext uri="{FF2B5EF4-FFF2-40B4-BE49-F238E27FC236}">
                <a16:creationId xmlns:a16="http://schemas.microsoft.com/office/drawing/2014/main" id="{41D7BA88-E648-42F6-9D0E-212CE2B280F5}"/>
              </a:ext>
            </a:extLst>
          </p:cNvPr>
          <p:cNvSpPr txBox="1">
            <a:spLocks noChangeArrowheads="1"/>
          </p:cNvSpPr>
          <p:nvPr/>
        </p:nvSpPr>
        <p:spPr bwMode="auto">
          <a:xfrm>
            <a:off x="8469313" y="4733557"/>
            <a:ext cx="387350" cy="457200"/>
          </a:xfrm>
          <a:prstGeom prst="rect">
            <a:avLst/>
          </a:prstGeom>
          <a:noFill/>
          <a:ln w="9525">
            <a:noFill/>
            <a:miter lim="800000"/>
            <a:headEnd/>
            <a:tailEnd/>
          </a:ln>
        </p:spPr>
        <p:txBody>
          <a:bodyPr wrap="none">
            <a:spAutoFit/>
          </a:bodyPr>
          <a:lstStyle/>
          <a:p>
            <a:pPr algn="ctr">
              <a:spcBef>
                <a:spcPct val="20000"/>
              </a:spcBef>
            </a:pPr>
            <a:r>
              <a:rPr lang="en-GB">
                <a:solidFill>
                  <a:srgbClr val="000000"/>
                </a:solidFill>
                <a:latin typeface="Times New Roman" pitchFamily="18" charset="0"/>
                <a:cs typeface="Arial" pitchFamily="34" charset="0"/>
              </a:rPr>
              <a:t>f</a:t>
            </a:r>
            <a:r>
              <a:rPr lang="en-GB" baseline="-25000">
                <a:solidFill>
                  <a:srgbClr val="000000"/>
                </a:solidFill>
                <a:latin typeface="Times New Roman" pitchFamily="18" charset="0"/>
                <a:cs typeface="Arial" pitchFamily="34" charset="0"/>
              </a:rPr>
              <a:t>2</a:t>
            </a:r>
            <a:endParaRPr lang="en-GB">
              <a:solidFill>
                <a:srgbClr val="000000"/>
              </a:solidFill>
              <a:latin typeface="Times New Roman" pitchFamily="18" charset="0"/>
              <a:cs typeface="Arial" pitchFamily="34" charset="0"/>
            </a:endParaRPr>
          </a:p>
        </p:txBody>
      </p:sp>
      <p:sp>
        <p:nvSpPr>
          <p:cNvPr id="44" name="Line 7">
            <a:extLst>
              <a:ext uri="{FF2B5EF4-FFF2-40B4-BE49-F238E27FC236}">
                <a16:creationId xmlns:a16="http://schemas.microsoft.com/office/drawing/2014/main" id="{BE61F9B2-CCC0-456B-ACA9-49985000EB1F}"/>
              </a:ext>
            </a:extLst>
          </p:cNvPr>
          <p:cNvSpPr>
            <a:spLocks noChangeShapeType="1"/>
          </p:cNvSpPr>
          <p:nvPr/>
        </p:nvSpPr>
        <p:spPr bwMode="auto">
          <a:xfrm flipV="1">
            <a:off x="8555038" y="5182820"/>
            <a:ext cx="158750" cy="6350"/>
          </a:xfrm>
          <a:prstGeom prst="line">
            <a:avLst/>
          </a:prstGeom>
          <a:noFill/>
          <a:ln w="9525">
            <a:solidFill>
              <a:schemeClr val="tx1"/>
            </a:solidFill>
            <a:round/>
            <a:headEnd type="oval" w="med" len="med"/>
            <a:tailEnd/>
          </a:ln>
        </p:spPr>
        <p:txBody>
          <a:bodyPr/>
          <a:lstStyle/>
          <a:p>
            <a:pPr eaLnBrk="1" hangingPunct="1"/>
            <a:endParaRPr lang="en-US">
              <a:solidFill>
                <a:srgbClr val="000000"/>
              </a:solidFill>
              <a:latin typeface="Arial" pitchFamily="34" charset="0"/>
            </a:endParaRPr>
          </a:p>
        </p:txBody>
      </p:sp>
      <p:sp>
        <p:nvSpPr>
          <p:cNvPr id="45" name="Line 12">
            <a:extLst>
              <a:ext uri="{FF2B5EF4-FFF2-40B4-BE49-F238E27FC236}">
                <a16:creationId xmlns:a16="http://schemas.microsoft.com/office/drawing/2014/main" id="{6D0E80BB-D386-4718-8A50-192772071960}"/>
              </a:ext>
            </a:extLst>
          </p:cNvPr>
          <p:cNvSpPr>
            <a:spLocks noChangeShapeType="1"/>
          </p:cNvSpPr>
          <p:nvPr/>
        </p:nvSpPr>
        <p:spPr bwMode="auto">
          <a:xfrm flipV="1">
            <a:off x="6550025" y="2777757"/>
            <a:ext cx="158750" cy="6350"/>
          </a:xfrm>
          <a:prstGeom prst="line">
            <a:avLst/>
          </a:prstGeom>
          <a:noFill/>
          <a:ln w="9525">
            <a:solidFill>
              <a:schemeClr val="tx1"/>
            </a:solidFill>
            <a:round/>
            <a:headEnd type="oval" w="med" len="med"/>
            <a:tailEnd/>
          </a:ln>
        </p:spPr>
        <p:txBody>
          <a:bodyPr/>
          <a:lstStyle/>
          <a:p>
            <a:pPr eaLnBrk="1" hangingPunct="1"/>
            <a:endParaRPr lang="en-US">
              <a:solidFill>
                <a:srgbClr val="000000"/>
              </a:solidFill>
              <a:latin typeface="Arial" pitchFamily="34" charset="0"/>
            </a:endParaRPr>
          </a:p>
        </p:txBody>
      </p:sp>
      <p:sp>
        <p:nvSpPr>
          <p:cNvPr id="46" name="AutoShape 14">
            <a:extLst>
              <a:ext uri="{FF2B5EF4-FFF2-40B4-BE49-F238E27FC236}">
                <a16:creationId xmlns:a16="http://schemas.microsoft.com/office/drawing/2014/main" id="{290075EF-8B80-4D93-94A9-6479CFB3EBD9}"/>
              </a:ext>
            </a:extLst>
          </p:cNvPr>
          <p:cNvSpPr>
            <a:spLocks noChangeArrowheads="1"/>
          </p:cNvSpPr>
          <p:nvPr/>
        </p:nvSpPr>
        <p:spPr bwMode="auto">
          <a:xfrm>
            <a:off x="7104063" y="3455620"/>
            <a:ext cx="363537" cy="493712"/>
          </a:xfrm>
          <a:prstGeom prst="downArrow">
            <a:avLst>
              <a:gd name="adj1" fmla="val 50000"/>
              <a:gd name="adj2" fmla="val 33952"/>
            </a:avLst>
          </a:prstGeom>
          <a:solidFill>
            <a:srgbClr val="FF0000"/>
          </a:solidFill>
          <a:ln w="9525">
            <a:solidFill>
              <a:schemeClr val="tx1"/>
            </a:solidFill>
            <a:miter lim="800000"/>
            <a:headEnd/>
            <a:tailEnd/>
          </a:ln>
        </p:spPr>
        <p:txBody>
          <a:bodyPr wrap="none" anchor="ctr"/>
          <a:lstStyle/>
          <a:p>
            <a:pPr algn="ctr">
              <a:spcBef>
                <a:spcPct val="20000"/>
              </a:spcBef>
            </a:pPr>
            <a:endParaRPr lang="it-IT">
              <a:solidFill>
                <a:srgbClr val="000000"/>
              </a:solidFill>
              <a:latin typeface="Arial" pitchFamily="34" charset="0"/>
            </a:endParaRPr>
          </a:p>
        </p:txBody>
      </p:sp>
      <p:sp>
        <p:nvSpPr>
          <p:cNvPr id="47" name="Line 45">
            <a:extLst>
              <a:ext uri="{FF2B5EF4-FFF2-40B4-BE49-F238E27FC236}">
                <a16:creationId xmlns:a16="http://schemas.microsoft.com/office/drawing/2014/main" id="{F8E03AF9-4379-414D-BABB-FBA2A5BB01B6}"/>
              </a:ext>
            </a:extLst>
          </p:cNvPr>
          <p:cNvSpPr>
            <a:spLocks noChangeShapeType="1"/>
          </p:cNvSpPr>
          <p:nvPr/>
        </p:nvSpPr>
        <p:spPr bwMode="auto">
          <a:xfrm>
            <a:off x="7778011" y="4683550"/>
            <a:ext cx="634152" cy="505619"/>
          </a:xfrm>
          <a:prstGeom prst="line">
            <a:avLst/>
          </a:prstGeom>
          <a:noFill/>
          <a:ln w="19050">
            <a:solidFill>
              <a:schemeClr val="bg2"/>
            </a:solidFill>
            <a:prstDash val="dash"/>
            <a:round/>
            <a:headEnd/>
            <a:tailEnd/>
          </a:ln>
        </p:spPr>
        <p:txBody>
          <a:bodyPr wrap="none" anchor="ctr"/>
          <a:lstStyle/>
          <a:p>
            <a:pPr eaLnBrk="1" hangingPunct="1"/>
            <a:endParaRPr lang="en-US">
              <a:solidFill>
                <a:srgbClr val="000000"/>
              </a:solidFill>
              <a:latin typeface="Arial" pitchFamily="34" charset="0"/>
            </a:endParaRPr>
          </a:p>
        </p:txBody>
      </p:sp>
      <p:pic>
        <p:nvPicPr>
          <p:cNvPr id="48" name="Immagine 47" descr="dottore.gif">
            <a:extLst>
              <a:ext uri="{FF2B5EF4-FFF2-40B4-BE49-F238E27FC236}">
                <a16:creationId xmlns:a16="http://schemas.microsoft.com/office/drawing/2014/main" id="{5ECFD8F1-4000-41EA-8AB4-038B4A5EF74F}"/>
              </a:ext>
            </a:extLst>
          </p:cNvPr>
          <p:cNvPicPr>
            <a:picLocks noChangeAspect="1"/>
          </p:cNvPicPr>
          <p:nvPr/>
        </p:nvPicPr>
        <p:blipFill>
          <a:blip r:embed="rId3" cstate="print"/>
          <a:stretch>
            <a:fillRect/>
          </a:stretch>
        </p:blipFill>
        <p:spPr>
          <a:xfrm>
            <a:off x="6641566" y="3978633"/>
            <a:ext cx="1388858" cy="1587266"/>
          </a:xfrm>
          <a:prstGeom prst="rect">
            <a:avLst/>
          </a:prstGeom>
        </p:spPr>
      </p:pic>
      <p:cxnSp>
        <p:nvCxnSpPr>
          <p:cNvPr id="14" name="Connettore diritto 13">
            <a:extLst>
              <a:ext uri="{FF2B5EF4-FFF2-40B4-BE49-F238E27FC236}">
                <a16:creationId xmlns:a16="http://schemas.microsoft.com/office/drawing/2014/main" id="{44CD953B-B9B7-4531-8AA0-1AA63C66E544}"/>
              </a:ext>
            </a:extLst>
          </p:cNvPr>
          <p:cNvCxnSpPr>
            <a:cxnSpLocks/>
            <a:stCxn id="47" idx="1"/>
          </p:cNvCxnSpPr>
          <p:nvPr/>
        </p:nvCxnSpPr>
        <p:spPr>
          <a:xfrm flipH="1" flipV="1">
            <a:off x="7778011" y="4601659"/>
            <a:ext cx="634152" cy="587510"/>
          </a:xfrm>
          <a:prstGeom prst="line">
            <a:avLst/>
          </a:prstGeom>
          <a:ln>
            <a:headEnd type="triangle"/>
          </a:ln>
        </p:spPr>
        <p:style>
          <a:lnRef idx="3">
            <a:schemeClr val="accent1"/>
          </a:lnRef>
          <a:fillRef idx="0">
            <a:schemeClr val="accent1"/>
          </a:fillRef>
          <a:effectRef idx="2">
            <a:schemeClr val="accent1"/>
          </a:effectRef>
          <a:fontRef idx="minor">
            <a:schemeClr val="tx1"/>
          </a:fontRef>
        </p:style>
      </p:cxnSp>
      <p:sp>
        <p:nvSpPr>
          <p:cNvPr id="18" name="Ovale 17">
            <a:extLst>
              <a:ext uri="{FF2B5EF4-FFF2-40B4-BE49-F238E27FC236}">
                <a16:creationId xmlns:a16="http://schemas.microsoft.com/office/drawing/2014/main" id="{E2FE36CF-E7BA-4F6A-B5E8-83473392E8C4}"/>
              </a:ext>
            </a:extLst>
          </p:cNvPr>
          <p:cNvSpPr/>
          <p:nvPr/>
        </p:nvSpPr>
        <p:spPr>
          <a:xfrm>
            <a:off x="5964236" y="3233706"/>
            <a:ext cx="3222153" cy="3397398"/>
          </a:xfrm>
          <a:prstGeom prst="ellipse">
            <a:avLst/>
          </a:prstGeom>
          <a:solidFill>
            <a:schemeClr val="accent1">
              <a:alpha val="5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20" name="Connettore diritto 19">
            <a:extLst>
              <a:ext uri="{FF2B5EF4-FFF2-40B4-BE49-F238E27FC236}">
                <a16:creationId xmlns:a16="http://schemas.microsoft.com/office/drawing/2014/main" id="{F231519A-3068-4889-96C1-C996AA481531}"/>
              </a:ext>
            </a:extLst>
          </p:cNvPr>
          <p:cNvCxnSpPr/>
          <p:nvPr/>
        </p:nvCxnSpPr>
        <p:spPr>
          <a:xfrm flipH="1">
            <a:off x="5934074" y="3240056"/>
            <a:ext cx="3209926" cy="3384698"/>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9" name="Connettore diritto 48">
            <a:extLst>
              <a:ext uri="{FF2B5EF4-FFF2-40B4-BE49-F238E27FC236}">
                <a16:creationId xmlns:a16="http://schemas.microsoft.com/office/drawing/2014/main" id="{F871107F-D360-49C1-9784-FD4A09929912}"/>
              </a:ext>
            </a:extLst>
          </p:cNvPr>
          <p:cNvCxnSpPr>
            <a:cxnSpLocks/>
          </p:cNvCxnSpPr>
          <p:nvPr/>
        </p:nvCxnSpPr>
        <p:spPr>
          <a:xfrm rot="5400000" flipH="1">
            <a:off x="5817082" y="3281303"/>
            <a:ext cx="3209926" cy="3384698"/>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683965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7" name="Titolo 1"/>
          <p:cNvSpPr>
            <a:spLocks noGrp="1"/>
          </p:cNvSpPr>
          <p:nvPr>
            <p:ph type="title"/>
          </p:nvPr>
        </p:nvSpPr>
        <p:spPr/>
        <p:txBody>
          <a:bodyPr/>
          <a:lstStyle/>
          <a:p>
            <a:r>
              <a:rPr lang="en-US" dirty="0"/>
              <a:t>Exercise 1</a:t>
            </a:r>
          </a:p>
        </p:txBody>
      </p:sp>
      <p:sp>
        <p:nvSpPr>
          <p:cNvPr id="8200" name="Rectangle 2"/>
          <p:cNvSpPr>
            <a:spLocks noChangeArrowheads="1"/>
          </p:cNvSpPr>
          <p:nvPr/>
        </p:nvSpPr>
        <p:spPr bwMode="auto">
          <a:xfrm>
            <a:off x="0" y="0"/>
            <a:ext cx="9144000" cy="0"/>
          </a:xfrm>
          <a:prstGeom prst="rect">
            <a:avLst/>
          </a:prstGeom>
          <a:noFill/>
          <a:ln w="9525" algn="ctr">
            <a:noFill/>
            <a:miter lim="800000"/>
            <a:headEnd/>
            <a:tailEnd/>
          </a:ln>
        </p:spPr>
        <p:txBody>
          <a:bodyPr wrap="none" lIns="0" tIns="0" rIns="0" bIns="0" anchor="ctr">
            <a:spAutoFit/>
          </a:bodyPr>
          <a:lstStyle/>
          <a:p>
            <a:pPr algn="ctr">
              <a:spcBef>
                <a:spcPct val="20000"/>
              </a:spcBef>
            </a:pPr>
            <a:endParaRPr lang="en-US" sz="2400" b="0">
              <a:solidFill>
                <a:srgbClr val="000000"/>
              </a:solidFill>
              <a:ea typeface="+mn-ea"/>
              <a:cs typeface="+mn-cs"/>
            </a:endParaRPr>
          </a:p>
        </p:txBody>
      </p:sp>
      <p:graphicFrame>
        <p:nvGraphicFramePr>
          <p:cNvPr id="8195" name="Object 2"/>
          <p:cNvGraphicFramePr>
            <a:graphicFrameLocks noChangeAspect="1"/>
          </p:cNvGraphicFramePr>
          <p:nvPr/>
        </p:nvGraphicFramePr>
        <p:xfrm>
          <a:off x="4618419" y="1342009"/>
          <a:ext cx="1984375" cy="434975"/>
        </p:xfrm>
        <a:graphic>
          <a:graphicData uri="http://schemas.openxmlformats.org/presentationml/2006/ole">
            <mc:AlternateContent xmlns:mc="http://schemas.openxmlformats.org/markup-compatibility/2006">
              <mc:Choice xmlns:v="urn:schemas-microsoft-com:vml" Requires="v">
                <p:oleObj name="Equazione" r:id="rId3" imgW="1041120" imgH="228600" progId="Equation.3">
                  <p:embed/>
                </p:oleObj>
              </mc:Choice>
              <mc:Fallback>
                <p:oleObj name="Equazione" r:id="rId3" imgW="1041120" imgH="228600" progId="Equation.3">
                  <p:embed/>
                  <p:pic>
                    <p:nvPicPr>
                      <p:cNvPr id="8195"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18419" y="1342009"/>
                        <a:ext cx="1984375" cy="4349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207" name="CasellaDiTesto 152"/>
          <p:cNvSpPr txBox="1">
            <a:spLocks noChangeArrowheads="1"/>
          </p:cNvSpPr>
          <p:nvPr/>
        </p:nvSpPr>
        <p:spPr bwMode="auto">
          <a:xfrm>
            <a:off x="409575" y="1341035"/>
            <a:ext cx="8412163" cy="1138773"/>
          </a:xfrm>
          <a:prstGeom prst="rect">
            <a:avLst/>
          </a:prstGeom>
          <a:noFill/>
          <a:ln w="9525">
            <a:noFill/>
            <a:miter lim="800000"/>
            <a:headEnd/>
            <a:tailEnd/>
          </a:ln>
        </p:spPr>
        <p:txBody>
          <a:bodyPr>
            <a:spAutoFit/>
          </a:bodyPr>
          <a:lstStyle/>
          <a:p>
            <a:pPr>
              <a:spcBef>
                <a:spcPct val="20000"/>
              </a:spcBef>
              <a:buFont typeface="Arial" pitchFamily="34" charset="0"/>
              <a:buChar char="•"/>
            </a:pPr>
            <a:r>
              <a:rPr lang="en-US" sz="2000" b="0" dirty="0">
                <a:solidFill>
                  <a:srgbClr val="000000"/>
                </a:solidFill>
                <a:ea typeface="+mn-ea"/>
                <a:cs typeface="+mn-cs"/>
              </a:rPr>
              <a:t>Measured signals at present time: </a:t>
            </a:r>
          </a:p>
          <a:p>
            <a:pPr>
              <a:spcBef>
                <a:spcPct val="20000"/>
              </a:spcBef>
              <a:buFont typeface="Arial" pitchFamily="34" charset="0"/>
              <a:buChar char="•"/>
            </a:pPr>
            <a:r>
              <a:rPr lang="en-US" sz="2000" b="0" dirty="0">
                <a:solidFill>
                  <a:srgbClr val="000000"/>
                </a:solidFill>
                <a:ea typeface="+mn-ea"/>
                <a:cs typeface="+mn-cs"/>
              </a:rPr>
              <a:t>Signal reconstructions?</a:t>
            </a:r>
          </a:p>
          <a:p>
            <a:pPr>
              <a:spcBef>
                <a:spcPct val="20000"/>
              </a:spcBef>
              <a:buFont typeface="Arial" pitchFamily="34" charset="0"/>
              <a:buChar char="•"/>
            </a:pPr>
            <a:r>
              <a:rPr lang="en-US" sz="2000" b="0" dirty="0">
                <a:solidFill>
                  <a:srgbClr val="000000"/>
                </a:solidFill>
                <a:ea typeface="+mn-ea"/>
                <a:cs typeface="+mn-cs"/>
              </a:rPr>
              <a:t>Normal or abnormal condition?</a:t>
            </a:r>
          </a:p>
        </p:txBody>
      </p:sp>
      <p:sp>
        <p:nvSpPr>
          <p:cNvPr id="8208" name="Ovale 153"/>
          <p:cNvSpPr>
            <a:spLocks noChangeArrowheads="1"/>
          </p:cNvSpPr>
          <p:nvPr/>
        </p:nvSpPr>
        <p:spPr bwMode="auto">
          <a:xfrm flipV="1">
            <a:off x="6854218" y="1534285"/>
            <a:ext cx="71997" cy="71967"/>
          </a:xfrm>
          <a:prstGeom prst="ellipse">
            <a:avLst/>
          </a:prstGeom>
          <a:solidFill>
            <a:srgbClr val="FF0000"/>
          </a:solidFill>
          <a:ln w="9525" algn="ctr">
            <a:solidFill>
              <a:srgbClr val="FF0000"/>
            </a:solidFill>
            <a:round/>
            <a:headEnd/>
            <a:tailEnd/>
          </a:ln>
        </p:spPr>
        <p:txBody>
          <a:bodyPr lIns="0" tIns="0" rIns="0" bIns="0"/>
          <a:lstStyle/>
          <a:p>
            <a:pPr algn="ctr">
              <a:spcBef>
                <a:spcPct val="20000"/>
              </a:spcBef>
            </a:pPr>
            <a:endParaRPr lang="en-US" sz="2400" b="0">
              <a:solidFill>
                <a:srgbClr val="000000"/>
              </a:solidFill>
              <a:ea typeface="+mn-ea"/>
              <a:cs typeface="+mn-cs"/>
            </a:endParaRPr>
          </a:p>
        </p:txBody>
      </p:sp>
      <p:sp>
        <p:nvSpPr>
          <p:cNvPr id="143" name="Rettangolo 142"/>
          <p:cNvSpPr/>
          <p:nvPr/>
        </p:nvSpPr>
        <p:spPr>
          <a:xfrm>
            <a:off x="419100" y="5762536"/>
            <a:ext cx="9220200" cy="369332"/>
          </a:xfrm>
          <a:prstGeom prst="rect">
            <a:avLst/>
          </a:prstGeom>
        </p:spPr>
        <p:txBody>
          <a:bodyPr wrap="square">
            <a:spAutoFit/>
          </a:bodyPr>
          <a:lstStyle/>
          <a:p>
            <a:pPr>
              <a:spcBef>
                <a:spcPct val="20000"/>
              </a:spcBef>
              <a:buFont typeface="Arial" pitchFamily="34" charset="0"/>
              <a:buChar char="•"/>
            </a:pPr>
            <a:r>
              <a:rPr lang="en-US" sz="1800" b="0" dirty="0">
                <a:solidFill>
                  <a:srgbClr val="000000"/>
                </a:solidFill>
                <a:ea typeface="+mn-ea"/>
                <a:cs typeface="+mn-cs"/>
              </a:rPr>
              <a:t>available historical signal measurements in normal plant condition  </a:t>
            </a:r>
          </a:p>
        </p:txBody>
      </p:sp>
      <p:pic>
        <p:nvPicPr>
          <p:cNvPr id="357380" name="Picture 4"/>
          <p:cNvPicPr>
            <a:picLocks noChangeAspect="1" noChangeArrowheads="1"/>
          </p:cNvPicPr>
          <p:nvPr/>
        </p:nvPicPr>
        <p:blipFill>
          <a:blip r:embed="rId5"/>
          <a:srcRect l="22619" t="6305" r="18651" b="8651"/>
          <a:stretch>
            <a:fillRect/>
          </a:stretch>
        </p:blipFill>
        <p:spPr bwMode="auto">
          <a:xfrm>
            <a:off x="609611" y="2743204"/>
            <a:ext cx="2632261" cy="2582516"/>
          </a:xfrm>
          <a:prstGeom prst="rect">
            <a:avLst/>
          </a:prstGeom>
          <a:noFill/>
          <a:ln w="9525">
            <a:noFill/>
            <a:miter lim="800000"/>
            <a:headEnd/>
            <a:tailEnd/>
          </a:ln>
          <a:effectLst/>
        </p:spPr>
      </p:pic>
      <p:graphicFrame>
        <p:nvGraphicFramePr>
          <p:cNvPr id="357381" name="Object 5"/>
          <p:cNvGraphicFramePr>
            <a:graphicFrameLocks noChangeAspect="1"/>
          </p:cNvGraphicFramePr>
          <p:nvPr/>
        </p:nvGraphicFramePr>
        <p:xfrm>
          <a:off x="2994025" y="5321300"/>
          <a:ext cx="339725" cy="436563"/>
        </p:xfrm>
        <a:graphic>
          <a:graphicData uri="http://schemas.openxmlformats.org/presentationml/2006/ole">
            <mc:AlternateContent xmlns:mc="http://schemas.openxmlformats.org/markup-compatibility/2006">
              <mc:Choice xmlns:v="urn:schemas-microsoft-com:vml" Requires="v">
                <p:oleObj name="Equazione" r:id="rId6" imgW="177480" imgH="228600" progId="Equation.3">
                  <p:embed/>
                </p:oleObj>
              </mc:Choice>
              <mc:Fallback>
                <p:oleObj name="Equazione" r:id="rId6" imgW="177480" imgH="228600" progId="Equation.3">
                  <p:embed/>
                  <p:pic>
                    <p:nvPicPr>
                      <p:cNvPr id="357381" name="Object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94025" y="5321300"/>
                        <a:ext cx="339725" cy="436563"/>
                      </a:xfrm>
                      <a:prstGeom prst="rect">
                        <a:avLst/>
                      </a:prstGeom>
                      <a:solidFill>
                        <a:schemeClr val="bg1"/>
                      </a:solidFill>
                    </p:spPr>
                  </p:pic>
                </p:oleObj>
              </mc:Fallback>
            </mc:AlternateContent>
          </a:graphicData>
        </a:graphic>
      </p:graphicFrame>
      <p:graphicFrame>
        <p:nvGraphicFramePr>
          <p:cNvPr id="357382" name="Object 6"/>
          <p:cNvGraphicFramePr>
            <a:graphicFrameLocks noChangeAspect="1"/>
          </p:cNvGraphicFramePr>
          <p:nvPr/>
        </p:nvGraphicFramePr>
        <p:xfrm>
          <a:off x="0" y="2536825"/>
          <a:ext cx="339725" cy="436563"/>
        </p:xfrm>
        <a:graphic>
          <a:graphicData uri="http://schemas.openxmlformats.org/presentationml/2006/ole">
            <mc:AlternateContent xmlns:mc="http://schemas.openxmlformats.org/markup-compatibility/2006">
              <mc:Choice xmlns:v="urn:schemas-microsoft-com:vml" Requires="v">
                <p:oleObj name="Equazione" r:id="rId8" imgW="177480" imgH="228600" progId="Equation.3">
                  <p:embed/>
                </p:oleObj>
              </mc:Choice>
              <mc:Fallback>
                <p:oleObj name="Equazione" r:id="rId8" imgW="177480" imgH="228600" progId="Equation.3">
                  <p:embed/>
                  <p:pic>
                    <p:nvPicPr>
                      <p:cNvPr id="357382" name="Object 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0" y="2536825"/>
                        <a:ext cx="339725" cy="436563"/>
                      </a:xfrm>
                      <a:prstGeom prst="rect">
                        <a:avLst/>
                      </a:prstGeom>
                      <a:solidFill>
                        <a:schemeClr val="bg1"/>
                      </a:solidFill>
                    </p:spPr>
                  </p:pic>
                </p:oleObj>
              </mc:Fallback>
            </mc:AlternateContent>
          </a:graphicData>
        </a:graphic>
      </p:graphicFrame>
    </p:spTree>
    <p:extLst>
      <p:ext uri="{BB962C8B-B14F-4D97-AF65-F5344CB8AC3E}">
        <p14:creationId xmlns:p14="http://schemas.microsoft.com/office/powerpoint/2010/main" val="15043565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7" name="Titolo 1"/>
          <p:cNvSpPr>
            <a:spLocks noGrp="1"/>
          </p:cNvSpPr>
          <p:nvPr>
            <p:ph type="title"/>
          </p:nvPr>
        </p:nvSpPr>
        <p:spPr/>
        <p:txBody>
          <a:bodyPr/>
          <a:lstStyle/>
          <a:p>
            <a:r>
              <a:rPr lang="en-US" dirty="0"/>
              <a:t>Exercise 1: Solution</a:t>
            </a:r>
          </a:p>
        </p:txBody>
      </p:sp>
      <p:sp>
        <p:nvSpPr>
          <p:cNvPr id="8200" name="Rectangle 2"/>
          <p:cNvSpPr>
            <a:spLocks noChangeArrowheads="1"/>
          </p:cNvSpPr>
          <p:nvPr/>
        </p:nvSpPr>
        <p:spPr bwMode="auto">
          <a:xfrm>
            <a:off x="0" y="0"/>
            <a:ext cx="9144000" cy="0"/>
          </a:xfrm>
          <a:prstGeom prst="rect">
            <a:avLst/>
          </a:prstGeom>
          <a:noFill/>
          <a:ln w="9525" algn="ctr">
            <a:noFill/>
            <a:miter lim="800000"/>
            <a:headEnd/>
            <a:tailEnd/>
          </a:ln>
        </p:spPr>
        <p:txBody>
          <a:bodyPr wrap="none" lIns="0" tIns="0" rIns="0" bIns="0" anchor="ctr">
            <a:spAutoFit/>
          </a:bodyPr>
          <a:lstStyle/>
          <a:p>
            <a:pPr algn="ctr">
              <a:spcBef>
                <a:spcPct val="20000"/>
              </a:spcBef>
            </a:pPr>
            <a:endParaRPr lang="en-US" sz="2400" b="0">
              <a:solidFill>
                <a:srgbClr val="000000"/>
              </a:solidFill>
              <a:ea typeface="+mn-ea"/>
              <a:cs typeface="+mn-cs"/>
            </a:endParaRPr>
          </a:p>
        </p:txBody>
      </p:sp>
      <p:graphicFrame>
        <p:nvGraphicFramePr>
          <p:cNvPr id="8195" name="Object 2"/>
          <p:cNvGraphicFramePr>
            <a:graphicFrameLocks noChangeAspect="1"/>
          </p:cNvGraphicFramePr>
          <p:nvPr/>
        </p:nvGraphicFramePr>
        <p:xfrm>
          <a:off x="4715955" y="1317625"/>
          <a:ext cx="1984375" cy="434975"/>
        </p:xfrm>
        <a:graphic>
          <a:graphicData uri="http://schemas.openxmlformats.org/presentationml/2006/ole">
            <mc:AlternateContent xmlns:mc="http://schemas.openxmlformats.org/markup-compatibility/2006">
              <mc:Choice xmlns:v="urn:schemas-microsoft-com:vml" Requires="v">
                <p:oleObj name="Equazione" r:id="rId3" imgW="1041120" imgH="228600" progId="Equation.3">
                  <p:embed/>
                </p:oleObj>
              </mc:Choice>
              <mc:Fallback>
                <p:oleObj name="Equazione" r:id="rId3" imgW="1041120" imgH="228600" progId="Equation.3">
                  <p:embed/>
                  <p:pic>
                    <p:nvPicPr>
                      <p:cNvPr id="8195"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15955" y="1317625"/>
                        <a:ext cx="1984375" cy="4349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207" name="CasellaDiTesto 152"/>
          <p:cNvSpPr txBox="1">
            <a:spLocks noChangeArrowheads="1"/>
          </p:cNvSpPr>
          <p:nvPr/>
        </p:nvSpPr>
        <p:spPr bwMode="auto">
          <a:xfrm>
            <a:off x="409575" y="1341035"/>
            <a:ext cx="8412163" cy="769441"/>
          </a:xfrm>
          <a:prstGeom prst="rect">
            <a:avLst/>
          </a:prstGeom>
          <a:noFill/>
          <a:ln w="9525">
            <a:noFill/>
            <a:miter lim="800000"/>
            <a:headEnd/>
            <a:tailEnd/>
          </a:ln>
        </p:spPr>
        <p:txBody>
          <a:bodyPr>
            <a:spAutoFit/>
          </a:bodyPr>
          <a:lstStyle/>
          <a:p>
            <a:pPr>
              <a:spcBef>
                <a:spcPct val="20000"/>
              </a:spcBef>
              <a:buFont typeface="Arial" pitchFamily="34" charset="0"/>
              <a:buChar char="•"/>
            </a:pPr>
            <a:r>
              <a:rPr lang="en-US" sz="2000" b="0" dirty="0">
                <a:solidFill>
                  <a:srgbClr val="000000"/>
                </a:solidFill>
                <a:ea typeface="+mn-ea"/>
                <a:cs typeface="+mn-cs"/>
              </a:rPr>
              <a:t>Measured signals at present time: </a:t>
            </a:r>
          </a:p>
          <a:p>
            <a:pPr>
              <a:spcBef>
                <a:spcPct val="20000"/>
              </a:spcBef>
              <a:buFont typeface="Arial" pitchFamily="34" charset="0"/>
              <a:buChar char="•"/>
            </a:pPr>
            <a:r>
              <a:rPr lang="en-US" sz="2000" b="0" dirty="0">
                <a:solidFill>
                  <a:srgbClr val="000000"/>
                </a:solidFill>
                <a:ea typeface="+mn-ea"/>
                <a:cs typeface="+mn-cs"/>
              </a:rPr>
              <a:t>Step 1: find principal components:          ,</a:t>
            </a:r>
          </a:p>
        </p:txBody>
      </p:sp>
      <p:sp>
        <p:nvSpPr>
          <p:cNvPr id="8208" name="Ovale 153"/>
          <p:cNvSpPr>
            <a:spLocks noChangeArrowheads="1"/>
          </p:cNvSpPr>
          <p:nvPr/>
        </p:nvSpPr>
        <p:spPr bwMode="auto">
          <a:xfrm flipV="1">
            <a:off x="7146826" y="1509901"/>
            <a:ext cx="71997" cy="71967"/>
          </a:xfrm>
          <a:prstGeom prst="ellipse">
            <a:avLst/>
          </a:prstGeom>
          <a:solidFill>
            <a:srgbClr val="FF0000"/>
          </a:solidFill>
          <a:ln w="9525" algn="ctr">
            <a:solidFill>
              <a:srgbClr val="FF0000"/>
            </a:solidFill>
            <a:round/>
            <a:headEnd/>
            <a:tailEnd/>
          </a:ln>
        </p:spPr>
        <p:txBody>
          <a:bodyPr lIns="0" tIns="0" rIns="0" bIns="0"/>
          <a:lstStyle/>
          <a:p>
            <a:pPr algn="ctr">
              <a:spcBef>
                <a:spcPct val="20000"/>
              </a:spcBef>
            </a:pPr>
            <a:endParaRPr lang="en-US" sz="2400" b="0">
              <a:solidFill>
                <a:srgbClr val="000000"/>
              </a:solidFill>
              <a:ea typeface="+mn-ea"/>
              <a:cs typeface="+mn-cs"/>
            </a:endParaRPr>
          </a:p>
        </p:txBody>
      </p:sp>
      <p:sp>
        <p:nvSpPr>
          <p:cNvPr id="143" name="Rettangolo 142"/>
          <p:cNvSpPr/>
          <p:nvPr/>
        </p:nvSpPr>
        <p:spPr>
          <a:xfrm>
            <a:off x="0" y="5914936"/>
            <a:ext cx="9220200" cy="369332"/>
          </a:xfrm>
          <a:prstGeom prst="rect">
            <a:avLst/>
          </a:prstGeom>
        </p:spPr>
        <p:txBody>
          <a:bodyPr wrap="square">
            <a:spAutoFit/>
          </a:bodyPr>
          <a:lstStyle/>
          <a:p>
            <a:pPr>
              <a:spcBef>
                <a:spcPct val="20000"/>
              </a:spcBef>
              <a:buFont typeface="Arial" pitchFamily="34" charset="0"/>
              <a:buChar char="•"/>
            </a:pPr>
            <a:r>
              <a:rPr lang="en-US" sz="1800" b="0" dirty="0">
                <a:solidFill>
                  <a:srgbClr val="000000"/>
                </a:solidFill>
                <a:ea typeface="+mn-ea"/>
                <a:cs typeface="+mn-cs"/>
              </a:rPr>
              <a:t>available historical signal measurements in normal plant condition  </a:t>
            </a:r>
          </a:p>
        </p:txBody>
      </p:sp>
      <p:pic>
        <p:nvPicPr>
          <p:cNvPr id="357380" name="Picture 4"/>
          <p:cNvPicPr>
            <a:picLocks noChangeAspect="1" noChangeArrowheads="1"/>
          </p:cNvPicPr>
          <p:nvPr/>
        </p:nvPicPr>
        <p:blipFill>
          <a:blip r:embed="rId5"/>
          <a:srcRect l="22619" t="6305" r="18651" b="8651"/>
          <a:stretch>
            <a:fillRect/>
          </a:stretch>
        </p:blipFill>
        <p:spPr bwMode="auto">
          <a:xfrm>
            <a:off x="857261" y="2667004"/>
            <a:ext cx="2632261" cy="2582516"/>
          </a:xfrm>
          <a:prstGeom prst="rect">
            <a:avLst/>
          </a:prstGeom>
          <a:noFill/>
          <a:ln w="9525">
            <a:noFill/>
            <a:miter lim="800000"/>
            <a:headEnd/>
            <a:tailEnd/>
          </a:ln>
          <a:effectLst/>
        </p:spPr>
      </p:pic>
      <p:pic>
        <p:nvPicPr>
          <p:cNvPr id="9" name="Picture 1"/>
          <p:cNvPicPr>
            <a:picLocks noChangeAspect="1" noChangeArrowheads="1"/>
          </p:cNvPicPr>
          <p:nvPr/>
        </p:nvPicPr>
        <p:blipFill>
          <a:blip r:embed="rId6" cstate="print"/>
          <a:srcRect l="18298" t="5551" r="16907" b="7544"/>
          <a:stretch>
            <a:fillRect/>
          </a:stretch>
        </p:blipFill>
        <p:spPr bwMode="auto">
          <a:xfrm>
            <a:off x="3938588" y="2650013"/>
            <a:ext cx="2595562" cy="2609375"/>
          </a:xfrm>
          <a:prstGeom prst="rect">
            <a:avLst/>
          </a:prstGeom>
          <a:noFill/>
          <a:ln w="9525">
            <a:noFill/>
            <a:miter lim="800000"/>
            <a:headEnd/>
            <a:tailEnd/>
          </a:ln>
        </p:spPr>
      </p:pic>
      <p:sp>
        <p:nvSpPr>
          <p:cNvPr id="10" name="Ovale 153"/>
          <p:cNvSpPr>
            <a:spLocks noChangeArrowheads="1"/>
          </p:cNvSpPr>
          <p:nvPr/>
        </p:nvSpPr>
        <p:spPr bwMode="auto">
          <a:xfrm flipV="1">
            <a:off x="5375176" y="3497959"/>
            <a:ext cx="71997" cy="71967"/>
          </a:xfrm>
          <a:prstGeom prst="ellipse">
            <a:avLst/>
          </a:prstGeom>
          <a:solidFill>
            <a:srgbClr val="FF0000"/>
          </a:solidFill>
          <a:ln w="9525" algn="ctr">
            <a:solidFill>
              <a:srgbClr val="FF0000"/>
            </a:solidFill>
            <a:round/>
            <a:headEnd/>
            <a:tailEnd/>
          </a:ln>
        </p:spPr>
        <p:txBody>
          <a:bodyPr lIns="0" tIns="0" rIns="0" bIns="0"/>
          <a:lstStyle/>
          <a:p>
            <a:pPr algn="ctr">
              <a:spcBef>
                <a:spcPct val="20000"/>
              </a:spcBef>
            </a:pPr>
            <a:endParaRPr lang="en-US" sz="2400" b="0">
              <a:solidFill>
                <a:srgbClr val="000000"/>
              </a:solidFill>
              <a:ea typeface="+mn-ea"/>
              <a:cs typeface="+mn-cs"/>
            </a:endParaRPr>
          </a:p>
        </p:txBody>
      </p:sp>
      <p:graphicFrame>
        <p:nvGraphicFramePr>
          <p:cNvPr id="358403" name="Object 12"/>
          <p:cNvGraphicFramePr>
            <a:graphicFrameLocks noChangeAspect="1"/>
          </p:cNvGraphicFramePr>
          <p:nvPr/>
        </p:nvGraphicFramePr>
        <p:xfrm>
          <a:off x="5530850" y="3546475"/>
          <a:ext cx="490538" cy="539750"/>
        </p:xfrm>
        <a:graphic>
          <a:graphicData uri="http://schemas.openxmlformats.org/presentationml/2006/ole">
            <mc:AlternateContent xmlns:mc="http://schemas.openxmlformats.org/markup-compatibility/2006">
              <mc:Choice xmlns:v="urn:schemas-microsoft-com:vml" Requires="v">
                <p:oleObj name="Equazione" r:id="rId7" imgW="177480" imgH="215640" progId="Equation.3">
                  <p:embed/>
                </p:oleObj>
              </mc:Choice>
              <mc:Fallback>
                <p:oleObj name="Equazione" r:id="rId7" imgW="177480" imgH="215640" progId="Equation.3">
                  <p:embed/>
                  <p:pic>
                    <p:nvPicPr>
                      <p:cNvPr id="358403" name="Object 1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530850" y="3546475"/>
                        <a:ext cx="490538" cy="539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58404" name="Object 4"/>
          <p:cNvGraphicFramePr>
            <a:graphicFrameLocks noChangeAspect="1"/>
          </p:cNvGraphicFramePr>
          <p:nvPr/>
        </p:nvGraphicFramePr>
        <p:xfrm>
          <a:off x="4708525" y="3495675"/>
          <a:ext cx="425450" cy="539750"/>
        </p:xfrm>
        <a:graphic>
          <a:graphicData uri="http://schemas.openxmlformats.org/presentationml/2006/ole">
            <mc:AlternateContent xmlns:mc="http://schemas.openxmlformats.org/markup-compatibility/2006">
              <mc:Choice xmlns:v="urn:schemas-microsoft-com:vml" Requires="v">
                <p:oleObj name="Equazione" r:id="rId9" imgW="190440" imgH="215640" progId="Equation.3">
                  <p:embed/>
                </p:oleObj>
              </mc:Choice>
              <mc:Fallback>
                <p:oleObj name="Equazione" r:id="rId9" imgW="190440" imgH="215640" progId="Equation.3">
                  <p:embed/>
                  <p:pic>
                    <p:nvPicPr>
                      <p:cNvPr id="358404" name="Object 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708525" y="3495675"/>
                        <a:ext cx="425450" cy="539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58405" name="Object 12"/>
          <p:cNvGraphicFramePr>
            <a:graphicFrameLocks noChangeAspect="1"/>
          </p:cNvGraphicFramePr>
          <p:nvPr/>
        </p:nvGraphicFramePr>
        <p:xfrm>
          <a:off x="4470400" y="1628775"/>
          <a:ext cx="490538" cy="539750"/>
        </p:xfrm>
        <a:graphic>
          <a:graphicData uri="http://schemas.openxmlformats.org/presentationml/2006/ole">
            <mc:AlternateContent xmlns:mc="http://schemas.openxmlformats.org/markup-compatibility/2006">
              <mc:Choice xmlns:v="urn:schemas-microsoft-com:vml" Requires="v">
                <p:oleObj name="Equazione" r:id="rId11" imgW="177480" imgH="215640" progId="Equation.3">
                  <p:embed/>
                </p:oleObj>
              </mc:Choice>
              <mc:Fallback>
                <p:oleObj name="Equazione" r:id="rId11" imgW="177480" imgH="215640" progId="Equation.3">
                  <p:embed/>
                  <p:pic>
                    <p:nvPicPr>
                      <p:cNvPr id="358405" name="Object 1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470400" y="1628775"/>
                        <a:ext cx="490538" cy="539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58407" name="Object 7"/>
          <p:cNvGraphicFramePr>
            <a:graphicFrameLocks noChangeAspect="1"/>
          </p:cNvGraphicFramePr>
          <p:nvPr/>
        </p:nvGraphicFramePr>
        <p:xfrm>
          <a:off x="3394075" y="5359400"/>
          <a:ext cx="339725" cy="436563"/>
        </p:xfrm>
        <a:graphic>
          <a:graphicData uri="http://schemas.openxmlformats.org/presentationml/2006/ole">
            <mc:AlternateContent xmlns:mc="http://schemas.openxmlformats.org/markup-compatibility/2006">
              <mc:Choice xmlns:v="urn:schemas-microsoft-com:vml" Requires="v">
                <p:oleObj name="Equazione" r:id="rId12" imgW="177480" imgH="228600" progId="Equation.3">
                  <p:embed/>
                </p:oleObj>
              </mc:Choice>
              <mc:Fallback>
                <p:oleObj name="Equazione" r:id="rId12" imgW="177480" imgH="228600" progId="Equation.3">
                  <p:embed/>
                  <p:pic>
                    <p:nvPicPr>
                      <p:cNvPr id="358407" name="Object 7"/>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394075" y="5359400"/>
                        <a:ext cx="339725" cy="436563"/>
                      </a:xfrm>
                      <a:prstGeom prst="rect">
                        <a:avLst/>
                      </a:prstGeom>
                      <a:solidFill>
                        <a:schemeClr val="bg1"/>
                      </a:solidFill>
                    </p:spPr>
                  </p:pic>
                </p:oleObj>
              </mc:Fallback>
            </mc:AlternateContent>
          </a:graphicData>
        </a:graphic>
      </p:graphicFrame>
      <p:graphicFrame>
        <p:nvGraphicFramePr>
          <p:cNvPr id="358408" name="Object 8"/>
          <p:cNvGraphicFramePr>
            <a:graphicFrameLocks noChangeAspect="1"/>
          </p:cNvGraphicFramePr>
          <p:nvPr/>
        </p:nvGraphicFramePr>
        <p:xfrm>
          <a:off x="400050" y="2574925"/>
          <a:ext cx="339725" cy="436563"/>
        </p:xfrm>
        <a:graphic>
          <a:graphicData uri="http://schemas.openxmlformats.org/presentationml/2006/ole">
            <mc:AlternateContent xmlns:mc="http://schemas.openxmlformats.org/markup-compatibility/2006">
              <mc:Choice xmlns:v="urn:schemas-microsoft-com:vml" Requires="v">
                <p:oleObj name="Equazione" r:id="rId14" imgW="177480" imgH="228600" progId="Equation.3">
                  <p:embed/>
                </p:oleObj>
              </mc:Choice>
              <mc:Fallback>
                <p:oleObj name="Equazione" r:id="rId14" imgW="177480" imgH="228600" progId="Equation.3">
                  <p:embed/>
                  <p:pic>
                    <p:nvPicPr>
                      <p:cNvPr id="358408" name="Object 8"/>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00050" y="2574925"/>
                        <a:ext cx="339725" cy="436563"/>
                      </a:xfrm>
                      <a:prstGeom prst="rect">
                        <a:avLst/>
                      </a:prstGeom>
                      <a:solidFill>
                        <a:schemeClr val="bg1"/>
                      </a:solidFill>
                    </p:spPr>
                  </p:pic>
                </p:oleObj>
              </mc:Fallback>
            </mc:AlternateContent>
          </a:graphicData>
        </a:graphic>
      </p:graphicFrame>
      <p:graphicFrame>
        <p:nvGraphicFramePr>
          <p:cNvPr id="358409" name="Object 9"/>
          <p:cNvGraphicFramePr>
            <a:graphicFrameLocks noChangeAspect="1"/>
          </p:cNvGraphicFramePr>
          <p:nvPr/>
        </p:nvGraphicFramePr>
        <p:xfrm>
          <a:off x="6524625" y="5194300"/>
          <a:ext cx="339725" cy="436563"/>
        </p:xfrm>
        <a:graphic>
          <a:graphicData uri="http://schemas.openxmlformats.org/presentationml/2006/ole">
            <mc:AlternateContent xmlns:mc="http://schemas.openxmlformats.org/markup-compatibility/2006">
              <mc:Choice xmlns:v="urn:schemas-microsoft-com:vml" Requires="v">
                <p:oleObj name="Equazione" r:id="rId16" imgW="177480" imgH="228600" progId="Equation.3">
                  <p:embed/>
                </p:oleObj>
              </mc:Choice>
              <mc:Fallback>
                <p:oleObj name="Equazione" r:id="rId16" imgW="177480" imgH="228600" progId="Equation.3">
                  <p:embed/>
                  <p:pic>
                    <p:nvPicPr>
                      <p:cNvPr id="358409" name="Object 9"/>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524625" y="5194300"/>
                        <a:ext cx="339725" cy="436563"/>
                      </a:xfrm>
                      <a:prstGeom prst="rect">
                        <a:avLst/>
                      </a:prstGeom>
                      <a:solidFill>
                        <a:schemeClr val="bg1"/>
                      </a:solidFill>
                    </p:spPr>
                  </p:pic>
                </p:oleObj>
              </mc:Fallback>
            </mc:AlternateContent>
          </a:graphicData>
        </a:graphic>
      </p:graphicFrame>
      <p:graphicFrame>
        <p:nvGraphicFramePr>
          <p:cNvPr id="358410" name="Object 10"/>
          <p:cNvGraphicFramePr>
            <a:graphicFrameLocks noChangeAspect="1"/>
          </p:cNvGraphicFramePr>
          <p:nvPr/>
        </p:nvGraphicFramePr>
        <p:xfrm>
          <a:off x="3530600" y="2409825"/>
          <a:ext cx="339725" cy="436563"/>
        </p:xfrm>
        <a:graphic>
          <a:graphicData uri="http://schemas.openxmlformats.org/presentationml/2006/ole">
            <mc:AlternateContent xmlns:mc="http://schemas.openxmlformats.org/markup-compatibility/2006">
              <mc:Choice xmlns:v="urn:schemas-microsoft-com:vml" Requires="v">
                <p:oleObj name="Equazione" r:id="rId17" imgW="177480" imgH="228600" progId="Equation.3">
                  <p:embed/>
                </p:oleObj>
              </mc:Choice>
              <mc:Fallback>
                <p:oleObj name="Equazione" r:id="rId17" imgW="177480" imgH="228600" progId="Equation.3">
                  <p:embed/>
                  <p:pic>
                    <p:nvPicPr>
                      <p:cNvPr id="358410" name="Object 10"/>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530600" y="2409825"/>
                        <a:ext cx="339725" cy="436563"/>
                      </a:xfrm>
                      <a:prstGeom prst="rect">
                        <a:avLst/>
                      </a:prstGeom>
                      <a:solidFill>
                        <a:schemeClr val="bg1"/>
                      </a:solidFill>
                    </p:spPr>
                  </p:pic>
                </p:oleObj>
              </mc:Fallback>
            </mc:AlternateContent>
          </a:graphicData>
        </a:graphic>
      </p:graphicFrame>
      <p:graphicFrame>
        <p:nvGraphicFramePr>
          <p:cNvPr id="19" name="Object 12"/>
          <p:cNvGraphicFramePr>
            <a:graphicFrameLocks noChangeAspect="1"/>
          </p:cNvGraphicFramePr>
          <p:nvPr/>
        </p:nvGraphicFramePr>
        <p:xfrm>
          <a:off x="5267325" y="1628775"/>
          <a:ext cx="527050" cy="539750"/>
        </p:xfrm>
        <a:graphic>
          <a:graphicData uri="http://schemas.openxmlformats.org/presentationml/2006/ole">
            <mc:AlternateContent xmlns:mc="http://schemas.openxmlformats.org/markup-compatibility/2006">
              <mc:Choice xmlns:v="urn:schemas-microsoft-com:vml" Requires="v">
                <p:oleObj name="Equazione" r:id="rId18" imgW="190440" imgH="215640" progId="Equation.3">
                  <p:embed/>
                </p:oleObj>
              </mc:Choice>
              <mc:Fallback>
                <p:oleObj name="Equazione" r:id="rId18" imgW="190440" imgH="215640" progId="Equation.3">
                  <p:embed/>
                  <p:pic>
                    <p:nvPicPr>
                      <p:cNvPr id="19" name="Object 12"/>
                      <p:cNvPicPr>
                        <a:picLocks noChangeAspect="1" noChangeArrowheads="1"/>
                      </p:cNvPicPr>
                      <p:nvPr/>
                    </p:nvPicPr>
                    <p:blipFill>
                      <a:blip r:embed="rId19"/>
                      <a:srcRect/>
                      <a:stretch>
                        <a:fillRect/>
                      </a:stretch>
                    </p:blipFill>
                    <p:spPr bwMode="auto">
                      <a:xfrm>
                        <a:off x="5267325" y="1628775"/>
                        <a:ext cx="527050" cy="539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64322848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7" name="Titolo 1"/>
          <p:cNvSpPr>
            <a:spLocks noGrp="1"/>
          </p:cNvSpPr>
          <p:nvPr>
            <p:ph type="title"/>
          </p:nvPr>
        </p:nvSpPr>
        <p:spPr/>
        <p:txBody>
          <a:bodyPr/>
          <a:lstStyle/>
          <a:p>
            <a:r>
              <a:rPr lang="en-US" dirty="0"/>
              <a:t>Exercise 1: Solution</a:t>
            </a:r>
          </a:p>
        </p:txBody>
      </p:sp>
      <p:sp>
        <p:nvSpPr>
          <p:cNvPr id="8200" name="Rectangle 2"/>
          <p:cNvSpPr>
            <a:spLocks noChangeArrowheads="1"/>
          </p:cNvSpPr>
          <p:nvPr/>
        </p:nvSpPr>
        <p:spPr bwMode="auto">
          <a:xfrm>
            <a:off x="0" y="0"/>
            <a:ext cx="9144000" cy="0"/>
          </a:xfrm>
          <a:prstGeom prst="rect">
            <a:avLst/>
          </a:prstGeom>
          <a:noFill/>
          <a:ln w="9525" algn="ctr">
            <a:noFill/>
            <a:miter lim="800000"/>
            <a:headEnd/>
            <a:tailEnd/>
          </a:ln>
        </p:spPr>
        <p:txBody>
          <a:bodyPr wrap="none" lIns="0" tIns="0" rIns="0" bIns="0" anchor="ctr">
            <a:spAutoFit/>
          </a:bodyPr>
          <a:lstStyle/>
          <a:p>
            <a:pPr algn="ctr">
              <a:spcBef>
                <a:spcPct val="20000"/>
              </a:spcBef>
            </a:pPr>
            <a:endParaRPr lang="en-US" sz="2400" b="0">
              <a:solidFill>
                <a:srgbClr val="000000"/>
              </a:solidFill>
              <a:ea typeface="+mn-ea"/>
              <a:cs typeface="+mn-cs"/>
            </a:endParaRPr>
          </a:p>
        </p:txBody>
      </p:sp>
      <p:graphicFrame>
        <p:nvGraphicFramePr>
          <p:cNvPr id="8195" name="Object 2"/>
          <p:cNvGraphicFramePr>
            <a:graphicFrameLocks noChangeAspect="1"/>
          </p:cNvGraphicFramePr>
          <p:nvPr/>
        </p:nvGraphicFramePr>
        <p:xfrm>
          <a:off x="4728147" y="1317625"/>
          <a:ext cx="1984375" cy="434975"/>
        </p:xfrm>
        <a:graphic>
          <a:graphicData uri="http://schemas.openxmlformats.org/presentationml/2006/ole">
            <mc:AlternateContent xmlns:mc="http://schemas.openxmlformats.org/markup-compatibility/2006">
              <mc:Choice xmlns:v="urn:schemas-microsoft-com:vml" Requires="v">
                <p:oleObj name="Equazione" r:id="rId3" imgW="1041120" imgH="228600" progId="Equation.3">
                  <p:embed/>
                </p:oleObj>
              </mc:Choice>
              <mc:Fallback>
                <p:oleObj name="Equazione" r:id="rId3" imgW="1041120" imgH="228600" progId="Equation.3">
                  <p:embed/>
                  <p:pic>
                    <p:nvPicPr>
                      <p:cNvPr id="8195"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28147" y="1317625"/>
                        <a:ext cx="1984375" cy="4349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207" name="CasellaDiTesto 152"/>
          <p:cNvSpPr txBox="1">
            <a:spLocks noChangeArrowheads="1"/>
          </p:cNvSpPr>
          <p:nvPr/>
        </p:nvSpPr>
        <p:spPr bwMode="auto">
          <a:xfrm>
            <a:off x="409575" y="1341035"/>
            <a:ext cx="8412163" cy="769441"/>
          </a:xfrm>
          <a:prstGeom prst="rect">
            <a:avLst/>
          </a:prstGeom>
          <a:noFill/>
          <a:ln w="9525">
            <a:noFill/>
            <a:miter lim="800000"/>
            <a:headEnd/>
            <a:tailEnd/>
          </a:ln>
        </p:spPr>
        <p:txBody>
          <a:bodyPr>
            <a:spAutoFit/>
          </a:bodyPr>
          <a:lstStyle/>
          <a:p>
            <a:pPr>
              <a:spcBef>
                <a:spcPct val="20000"/>
              </a:spcBef>
              <a:buFont typeface="Arial" pitchFamily="34" charset="0"/>
              <a:buChar char="•"/>
            </a:pPr>
            <a:r>
              <a:rPr lang="en-US" sz="2000" b="0" dirty="0">
                <a:solidFill>
                  <a:srgbClr val="000000"/>
                </a:solidFill>
                <a:ea typeface="+mn-ea"/>
                <a:cs typeface="+mn-cs"/>
              </a:rPr>
              <a:t>Measured signals at present time:  </a:t>
            </a:r>
          </a:p>
          <a:p>
            <a:pPr>
              <a:spcBef>
                <a:spcPct val="20000"/>
              </a:spcBef>
              <a:buFont typeface="Arial" pitchFamily="34" charset="0"/>
              <a:buChar char="•"/>
            </a:pPr>
            <a:r>
              <a:rPr lang="en-US" sz="2000" b="0" dirty="0">
                <a:solidFill>
                  <a:srgbClr val="000000"/>
                </a:solidFill>
                <a:ea typeface="+mn-ea"/>
                <a:cs typeface="+mn-cs"/>
              </a:rPr>
              <a:t>Step 1: find principal components       ,</a:t>
            </a:r>
          </a:p>
        </p:txBody>
      </p:sp>
      <p:sp>
        <p:nvSpPr>
          <p:cNvPr id="8208" name="Ovale 153"/>
          <p:cNvSpPr>
            <a:spLocks noChangeArrowheads="1"/>
          </p:cNvSpPr>
          <p:nvPr/>
        </p:nvSpPr>
        <p:spPr bwMode="auto">
          <a:xfrm flipV="1">
            <a:off x="7171210" y="1497709"/>
            <a:ext cx="71997" cy="71967"/>
          </a:xfrm>
          <a:prstGeom prst="ellipse">
            <a:avLst/>
          </a:prstGeom>
          <a:solidFill>
            <a:srgbClr val="FF0000"/>
          </a:solidFill>
          <a:ln w="9525" algn="ctr">
            <a:solidFill>
              <a:srgbClr val="FF0000"/>
            </a:solidFill>
            <a:round/>
            <a:headEnd/>
            <a:tailEnd/>
          </a:ln>
        </p:spPr>
        <p:txBody>
          <a:bodyPr lIns="0" tIns="0" rIns="0" bIns="0"/>
          <a:lstStyle/>
          <a:p>
            <a:pPr algn="ctr">
              <a:spcBef>
                <a:spcPct val="20000"/>
              </a:spcBef>
            </a:pPr>
            <a:endParaRPr lang="en-US" sz="2400" b="0">
              <a:solidFill>
                <a:srgbClr val="000000"/>
              </a:solidFill>
              <a:ea typeface="+mn-ea"/>
              <a:cs typeface="+mn-cs"/>
            </a:endParaRPr>
          </a:p>
        </p:txBody>
      </p:sp>
      <p:pic>
        <p:nvPicPr>
          <p:cNvPr id="357380" name="Picture 4"/>
          <p:cNvPicPr>
            <a:picLocks noChangeAspect="1" noChangeArrowheads="1"/>
          </p:cNvPicPr>
          <p:nvPr/>
        </p:nvPicPr>
        <p:blipFill>
          <a:blip r:embed="rId5"/>
          <a:srcRect l="22619" t="6305" r="18651" b="8651"/>
          <a:stretch>
            <a:fillRect/>
          </a:stretch>
        </p:blipFill>
        <p:spPr bwMode="auto">
          <a:xfrm>
            <a:off x="857261" y="3314704"/>
            <a:ext cx="2632261" cy="2582516"/>
          </a:xfrm>
          <a:prstGeom prst="rect">
            <a:avLst/>
          </a:prstGeom>
          <a:noFill/>
          <a:ln w="9525">
            <a:noFill/>
            <a:miter lim="800000"/>
            <a:headEnd/>
            <a:tailEnd/>
          </a:ln>
          <a:effectLst/>
        </p:spPr>
      </p:pic>
      <p:pic>
        <p:nvPicPr>
          <p:cNvPr id="9" name="Picture 1"/>
          <p:cNvPicPr>
            <a:picLocks noChangeAspect="1" noChangeArrowheads="1"/>
          </p:cNvPicPr>
          <p:nvPr/>
        </p:nvPicPr>
        <p:blipFill>
          <a:blip r:embed="rId6" cstate="print"/>
          <a:srcRect l="18298" t="5551" r="16907" b="7544"/>
          <a:stretch>
            <a:fillRect/>
          </a:stretch>
        </p:blipFill>
        <p:spPr bwMode="auto">
          <a:xfrm>
            <a:off x="3938588" y="3297713"/>
            <a:ext cx="2595562" cy="2609375"/>
          </a:xfrm>
          <a:prstGeom prst="rect">
            <a:avLst/>
          </a:prstGeom>
          <a:noFill/>
          <a:ln w="9525">
            <a:noFill/>
            <a:miter lim="800000"/>
            <a:headEnd/>
            <a:tailEnd/>
          </a:ln>
        </p:spPr>
      </p:pic>
      <p:sp>
        <p:nvSpPr>
          <p:cNvPr id="10" name="Ovale 153"/>
          <p:cNvSpPr>
            <a:spLocks noChangeArrowheads="1"/>
          </p:cNvSpPr>
          <p:nvPr/>
        </p:nvSpPr>
        <p:spPr bwMode="auto">
          <a:xfrm flipV="1">
            <a:off x="5375176" y="4145659"/>
            <a:ext cx="71997" cy="71967"/>
          </a:xfrm>
          <a:prstGeom prst="ellipse">
            <a:avLst/>
          </a:prstGeom>
          <a:solidFill>
            <a:srgbClr val="FF0000"/>
          </a:solidFill>
          <a:ln w="9525" algn="ctr">
            <a:solidFill>
              <a:srgbClr val="FF0000"/>
            </a:solidFill>
            <a:round/>
            <a:headEnd/>
            <a:tailEnd/>
          </a:ln>
        </p:spPr>
        <p:txBody>
          <a:bodyPr lIns="0" tIns="0" rIns="0" bIns="0"/>
          <a:lstStyle/>
          <a:p>
            <a:pPr algn="ctr">
              <a:spcBef>
                <a:spcPct val="20000"/>
              </a:spcBef>
            </a:pPr>
            <a:endParaRPr lang="en-US" sz="2400" b="0">
              <a:solidFill>
                <a:srgbClr val="000000"/>
              </a:solidFill>
              <a:ea typeface="+mn-ea"/>
              <a:cs typeface="+mn-cs"/>
            </a:endParaRPr>
          </a:p>
        </p:txBody>
      </p:sp>
      <p:graphicFrame>
        <p:nvGraphicFramePr>
          <p:cNvPr id="358403" name="Object 12"/>
          <p:cNvGraphicFramePr>
            <a:graphicFrameLocks noChangeAspect="1"/>
          </p:cNvGraphicFramePr>
          <p:nvPr/>
        </p:nvGraphicFramePr>
        <p:xfrm>
          <a:off x="5530850" y="4194175"/>
          <a:ext cx="490538" cy="539750"/>
        </p:xfrm>
        <a:graphic>
          <a:graphicData uri="http://schemas.openxmlformats.org/presentationml/2006/ole">
            <mc:AlternateContent xmlns:mc="http://schemas.openxmlformats.org/markup-compatibility/2006">
              <mc:Choice xmlns:v="urn:schemas-microsoft-com:vml" Requires="v">
                <p:oleObj name="Equazione" r:id="rId7" imgW="177480" imgH="215640" progId="Equation.3">
                  <p:embed/>
                </p:oleObj>
              </mc:Choice>
              <mc:Fallback>
                <p:oleObj name="Equazione" r:id="rId7" imgW="177480" imgH="215640" progId="Equation.3">
                  <p:embed/>
                  <p:pic>
                    <p:nvPicPr>
                      <p:cNvPr id="358403" name="Object 1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530850" y="4194175"/>
                        <a:ext cx="490538" cy="539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58404" name="Object 4"/>
          <p:cNvGraphicFramePr>
            <a:graphicFrameLocks noChangeAspect="1"/>
          </p:cNvGraphicFramePr>
          <p:nvPr/>
        </p:nvGraphicFramePr>
        <p:xfrm>
          <a:off x="4708525" y="4143375"/>
          <a:ext cx="425450" cy="539750"/>
        </p:xfrm>
        <a:graphic>
          <a:graphicData uri="http://schemas.openxmlformats.org/presentationml/2006/ole">
            <mc:AlternateContent xmlns:mc="http://schemas.openxmlformats.org/markup-compatibility/2006">
              <mc:Choice xmlns:v="urn:schemas-microsoft-com:vml" Requires="v">
                <p:oleObj name="Equazione" r:id="rId9" imgW="190440" imgH="215640" progId="Equation.3">
                  <p:embed/>
                </p:oleObj>
              </mc:Choice>
              <mc:Fallback>
                <p:oleObj name="Equazione" r:id="rId9" imgW="190440" imgH="215640" progId="Equation.3">
                  <p:embed/>
                  <p:pic>
                    <p:nvPicPr>
                      <p:cNvPr id="358404" name="Object 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708525" y="4143375"/>
                        <a:ext cx="425450" cy="539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13" name="Picture 13"/>
          <p:cNvPicPr>
            <a:picLocks noChangeAspect="1" noChangeArrowheads="1"/>
          </p:cNvPicPr>
          <p:nvPr/>
        </p:nvPicPr>
        <p:blipFill>
          <a:blip r:embed="rId11"/>
          <a:srcRect/>
          <a:stretch>
            <a:fillRect/>
          </a:stretch>
        </p:blipFill>
        <p:spPr bwMode="auto">
          <a:xfrm>
            <a:off x="6255197" y="3829050"/>
            <a:ext cx="2888803" cy="1771649"/>
          </a:xfrm>
          <a:prstGeom prst="rect">
            <a:avLst/>
          </a:prstGeom>
          <a:noFill/>
          <a:ln w="9525">
            <a:noFill/>
            <a:miter lim="800000"/>
            <a:headEnd/>
            <a:tailEnd/>
          </a:ln>
          <a:effectLst/>
        </p:spPr>
      </p:pic>
      <p:sp>
        <p:nvSpPr>
          <p:cNvPr id="16" name="Rombo 15"/>
          <p:cNvSpPr/>
          <p:nvPr/>
        </p:nvSpPr>
        <p:spPr bwMode="auto">
          <a:xfrm>
            <a:off x="8135620" y="4693920"/>
            <a:ext cx="190500" cy="190500"/>
          </a:xfrm>
          <a:prstGeom prst="diamond">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it-IT" sz="2400" b="0">
              <a:solidFill>
                <a:srgbClr val="000000"/>
              </a:solidFill>
              <a:ea typeface="+mn-ea"/>
              <a:cs typeface="+mn-cs"/>
            </a:endParaRPr>
          </a:p>
        </p:txBody>
      </p:sp>
      <p:sp>
        <p:nvSpPr>
          <p:cNvPr id="19" name="CasellaDiTesto 18"/>
          <p:cNvSpPr txBox="1"/>
          <p:nvPr/>
        </p:nvSpPr>
        <p:spPr>
          <a:xfrm>
            <a:off x="8459197" y="5607050"/>
            <a:ext cx="684803" cy="400110"/>
          </a:xfrm>
          <a:prstGeom prst="rect">
            <a:avLst/>
          </a:prstGeom>
          <a:noFill/>
        </p:spPr>
        <p:txBody>
          <a:bodyPr wrap="none" rtlCol="0">
            <a:spAutoFit/>
          </a:bodyPr>
          <a:lstStyle/>
          <a:p>
            <a:pPr eaLnBrk="1" hangingPunct="1"/>
            <a:r>
              <a:rPr lang="en-US" sz="2000" b="0" dirty="0">
                <a:solidFill>
                  <a:srgbClr val="000000"/>
                </a:solidFill>
                <a:latin typeface="Arial" pitchFamily="34" charset="0"/>
                <a:ea typeface="+mn-ea"/>
                <a:cs typeface="+mn-cs"/>
              </a:rPr>
              <a:t>PC1</a:t>
            </a:r>
          </a:p>
        </p:txBody>
      </p:sp>
      <p:graphicFrame>
        <p:nvGraphicFramePr>
          <p:cNvPr id="359430" name="Object 6"/>
          <p:cNvGraphicFramePr>
            <a:graphicFrameLocks noChangeAspect="1"/>
          </p:cNvGraphicFramePr>
          <p:nvPr/>
        </p:nvGraphicFramePr>
        <p:xfrm>
          <a:off x="4413250" y="1628775"/>
          <a:ext cx="490538" cy="539750"/>
        </p:xfrm>
        <a:graphic>
          <a:graphicData uri="http://schemas.openxmlformats.org/presentationml/2006/ole">
            <mc:AlternateContent xmlns:mc="http://schemas.openxmlformats.org/markup-compatibility/2006">
              <mc:Choice xmlns:v="urn:schemas-microsoft-com:vml" Requires="v">
                <p:oleObj name="Equazione" r:id="rId12" imgW="177480" imgH="215640" progId="Equation.3">
                  <p:embed/>
                </p:oleObj>
              </mc:Choice>
              <mc:Fallback>
                <p:oleObj name="Equazione" r:id="rId12" imgW="177480" imgH="215640" progId="Equation.3">
                  <p:embed/>
                  <p:pic>
                    <p:nvPicPr>
                      <p:cNvPr id="359430" name="Object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413250" y="1628775"/>
                        <a:ext cx="490538" cy="539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59431" name="Object 7"/>
          <p:cNvGraphicFramePr>
            <a:graphicFrameLocks noChangeAspect="1"/>
          </p:cNvGraphicFramePr>
          <p:nvPr/>
        </p:nvGraphicFramePr>
        <p:xfrm>
          <a:off x="4918990" y="1647375"/>
          <a:ext cx="425450" cy="492125"/>
        </p:xfrm>
        <a:graphic>
          <a:graphicData uri="http://schemas.openxmlformats.org/presentationml/2006/ole">
            <mc:AlternateContent xmlns:mc="http://schemas.openxmlformats.org/markup-compatibility/2006">
              <mc:Choice xmlns:v="urn:schemas-microsoft-com:vml" Requires="v">
                <p:oleObj name="Equazione" r:id="rId13" imgW="190440" imgH="215640" progId="Equation.3">
                  <p:embed/>
                </p:oleObj>
              </mc:Choice>
              <mc:Fallback>
                <p:oleObj name="Equazione" r:id="rId13" imgW="190440" imgH="215640" progId="Equation.3">
                  <p:embed/>
                  <p:pic>
                    <p:nvPicPr>
                      <p:cNvPr id="359431" name="Object 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918990" y="1647375"/>
                        <a:ext cx="425450" cy="492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59432" name="Object 8"/>
          <p:cNvGraphicFramePr>
            <a:graphicFrameLocks noChangeAspect="1"/>
          </p:cNvGraphicFramePr>
          <p:nvPr/>
        </p:nvGraphicFramePr>
        <p:xfrm>
          <a:off x="3165475" y="5873750"/>
          <a:ext cx="339725" cy="436563"/>
        </p:xfrm>
        <a:graphic>
          <a:graphicData uri="http://schemas.openxmlformats.org/presentationml/2006/ole">
            <mc:AlternateContent xmlns:mc="http://schemas.openxmlformats.org/markup-compatibility/2006">
              <mc:Choice xmlns:v="urn:schemas-microsoft-com:vml" Requires="v">
                <p:oleObj name="Equazione" r:id="rId14" imgW="177480" imgH="228600" progId="Equation.3">
                  <p:embed/>
                </p:oleObj>
              </mc:Choice>
              <mc:Fallback>
                <p:oleObj name="Equazione" r:id="rId14" imgW="177480" imgH="228600" progId="Equation.3">
                  <p:embed/>
                  <p:pic>
                    <p:nvPicPr>
                      <p:cNvPr id="359432" name="Object 8"/>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165475" y="5873750"/>
                        <a:ext cx="339725" cy="436563"/>
                      </a:xfrm>
                      <a:prstGeom prst="rect">
                        <a:avLst/>
                      </a:prstGeom>
                      <a:solidFill>
                        <a:schemeClr val="bg1"/>
                      </a:solidFill>
                    </p:spPr>
                  </p:pic>
                </p:oleObj>
              </mc:Fallback>
            </mc:AlternateContent>
          </a:graphicData>
        </a:graphic>
      </p:graphicFrame>
      <p:graphicFrame>
        <p:nvGraphicFramePr>
          <p:cNvPr id="359433" name="Object 9"/>
          <p:cNvGraphicFramePr>
            <a:graphicFrameLocks noChangeAspect="1"/>
          </p:cNvGraphicFramePr>
          <p:nvPr/>
        </p:nvGraphicFramePr>
        <p:xfrm>
          <a:off x="285750" y="3222625"/>
          <a:ext cx="339725" cy="436563"/>
        </p:xfrm>
        <a:graphic>
          <a:graphicData uri="http://schemas.openxmlformats.org/presentationml/2006/ole">
            <mc:AlternateContent xmlns:mc="http://schemas.openxmlformats.org/markup-compatibility/2006">
              <mc:Choice xmlns:v="urn:schemas-microsoft-com:vml" Requires="v">
                <p:oleObj name="Equazione" r:id="rId16" imgW="177480" imgH="228600" progId="Equation.3">
                  <p:embed/>
                </p:oleObj>
              </mc:Choice>
              <mc:Fallback>
                <p:oleObj name="Equazione" r:id="rId16" imgW="177480" imgH="228600" progId="Equation.3">
                  <p:embed/>
                  <p:pic>
                    <p:nvPicPr>
                      <p:cNvPr id="359433" name="Object 9"/>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85750" y="3222625"/>
                        <a:ext cx="339725" cy="436563"/>
                      </a:xfrm>
                      <a:prstGeom prst="rect">
                        <a:avLst/>
                      </a:prstGeom>
                      <a:solidFill>
                        <a:schemeClr val="bg1"/>
                      </a:solidFill>
                    </p:spPr>
                  </p:pic>
                </p:oleObj>
              </mc:Fallback>
            </mc:AlternateContent>
          </a:graphicData>
        </a:graphic>
      </p:graphicFrame>
      <p:graphicFrame>
        <p:nvGraphicFramePr>
          <p:cNvPr id="359434" name="Object 10"/>
          <p:cNvGraphicFramePr>
            <a:graphicFrameLocks noChangeAspect="1"/>
          </p:cNvGraphicFramePr>
          <p:nvPr/>
        </p:nvGraphicFramePr>
        <p:xfrm>
          <a:off x="6137275" y="5816600"/>
          <a:ext cx="339725" cy="436563"/>
        </p:xfrm>
        <a:graphic>
          <a:graphicData uri="http://schemas.openxmlformats.org/presentationml/2006/ole">
            <mc:AlternateContent xmlns:mc="http://schemas.openxmlformats.org/markup-compatibility/2006">
              <mc:Choice xmlns:v="urn:schemas-microsoft-com:vml" Requires="v">
                <p:oleObj name="Equazione" r:id="rId18" imgW="177480" imgH="228600" progId="Equation.3">
                  <p:embed/>
                </p:oleObj>
              </mc:Choice>
              <mc:Fallback>
                <p:oleObj name="Equazione" r:id="rId18" imgW="177480" imgH="228600" progId="Equation.3">
                  <p:embed/>
                  <p:pic>
                    <p:nvPicPr>
                      <p:cNvPr id="359434" name="Object 10"/>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137275" y="5816600"/>
                        <a:ext cx="339725" cy="436563"/>
                      </a:xfrm>
                      <a:prstGeom prst="rect">
                        <a:avLst/>
                      </a:prstGeom>
                      <a:solidFill>
                        <a:schemeClr val="bg1"/>
                      </a:solidFill>
                    </p:spPr>
                  </p:pic>
                </p:oleObj>
              </mc:Fallback>
            </mc:AlternateContent>
          </a:graphicData>
        </a:graphic>
      </p:graphicFrame>
      <p:graphicFrame>
        <p:nvGraphicFramePr>
          <p:cNvPr id="359435" name="Object 11"/>
          <p:cNvGraphicFramePr>
            <a:graphicFrameLocks noChangeAspect="1"/>
          </p:cNvGraphicFramePr>
          <p:nvPr/>
        </p:nvGraphicFramePr>
        <p:xfrm>
          <a:off x="3543300" y="3127375"/>
          <a:ext cx="339725" cy="436563"/>
        </p:xfrm>
        <a:graphic>
          <a:graphicData uri="http://schemas.openxmlformats.org/presentationml/2006/ole">
            <mc:AlternateContent xmlns:mc="http://schemas.openxmlformats.org/markup-compatibility/2006">
              <mc:Choice xmlns:v="urn:schemas-microsoft-com:vml" Requires="v">
                <p:oleObj name="Equazione" r:id="rId19" imgW="177480" imgH="228600" progId="Equation.3">
                  <p:embed/>
                </p:oleObj>
              </mc:Choice>
              <mc:Fallback>
                <p:oleObj name="Equazione" r:id="rId19" imgW="177480" imgH="228600" progId="Equation.3">
                  <p:embed/>
                  <p:pic>
                    <p:nvPicPr>
                      <p:cNvPr id="359435" name="Object 11"/>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543300" y="3127375"/>
                        <a:ext cx="339725" cy="436563"/>
                      </a:xfrm>
                      <a:prstGeom prst="rect">
                        <a:avLst/>
                      </a:prstGeom>
                      <a:solidFill>
                        <a:schemeClr val="bg1"/>
                      </a:solidFill>
                    </p:spPr>
                  </p:pic>
                </p:oleObj>
              </mc:Fallback>
            </mc:AlternateContent>
          </a:graphicData>
        </a:graphic>
      </p:graphicFrame>
    </p:spTree>
    <p:extLst>
      <p:ext uri="{BB962C8B-B14F-4D97-AF65-F5344CB8AC3E}">
        <p14:creationId xmlns:p14="http://schemas.microsoft.com/office/powerpoint/2010/main" val="321456359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7" name="Titolo 1"/>
          <p:cNvSpPr>
            <a:spLocks noGrp="1"/>
          </p:cNvSpPr>
          <p:nvPr>
            <p:ph type="title"/>
          </p:nvPr>
        </p:nvSpPr>
        <p:spPr/>
        <p:txBody>
          <a:bodyPr/>
          <a:lstStyle/>
          <a:p>
            <a:r>
              <a:rPr lang="en-US" dirty="0"/>
              <a:t>Exercise 1: Solution</a:t>
            </a:r>
          </a:p>
        </p:txBody>
      </p:sp>
      <p:sp>
        <p:nvSpPr>
          <p:cNvPr id="8200" name="Rectangle 2"/>
          <p:cNvSpPr>
            <a:spLocks noChangeArrowheads="1"/>
          </p:cNvSpPr>
          <p:nvPr/>
        </p:nvSpPr>
        <p:spPr bwMode="auto">
          <a:xfrm>
            <a:off x="0" y="0"/>
            <a:ext cx="9144000" cy="0"/>
          </a:xfrm>
          <a:prstGeom prst="rect">
            <a:avLst/>
          </a:prstGeom>
          <a:noFill/>
          <a:ln w="9525" algn="ctr">
            <a:noFill/>
            <a:miter lim="800000"/>
            <a:headEnd/>
            <a:tailEnd/>
          </a:ln>
        </p:spPr>
        <p:txBody>
          <a:bodyPr wrap="none" lIns="0" tIns="0" rIns="0" bIns="0" anchor="ctr">
            <a:spAutoFit/>
          </a:bodyPr>
          <a:lstStyle/>
          <a:p>
            <a:pPr algn="ctr">
              <a:spcBef>
                <a:spcPct val="20000"/>
              </a:spcBef>
            </a:pPr>
            <a:endParaRPr lang="en-US" sz="2400" b="0">
              <a:solidFill>
                <a:srgbClr val="000000"/>
              </a:solidFill>
              <a:ea typeface="+mn-ea"/>
              <a:cs typeface="+mn-cs"/>
            </a:endParaRPr>
          </a:p>
        </p:txBody>
      </p:sp>
      <p:graphicFrame>
        <p:nvGraphicFramePr>
          <p:cNvPr id="8195" name="Object 2"/>
          <p:cNvGraphicFramePr>
            <a:graphicFrameLocks noChangeAspect="1"/>
          </p:cNvGraphicFramePr>
          <p:nvPr/>
        </p:nvGraphicFramePr>
        <p:xfrm>
          <a:off x="4728147" y="1317625"/>
          <a:ext cx="1984375" cy="434975"/>
        </p:xfrm>
        <a:graphic>
          <a:graphicData uri="http://schemas.openxmlformats.org/presentationml/2006/ole">
            <mc:AlternateContent xmlns:mc="http://schemas.openxmlformats.org/markup-compatibility/2006">
              <mc:Choice xmlns:v="urn:schemas-microsoft-com:vml" Requires="v">
                <p:oleObj name="Equazione" r:id="rId3" imgW="1041120" imgH="228600" progId="Equation.3">
                  <p:embed/>
                </p:oleObj>
              </mc:Choice>
              <mc:Fallback>
                <p:oleObj name="Equazione" r:id="rId3" imgW="1041120" imgH="228600" progId="Equation.3">
                  <p:embed/>
                  <p:pic>
                    <p:nvPicPr>
                      <p:cNvPr id="8195"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28147" y="1317625"/>
                        <a:ext cx="1984375" cy="4349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207" name="CasellaDiTesto 152"/>
          <p:cNvSpPr txBox="1">
            <a:spLocks noChangeArrowheads="1"/>
          </p:cNvSpPr>
          <p:nvPr/>
        </p:nvSpPr>
        <p:spPr bwMode="auto">
          <a:xfrm>
            <a:off x="409575" y="1341035"/>
            <a:ext cx="8412163" cy="1138773"/>
          </a:xfrm>
          <a:prstGeom prst="rect">
            <a:avLst/>
          </a:prstGeom>
          <a:noFill/>
          <a:ln w="9525">
            <a:noFill/>
            <a:miter lim="800000"/>
            <a:headEnd/>
            <a:tailEnd/>
          </a:ln>
        </p:spPr>
        <p:txBody>
          <a:bodyPr>
            <a:spAutoFit/>
          </a:bodyPr>
          <a:lstStyle/>
          <a:p>
            <a:pPr>
              <a:spcBef>
                <a:spcPct val="20000"/>
              </a:spcBef>
              <a:buFont typeface="Arial" pitchFamily="34" charset="0"/>
              <a:buChar char="•"/>
            </a:pPr>
            <a:r>
              <a:rPr lang="en-US" sz="2000" b="0" dirty="0">
                <a:solidFill>
                  <a:srgbClr val="000000"/>
                </a:solidFill>
                <a:ea typeface="+mn-ea"/>
                <a:cs typeface="+mn-cs"/>
              </a:rPr>
              <a:t>Measured signals at present time:  </a:t>
            </a:r>
          </a:p>
          <a:p>
            <a:pPr>
              <a:spcBef>
                <a:spcPct val="20000"/>
              </a:spcBef>
              <a:buFont typeface="Arial" pitchFamily="34" charset="0"/>
              <a:buChar char="•"/>
            </a:pPr>
            <a:r>
              <a:rPr lang="en-US" sz="2000" b="0" dirty="0">
                <a:solidFill>
                  <a:srgbClr val="000000"/>
                </a:solidFill>
                <a:ea typeface="+mn-ea"/>
                <a:cs typeface="+mn-cs"/>
              </a:rPr>
              <a:t>Step 1: find principal components        ,</a:t>
            </a:r>
          </a:p>
          <a:p>
            <a:pPr>
              <a:spcBef>
                <a:spcPct val="20000"/>
              </a:spcBef>
              <a:buFont typeface="Arial" pitchFamily="34" charset="0"/>
              <a:buChar char="•"/>
            </a:pPr>
            <a:r>
              <a:rPr lang="en-US" sz="2000" b="0" dirty="0">
                <a:solidFill>
                  <a:srgbClr val="000000"/>
                </a:solidFill>
                <a:ea typeface="+mn-ea"/>
                <a:cs typeface="+mn-cs"/>
              </a:rPr>
              <a:t>Step 2 (</a:t>
            </a:r>
            <a:r>
              <a:rPr lang="en-US" sz="2000" b="0" dirty="0">
                <a:solidFill>
                  <a:srgbClr val="000000"/>
                </a:solidFill>
                <a:latin typeface="Arial" pitchFamily="34" charset="0"/>
                <a:ea typeface="+mn-ea"/>
                <a:cs typeface="+mn-cs"/>
              </a:rPr>
              <a:t>PCA approximation): keep only 1 PC of     ,i.e. </a:t>
            </a:r>
          </a:p>
        </p:txBody>
      </p:sp>
      <p:sp>
        <p:nvSpPr>
          <p:cNvPr id="8208" name="Ovale 153"/>
          <p:cNvSpPr>
            <a:spLocks noChangeArrowheads="1"/>
          </p:cNvSpPr>
          <p:nvPr/>
        </p:nvSpPr>
        <p:spPr bwMode="auto">
          <a:xfrm flipV="1">
            <a:off x="7171210" y="1497709"/>
            <a:ext cx="71997" cy="71967"/>
          </a:xfrm>
          <a:prstGeom prst="ellipse">
            <a:avLst/>
          </a:prstGeom>
          <a:solidFill>
            <a:srgbClr val="FF0000"/>
          </a:solidFill>
          <a:ln w="9525" algn="ctr">
            <a:solidFill>
              <a:srgbClr val="FF0000"/>
            </a:solidFill>
            <a:round/>
            <a:headEnd/>
            <a:tailEnd/>
          </a:ln>
        </p:spPr>
        <p:txBody>
          <a:bodyPr lIns="0" tIns="0" rIns="0" bIns="0"/>
          <a:lstStyle/>
          <a:p>
            <a:pPr algn="ctr">
              <a:spcBef>
                <a:spcPct val="20000"/>
              </a:spcBef>
            </a:pPr>
            <a:endParaRPr lang="en-US" sz="2400" b="0">
              <a:solidFill>
                <a:srgbClr val="000000"/>
              </a:solidFill>
              <a:ea typeface="+mn-ea"/>
              <a:cs typeface="+mn-cs"/>
            </a:endParaRPr>
          </a:p>
        </p:txBody>
      </p:sp>
      <p:pic>
        <p:nvPicPr>
          <p:cNvPr id="357380" name="Picture 4"/>
          <p:cNvPicPr>
            <a:picLocks noChangeAspect="1" noChangeArrowheads="1"/>
          </p:cNvPicPr>
          <p:nvPr/>
        </p:nvPicPr>
        <p:blipFill>
          <a:blip r:embed="rId5"/>
          <a:srcRect l="22619" t="6305" r="18651" b="8651"/>
          <a:stretch>
            <a:fillRect/>
          </a:stretch>
        </p:blipFill>
        <p:spPr bwMode="auto">
          <a:xfrm>
            <a:off x="857261" y="3314704"/>
            <a:ext cx="2632261" cy="2582516"/>
          </a:xfrm>
          <a:prstGeom prst="rect">
            <a:avLst/>
          </a:prstGeom>
          <a:noFill/>
          <a:ln w="9525">
            <a:noFill/>
            <a:miter lim="800000"/>
            <a:headEnd/>
            <a:tailEnd/>
          </a:ln>
          <a:effectLst/>
        </p:spPr>
      </p:pic>
      <p:pic>
        <p:nvPicPr>
          <p:cNvPr id="9" name="Picture 1"/>
          <p:cNvPicPr>
            <a:picLocks noChangeAspect="1" noChangeArrowheads="1"/>
          </p:cNvPicPr>
          <p:nvPr/>
        </p:nvPicPr>
        <p:blipFill>
          <a:blip r:embed="rId6" cstate="print"/>
          <a:srcRect l="18298" t="5551" r="16907" b="7544"/>
          <a:stretch>
            <a:fillRect/>
          </a:stretch>
        </p:blipFill>
        <p:spPr bwMode="auto">
          <a:xfrm>
            <a:off x="3938588" y="3297713"/>
            <a:ext cx="2595562" cy="2609375"/>
          </a:xfrm>
          <a:prstGeom prst="rect">
            <a:avLst/>
          </a:prstGeom>
          <a:noFill/>
          <a:ln w="9525">
            <a:noFill/>
            <a:miter lim="800000"/>
            <a:headEnd/>
            <a:tailEnd/>
          </a:ln>
        </p:spPr>
      </p:pic>
      <p:sp>
        <p:nvSpPr>
          <p:cNvPr id="10" name="Ovale 153"/>
          <p:cNvSpPr>
            <a:spLocks noChangeArrowheads="1"/>
          </p:cNvSpPr>
          <p:nvPr/>
        </p:nvSpPr>
        <p:spPr bwMode="auto">
          <a:xfrm flipV="1">
            <a:off x="5375176" y="4145659"/>
            <a:ext cx="71997" cy="71967"/>
          </a:xfrm>
          <a:prstGeom prst="ellipse">
            <a:avLst/>
          </a:prstGeom>
          <a:solidFill>
            <a:srgbClr val="FF0000"/>
          </a:solidFill>
          <a:ln w="9525" algn="ctr">
            <a:solidFill>
              <a:srgbClr val="FF0000"/>
            </a:solidFill>
            <a:round/>
            <a:headEnd/>
            <a:tailEnd/>
          </a:ln>
        </p:spPr>
        <p:txBody>
          <a:bodyPr lIns="0" tIns="0" rIns="0" bIns="0"/>
          <a:lstStyle/>
          <a:p>
            <a:pPr algn="ctr">
              <a:spcBef>
                <a:spcPct val="20000"/>
              </a:spcBef>
            </a:pPr>
            <a:endParaRPr lang="en-US" sz="2400" b="0">
              <a:solidFill>
                <a:srgbClr val="000000"/>
              </a:solidFill>
              <a:ea typeface="+mn-ea"/>
              <a:cs typeface="+mn-cs"/>
            </a:endParaRPr>
          </a:p>
        </p:txBody>
      </p:sp>
      <p:graphicFrame>
        <p:nvGraphicFramePr>
          <p:cNvPr id="358403" name="Object 12"/>
          <p:cNvGraphicFramePr>
            <a:graphicFrameLocks noChangeAspect="1"/>
          </p:cNvGraphicFramePr>
          <p:nvPr/>
        </p:nvGraphicFramePr>
        <p:xfrm>
          <a:off x="5530850" y="4194175"/>
          <a:ext cx="490538" cy="539750"/>
        </p:xfrm>
        <a:graphic>
          <a:graphicData uri="http://schemas.openxmlformats.org/presentationml/2006/ole">
            <mc:AlternateContent xmlns:mc="http://schemas.openxmlformats.org/markup-compatibility/2006">
              <mc:Choice xmlns:v="urn:schemas-microsoft-com:vml" Requires="v">
                <p:oleObj name="Equazione" r:id="rId7" imgW="177480" imgH="215640" progId="Equation.3">
                  <p:embed/>
                </p:oleObj>
              </mc:Choice>
              <mc:Fallback>
                <p:oleObj name="Equazione" r:id="rId7" imgW="177480" imgH="215640" progId="Equation.3">
                  <p:embed/>
                  <p:pic>
                    <p:nvPicPr>
                      <p:cNvPr id="358403" name="Object 1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530850" y="4194175"/>
                        <a:ext cx="490538" cy="539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58404" name="Object 4"/>
          <p:cNvGraphicFramePr>
            <a:graphicFrameLocks noChangeAspect="1"/>
          </p:cNvGraphicFramePr>
          <p:nvPr/>
        </p:nvGraphicFramePr>
        <p:xfrm>
          <a:off x="4708525" y="4143375"/>
          <a:ext cx="425450" cy="539750"/>
        </p:xfrm>
        <a:graphic>
          <a:graphicData uri="http://schemas.openxmlformats.org/presentationml/2006/ole">
            <mc:AlternateContent xmlns:mc="http://schemas.openxmlformats.org/markup-compatibility/2006">
              <mc:Choice xmlns:v="urn:schemas-microsoft-com:vml" Requires="v">
                <p:oleObj name="Equazione" r:id="rId9" imgW="190440" imgH="215640" progId="Equation.3">
                  <p:embed/>
                </p:oleObj>
              </mc:Choice>
              <mc:Fallback>
                <p:oleObj name="Equazione" r:id="rId9" imgW="190440" imgH="215640" progId="Equation.3">
                  <p:embed/>
                  <p:pic>
                    <p:nvPicPr>
                      <p:cNvPr id="358404" name="Object 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708525" y="4143375"/>
                        <a:ext cx="425450" cy="539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13" name="Picture 13"/>
          <p:cNvPicPr>
            <a:picLocks noChangeAspect="1" noChangeArrowheads="1"/>
          </p:cNvPicPr>
          <p:nvPr/>
        </p:nvPicPr>
        <p:blipFill>
          <a:blip r:embed="rId11"/>
          <a:srcRect/>
          <a:stretch>
            <a:fillRect/>
          </a:stretch>
        </p:blipFill>
        <p:spPr bwMode="auto">
          <a:xfrm>
            <a:off x="6255197" y="3829050"/>
            <a:ext cx="2888803" cy="1771649"/>
          </a:xfrm>
          <a:prstGeom prst="rect">
            <a:avLst/>
          </a:prstGeom>
          <a:noFill/>
          <a:ln w="9525">
            <a:noFill/>
            <a:miter lim="800000"/>
            <a:headEnd/>
            <a:tailEnd/>
          </a:ln>
          <a:effectLst/>
        </p:spPr>
      </p:pic>
      <p:sp>
        <p:nvSpPr>
          <p:cNvPr id="14" name="Ovale 153"/>
          <p:cNvSpPr>
            <a:spLocks noChangeArrowheads="1"/>
          </p:cNvSpPr>
          <p:nvPr/>
        </p:nvSpPr>
        <p:spPr bwMode="auto">
          <a:xfrm flipV="1">
            <a:off x="5995167" y="2225072"/>
            <a:ext cx="71997" cy="71967"/>
          </a:xfrm>
          <a:prstGeom prst="ellipse">
            <a:avLst/>
          </a:prstGeom>
          <a:solidFill>
            <a:srgbClr val="FF0000"/>
          </a:solidFill>
          <a:ln w="9525" algn="ctr">
            <a:solidFill>
              <a:srgbClr val="FF0000"/>
            </a:solidFill>
            <a:round/>
            <a:headEnd/>
            <a:tailEnd/>
          </a:ln>
        </p:spPr>
        <p:txBody>
          <a:bodyPr lIns="0" tIns="0" rIns="0" bIns="0"/>
          <a:lstStyle/>
          <a:p>
            <a:pPr algn="ctr">
              <a:spcBef>
                <a:spcPct val="20000"/>
              </a:spcBef>
            </a:pPr>
            <a:endParaRPr lang="en-US" sz="2400" b="0">
              <a:solidFill>
                <a:srgbClr val="000000"/>
              </a:solidFill>
              <a:ea typeface="+mn-ea"/>
              <a:cs typeface="+mn-cs"/>
            </a:endParaRPr>
          </a:p>
        </p:txBody>
      </p:sp>
      <p:graphicFrame>
        <p:nvGraphicFramePr>
          <p:cNvPr id="359429" name="Object 5"/>
          <p:cNvGraphicFramePr>
            <a:graphicFrameLocks noChangeAspect="1"/>
          </p:cNvGraphicFramePr>
          <p:nvPr/>
        </p:nvGraphicFramePr>
        <p:xfrm>
          <a:off x="6761163" y="1997075"/>
          <a:ext cx="1008062" cy="477838"/>
        </p:xfrm>
        <a:graphic>
          <a:graphicData uri="http://schemas.openxmlformats.org/presentationml/2006/ole">
            <mc:AlternateContent xmlns:mc="http://schemas.openxmlformats.org/markup-compatibility/2006">
              <mc:Choice xmlns:v="urn:schemas-microsoft-com:vml" Requires="v">
                <p:oleObj name="Equazione" r:id="rId12" imgW="482400" imgH="228600" progId="Equation.3">
                  <p:embed/>
                </p:oleObj>
              </mc:Choice>
              <mc:Fallback>
                <p:oleObj name="Equazione" r:id="rId12" imgW="482400" imgH="228600" progId="Equation.3">
                  <p:embed/>
                  <p:pic>
                    <p:nvPicPr>
                      <p:cNvPr id="359429" name="Object 5"/>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761163" y="1997075"/>
                        <a:ext cx="1008062" cy="477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6" name="Rombo 15"/>
          <p:cNvSpPr/>
          <p:nvPr/>
        </p:nvSpPr>
        <p:spPr bwMode="auto">
          <a:xfrm>
            <a:off x="8135620" y="4592320"/>
            <a:ext cx="190500" cy="190500"/>
          </a:xfrm>
          <a:prstGeom prst="diamond">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it-IT" sz="2400" b="0">
              <a:solidFill>
                <a:srgbClr val="000000"/>
              </a:solidFill>
              <a:ea typeface="+mn-ea"/>
              <a:cs typeface="+mn-cs"/>
            </a:endParaRPr>
          </a:p>
        </p:txBody>
      </p:sp>
      <p:cxnSp>
        <p:nvCxnSpPr>
          <p:cNvPr id="18" name="Connettore 2 17"/>
          <p:cNvCxnSpPr/>
          <p:nvPr/>
        </p:nvCxnSpPr>
        <p:spPr bwMode="auto">
          <a:xfrm rot="16200000" flipH="1">
            <a:off x="7000875" y="2676525"/>
            <a:ext cx="1238250" cy="95250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19" name="CasellaDiTesto 18"/>
          <p:cNvSpPr txBox="1"/>
          <p:nvPr/>
        </p:nvSpPr>
        <p:spPr>
          <a:xfrm>
            <a:off x="8459197" y="5607050"/>
            <a:ext cx="684803" cy="400110"/>
          </a:xfrm>
          <a:prstGeom prst="rect">
            <a:avLst/>
          </a:prstGeom>
          <a:noFill/>
        </p:spPr>
        <p:txBody>
          <a:bodyPr wrap="none" rtlCol="0">
            <a:spAutoFit/>
          </a:bodyPr>
          <a:lstStyle/>
          <a:p>
            <a:pPr eaLnBrk="1" hangingPunct="1"/>
            <a:r>
              <a:rPr lang="en-US" sz="2000" b="0" dirty="0">
                <a:solidFill>
                  <a:srgbClr val="000000"/>
                </a:solidFill>
                <a:latin typeface="Arial" pitchFamily="34" charset="0"/>
                <a:ea typeface="+mn-ea"/>
                <a:cs typeface="+mn-cs"/>
              </a:rPr>
              <a:t>PC1</a:t>
            </a:r>
          </a:p>
        </p:txBody>
      </p:sp>
      <p:graphicFrame>
        <p:nvGraphicFramePr>
          <p:cNvPr id="359430" name="Object 6"/>
          <p:cNvGraphicFramePr>
            <a:graphicFrameLocks noChangeAspect="1"/>
          </p:cNvGraphicFramePr>
          <p:nvPr/>
        </p:nvGraphicFramePr>
        <p:xfrm>
          <a:off x="4413250" y="1628775"/>
          <a:ext cx="490538" cy="539750"/>
        </p:xfrm>
        <a:graphic>
          <a:graphicData uri="http://schemas.openxmlformats.org/presentationml/2006/ole">
            <mc:AlternateContent xmlns:mc="http://schemas.openxmlformats.org/markup-compatibility/2006">
              <mc:Choice xmlns:v="urn:schemas-microsoft-com:vml" Requires="v">
                <p:oleObj name="Equazione" r:id="rId14" imgW="177480" imgH="215640" progId="Equation.3">
                  <p:embed/>
                </p:oleObj>
              </mc:Choice>
              <mc:Fallback>
                <p:oleObj name="Equazione" r:id="rId14" imgW="177480" imgH="215640" progId="Equation.3">
                  <p:embed/>
                  <p:pic>
                    <p:nvPicPr>
                      <p:cNvPr id="359430" name="Object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413250" y="1628775"/>
                        <a:ext cx="490538" cy="539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59431" name="Object 7"/>
          <p:cNvGraphicFramePr>
            <a:graphicFrameLocks noChangeAspect="1"/>
          </p:cNvGraphicFramePr>
          <p:nvPr/>
        </p:nvGraphicFramePr>
        <p:xfrm>
          <a:off x="4949726" y="1652587"/>
          <a:ext cx="425450" cy="492125"/>
        </p:xfrm>
        <a:graphic>
          <a:graphicData uri="http://schemas.openxmlformats.org/presentationml/2006/ole">
            <mc:AlternateContent xmlns:mc="http://schemas.openxmlformats.org/markup-compatibility/2006">
              <mc:Choice xmlns:v="urn:schemas-microsoft-com:vml" Requires="v">
                <p:oleObj name="Equazione" r:id="rId15" imgW="190440" imgH="215640" progId="Equation.3">
                  <p:embed/>
                </p:oleObj>
              </mc:Choice>
              <mc:Fallback>
                <p:oleObj name="Equazione" r:id="rId15" imgW="190440" imgH="215640" progId="Equation.3">
                  <p:embed/>
                  <p:pic>
                    <p:nvPicPr>
                      <p:cNvPr id="359431" name="Object 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949726" y="1652587"/>
                        <a:ext cx="425450" cy="492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59432" name="Object 8"/>
          <p:cNvGraphicFramePr>
            <a:graphicFrameLocks noChangeAspect="1"/>
          </p:cNvGraphicFramePr>
          <p:nvPr/>
        </p:nvGraphicFramePr>
        <p:xfrm>
          <a:off x="3165475" y="5873750"/>
          <a:ext cx="339725" cy="436563"/>
        </p:xfrm>
        <a:graphic>
          <a:graphicData uri="http://schemas.openxmlformats.org/presentationml/2006/ole">
            <mc:AlternateContent xmlns:mc="http://schemas.openxmlformats.org/markup-compatibility/2006">
              <mc:Choice xmlns:v="urn:schemas-microsoft-com:vml" Requires="v">
                <p:oleObj name="Equazione" r:id="rId16" imgW="177480" imgH="228600" progId="Equation.3">
                  <p:embed/>
                </p:oleObj>
              </mc:Choice>
              <mc:Fallback>
                <p:oleObj name="Equazione" r:id="rId16" imgW="177480" imgH="228600" progId="Equation.3">
                  <p:embed/>
                  <p:pic>
                    <p:nvPicPr>
                      <p:cNvPr id="359432" name="Object 8"/>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165475" y="5873750"/>
                        <a:ext cx="339725" cy="436563"/>
                      </a:xfrm>
                      <a:prstGeom prst="rect">
                        <a:avLst/>
                      </a:prstGeom>
                      <a:solidFill>
                        <a:schemeClr val="bg1"/>
                      </a:solidFill>
                    </p:spPr>
                  </p:pic>
                </p:oleObj>
              </mc:Fallback>
            </mc:AlternateContent>
          </a:graphicData>
        </a:graphic>
      </p:graphicFrame>
      <p:graphicFrame>
        <p:nvGraphicFramePr>
          <p:cNvPr id="359433" name="Object 9"/>
          <p:cNvGraphicFramePr>
            <a:graphicFrameLocks noChangeAspect="1"/>
          </p:cNvGraphicFramePr>
          <p:nvPr/>
        </p:nvGraphicFramePr>
        <p:xfrm>
          <a:off x="285750" y="3222625"/>
          <a:ext cx="339725" cy="436563"/>
        </p:xfrm>
        <a:graphic>
          <a:graphicData uri="http://schemas.openxmlformats.org/presentationml/2006/ole">
            <mc:AlternateContent xmlns:mc="http://schemas.openxmlformats.org/markup-compatibility/2006">
              <mc:Choice xmlns:v="urn:schemas-microsoft-com:vml" Requires="v">
                <p:oleObj name="Equazione" r:id="rId18" imgW="177480" imgH="228600" progId="Equation.3">
                  <p:embed/>
                </p:oleObj>
              </mc:Choice>
              <mc:Fallback>
                <p:oleObj name="Equazione" r:id="rId18" imgW="177480" imgH="228600" progId="Equation.3">
                  <p:embed/>
                  <p:pic>
                    <p:nvPicPr>
                      <p:cNvPr id="359433" name="Object 9"/>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285750" y="3222625"/>
                        <a:ext cx="339725" cy="436563"/>
                      </a:xfrm>
                      <a:prstGeom prst="rect">
                        <a:avLst/>
                      </a:prstGeom>
                      <a:solidFill>
                        <a:schemeClr val="bg1"/>
                      </a:solidFill>
                    </p:spPr>
                  </p:pic>
                </p:oleObj>
              </mc:Fallback>
            </mc:AlternateContent>
          </a:graphicData>
        </a:graphic>
      </p:graphicFrame>
      <p:graphicFrame>
        <p:nvGraphicFramePr>
          <p:cNvPr id="359434" name="Object 10"/>
          <p:cNvGraphicFramePr>
            <a:graphicFrameLocks noChangeAspect="1"/>
          </p:cNvGraphicFramePr>
          <p:nvPr/>
        </p:nvGraphicFramePr>
        <p:xfrm>
          <a:off x="6137275" y="5816600"/>
          <a:ext cx="339725" cy="436563"/>
        </p:xfrm>
        <a:graphic>
          <a:graphicData uri="http://schemas.openxmlformats.org/presentationml/2006/ole">
            <mc:AlternateContent xmlns:mc="http://schemas.openxmlformats.org/markup-compatibility/2006">
              <mc:Choice xmlns:v="urn:schemas-microsoft-com:vml" Requires="v">
                <p:oleObj name="Equazione" r:id="rId20" imgW="177480" imgH="228600" progId="Equation.3">
                  <p:embed/>
                </p:oleObj>
              </mc:Choice>
              <mc:Fallback>
                <p:oleObj name="Equazione" r:id="rId20" imgW="177480" imgH="228600" progId="Equation.3">
                  <p:embed/>
                  <p:pic>
                    <p:nvPicPr>
                      <p:cNvPr id="359434" name="Object 10"/>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137275" y="5816600"/>
                        <a:ext cx="339725" cy="436563"/>
                      </a:xfrm>
                      <a:prstGeom prst="rect">
                        <a:avLst/>
                      </a:prstGeom>
                      <a:solidFill>
                        <a:schemeClr val="bg1"/>
                      </a:solidFill>
                    </p:spPr>
                  </p:pic>
                </p:oleObj>
              </mc:Fallback>
            </mc:AlternateContent>
          </a:graphicData>
        </a:graphic>
      </p:graphicFrame>
      <p:graphicFrame>
        <p:nvGraphicFramePr>
          <p:cNvPr id="359435" name="Object 11"/>
          <p:cNvGraphicFramePr>
            <a:graphicFrameLocks noChangeAspect="1"/>
          </p:cNvGraphicFramePr>
          <p:nvPr/>
        </p:nvGraphicFramePr>
        <p:xfrm>
          <a:off x="3543300" y="3127375"/>
          <a:ext cx="339725" cy="436563"/>
        </p:xfrm>
        <a:graphic>
          <a:graphicData uri="http://schemas.openxmlformats.org/presentationml/2006/ole">
            <mc:AlternateContent xmlns:mc="http://schemas.openxmlformats.org/markup-compatibility/2006">
              <mc:Choice xmlns:v="urn:schemas-microsoft-com:vml" Requires="v">
                <p:oleObj name="Equazione" r:id="rId21" imgW="177480" imgH="228600" progId="Equation.3">
                  <p:embed/>
                </p:oleObj>
              </mc:Choice>
              <mc:Fallback>
                <p:oleObj name="Equazione" r:id="rId21" imgW="177480" imgH="228600" progId="Equation.3">
                  <p:embed/>
                  <p:pic>
                    <p:nvPicPr>
                      <p:cNvPr id="359435" name="Object 11"/>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543300" y="3127375"/>
                        <a:ext cx="339725" cy="436563"/>
                      </a:xfrm>
                      <a:prstGeom prst="rect">
                        <a:avLst/>
                      </a:prstGeom>
                      <a:solidFill>
                        <a:schemeClr val="bg1"/>
                      </a:solidFill>
                    </p:spPr>
                  </p:pic>
                </p:oleObj>
              </mc:Fallback>
            </mc:AlternateContent>
          </a:graphicData>
        </a:graphic>
      </p:graphicFrame>
    </p:spTree>
    <p:extLst>
      <p:ext uri="{BB962C8B-B14F-4D97-AF65-F5344CB8AC3E}">
        <p14:creationId xmlns:p14="http://schemas.microsoft.com/office/powerpoint/2010/main" val="296706024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7" name="Titolo 1"/>
          <p:cNvSpPr>
            <a:spLocks noGrp="1"/>
          </p:cNvSpPr>
          <p:nvPr>
            <p:ph type="title"/>
          </p:nvPr>
        </p:nvSpPr>
        <p:spPr/>
        <p:txBody>
          <a:bodyPr/>
          <a:lstStyle/>
          <a:p>
            <a:r>
              <a:rPr lang="en-US" dirty="0"/>
              <a:t>Exercise 1: Solution</a:t>
            </a:r>
          </a:p>
        </p:txBody>
      </p:sp>
      <p:sp>
        <p:nvSpPr>
          <p:cNvPr id="8200" name="Rectangle 2"/>
          <p:cNvSpPr>
            <a:spLocks noChangeArrowheads="1"/>
          </p:cNvSpPr>
          <p:nvPr/>
        </p:nvSpPr>
        <p:spPr bwMode="auto">
          <a:xfrm>
            <a:off x="0" y="0"/>
            <a:ext cx="9144000" cy="0"/>
          </a:xfrm>
          <a:prstGeom prst="rect">
            <a:avLst/>
          </a:prstGeom>
          <a:noFill/>
          <a:ln w="9525" algn="ctr">
            <a:noFill/>
            <a:miter lim="800000"/>
            <a:headEnd/>
            <a:tailEnd/>
          </a:ln>
        </p:spPr>
        <p:txBody>
          <a:bodyPr wrap="none" lIns="0" tIns="0" rIns="0" bIns="0" anchor="ctr">
            <a:spAutoFit/>
          </a:bodyPr>
          <a:lstStyle/>
          <a:p>
            <a:pPr algn="ctr">
              <a:spcBef>
                <a:spcPct val="20000"/>
              </a:spcBef>
            </a:pPr>
            <a:endParaRPr lang="en-US" sz="2400" b="0">
              <a:solidFill>
                <a:srgbClr val="000000"/>
              </a:solidFill>
              <a:ea typeface="+mn-ea"/>
              <a:cs typeface="+mn-cs"/>
            </a:endParaRPr>
          </a:p>
        </p:txBody>
      </p:sp>
      <p:graphicFrame>
        <p:nvGraphicFramePr>
          <p:cNvPr id="8195" name="Object 2"/>
          <p:cNvGraphicFramePr>
            <a:graphicFrameLocks noChangeAspect="1"/>
          </p:cNvGraphicFramePr>
          <p:nvPr/>
        </p:nvGraphicFramePr>
        <p:xfrm>
          <a:off x="4569651" y="1317625"/>
          <a:ext cx="1984375" cy="434975"/>
        </p:xfrm>
        <a:graphic>
          <a:graphicData uri="http://schemas.openxmlformats.org/presentationml/2006/ole">
            <mc:AlternateContent xmlns:mc="http://schemas.openxmlformats.org/markup-compatibility/2006">
              <mc:Choice xmlns:v="urn:schemas-microsoft-com:vml" Requires="v">
                <p:oleObj name="Equazione" r:id="rId3" imgW="1041120" imgH="228600" progId="Equation.3">
                  <p:embed/>
                </p:oleObj>
              </mc:Choice>
              <mc:Fallback>
                <p:oleObj name="Equazione" r:id="rId3" imgW="1041120" imgH="228600" progId="Equation.3">
                  <p:embed/>
                  <p:pic>
                    <p:nvPicPr>
                      <p:cNvPr id="8195"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69651" y="1317625"/>
                        <a:ext cx="1984375" cy="4349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207" name="CasellaDiTesto 152"/>
          <p:cNvSpPr txBox="1">
            <a:spLocks noChangeArrowheads="1"/>
          </p:cNvSpPr>
          <p:nvPr/>
        </p:nvSpPr>
        <p:spPr bwMode="auto">
          <a:xfrm>
            <a:off x="409575" y="1341035"/>
            <a:ext cx="8412163" cy="1508105"/>
          </a:xfrm>
          <a:prstGeom prst="rect">
            <a:avLst/>
          </a:prstGeom>
          <a:noFill/>
          <a:ln w="9525">
            <a:noFill/>
            <a:miter lim="800000"/>
            <a:headEnd/>
            <a:tailEnd/>
          </a:ln>
        </p:spPr>
        <p:txBody>
          <a:bodyPr>
            <a:spAutoFit/>
          </a:bodyPr>
          <a:lstStyle/>
          <a:p>
            <a:pPr>
              <a:spcBef>
                <a:spcPct val="20000"/>
              </a:spcBef>
              <a:buFont typeface="Arial" pitchFamily="34" charset="0"/>
              <a:buChar char="•"/>
            </a:pPr>
            <a:r>
              <a:rPr lang="en-US" sz="2000" b="0" dirty="0">
                <a:solidFill>
                  <a:srgbClr val="000000"/>
                </a:solidFill>
                <a:ea typeface="+mn-ea"/>
                <a:cs typeface="+mn-cs"/>
              </a:rPr>
              <a:t>Measured signals at present time: </a:t>
            </a:r>
          </a:p>
          <a:p>
            <a:pPr>
              <a:spcBef>
                <a:spcPct val="20000"/>
              </a:spcBef>
              <a:buFont typeface="Arial" pitchFamily="34" charset="0"/>
              <a:buChar char="•"/>
            </a:pPr>
            <a:r>
              <a:rPr lang="en-US" sz="2000" b="0" dirty="0">
                <a:solidFill>
                  <a:srgbClr val="000000"/>
                </a:solidFill>
                <a:ea typeface="+mn-ea"/>
                <a:cs typeface="+mn-cs"/>
              </a:rPr>
              <a:t>Step 1: find principal components</a:t>
            </a:r>
          </a:p>
          <a:p>
            <a:pPr>
              <a:spcBef>
                <a:spcPct val="20000"/>
              </a:spcBef>
              <a:buFont typeface="Arial" pitchFamily="34" charset="0"/>
              <a:buChar char="•"/>
            </a:pPr>
            <a:r>
              <a:rPr lang="en-US" sz="2000" b="0" dirty="0">
                <a:solidFill>
                  <a:srgbClr val="000000"/>
                </a:solidFill>
                <a:ea typeface="+mn-ea"/>
                <a:cs typeface="+mn-cs"/>
              </a:rPr>
              <a:t>Step 2 (</a:t>
            </a:r>
            <a:r>
              <a:rPr lang="en-US" sz="2000" b="0" dirty="0">
                <a:solidFill>
                  <a:srgbClr val="000000"/>
                </a:solidFill>
                <a:latin typeface="Arial" pitchFamily="34" charset="0"/>
                <a:ea typeface="+mn-ea"/>
                <a:cs typeface="+mn-cs"/>
              </a:rPr>
              <a:t>PCA approximation): keep only 1 PC of     ,i.e. </a:t>
            </a:r>
          </a:p>
          <a:p>
            <a:pPr>
              <a:spcBef>
                <a:spcPct val="20000"/>
              </a:spcBef>
              <a:buFont typeface="Arial" pitchFamily="34" charset="0"/>
              <a:buChar char="•"/>
            </a:pPr>
            <a:r>
              <a:rPr lang="en-US" sz="2000" b="0" dirty="0">
                <a:solidFill>
                  <a:srgbClr val="000000"/>
                </a:solidFill>
                <a:ea typeface="+mn-ea"/>
                <a:cs typeface="+mn-cs"/>
              </a:rPr>
              <a:t>Step 3 (</a:t>
            </a:r>
            <a:r>
              <a:rPr lang="en-US" sz="2000" b="0" dirty="0" err="1">
                <a:solidFill>
                  <a:srgbClr val="000000"/>
                </a:solidFill>
                <a:ea typeface="+mn-ea"/>
                <a:cs typeface="+mn-cs"/>
              </a:rPr>
              <a:t>antitrasform</a:t>
            </a:r>
            <a:r>
              <a:rPr lang="en-US" sz="2000" b="0" dirty="0">
                <a:solidFill>
                  <a:srgbClr val="000000"/>
                </a:solidFill>
                <a:ea typeface="+mn-ea"/>
                <a:cs typeface="+mn-cs"/>
              </a:rPr>
              <a:t>): </a:t>
            </a:r>
          </a:p>
        </p:txBody>
      </p:sp>
      <p:sp>
        <p:nvSpPr>
          <p:cNvPr id="8208" name="Ovale 153"/>
          <p:cNvSpPr>
            <a:spLocks noChangeArrowheads="1"/>
          </p:cNvSpPr>
          <p:nvPr/>
        </p:nvSpPr>
        <p:spPr bwMode="auto">
          <a:xfrm flipV="1">
            <a:off x="7012714" y="1497709"/>
            <a:ext cx="71997" cy="71967"/>
          </a:xfrm>
          <a:prstGeom prst="ellipse">
            <a:avLst/>
          </a:prstGeom>
          <a:solidFill>
            <a:srgbClr val="FF0000"/>
          </a:solidFill>
          <a:ln w="9525" algn="ctr">
            <a:solidFill>
              <a:srgbClr val="FF0000"/>
            </a:solidFill>
            <a:round/>
            <a:headEnd/>
            <a:tailEnd/>
          </a:ln>
        </p:spPr>
        <p:txBody>
          <a:bodyPr lIns="0" tIns="0" rIns="0" bIns="0"/>
          <a:lstStyle/>
          <a:p>
            <a:pPr algn="ctr">
              <a:spcBef>
                <a:spcPct val="20000"/>
              </a:spcBef>
            </a:pPr>
            <a:endParaRPr lang="en-US" sz="2400" b="0">
              <a:solidFill>
                <a:srgbClr val="000000"/>
              </a:solidFill>
              <a:ea typeface="+mn-ea"/>
              <a:cs typeface="+mn-cs"/>
            </a:endParaRPr>
          </a:p>
        </p:txBody>
      </p:sp>
      <p:sp>
        <p:nvSpPr>
          <p:cNvPr id="14" name="Ovale 153"/>
          <p:cNvSpPr>
            <a:spLocks noChangeArrowheads="1"/>
          </p:cNvSpPr>
          <p:nvPr/>
        </p:nvSpPr>
        <p:spPr bwMode="auto">
          <a:xfrm flipV="1">
            <a:off x="6099076" y="2183509"/>
            <a:ext cx="71997" cy="71967"/>
          </a:xfrm>
          <a:prstGeom prst="ellipse">
            <a:avLst/>
          </a:prstGeom>
          <a:solidFill>
            <a:srgbClr val="FF0000"/>
          </a:solidFill>
          <a:ln w="9525" algn="ctr">
            <a:solidFill>
              <a:srgbClr val="FF0000"/>
            </a:solidFill>
            <a:round/>
            <a:headEnd/>
            <a:tailEnd/>
          </a:ln>
        </p:spPr>
        <p:txBody>
          <a:bodyPr lIns="0" tIns="0" rIns="0" bIns="0"/>
          <a:lstStyle/>
          <a:p>
            <a:pPr algn="ctr">
              <a:spcBef>
                <a:spcPct val="20000"/>
              </a:spcBef>
            </a:pPr>
            <a:endParaRPr lang="en-US" sz="2400" b="0">
              <a:solidFill>
                <a:srgbClr val="000000"/>
              </a:solidFill>
              <a:ea typeface="+mn-ea"/>
              <a:cs typeface="+mn-cs"/>
            </a:endParaRPr>
          </a:p>
        </p:txBody>
      </p:sp>
      <p:graphicFrame>
        <p:nvGraphicFramePr>
          <p:cNvPr id="359429" name="Object 5"/>
          <p:cNvGraphicFramePr>
            <a:graphicFrameLocks noChangeAspect="1"/>
          </p:cNvGraphicFramePr>
          <p:nvPr/>
        </p:nvGraphicFramePr>
        <p:xfrm>
          <a:off x="6761163" y="1997075"/>
          <a:ext cx="1008062" cy="477838"/>
        </p:xfrm>
        <a:graphic>
          <a:graphicData uri="http://schemas.openxmlformats.org/presentationml/2006/ole">
            <mc:AlternateContent xmlns:mc="http://schemas.openxmlformats.org/markup-compatibility/2006">
              <mc:Choice xmlns:v="urn:schemas-microsoft-com:vml" Requires="v">
                <p:oleObj name="Equazione" r:id="rId5" imgW="482400" imgH="228600" progId="Equation.3">
                  <p:embed/>
                </p:oleObj>
              </mc:Choice>
              <mc:Fallback>
                <p:oleObj name="Equazione" r:id="rId5" imgW="482400" imgH="228600" progId="Equation.3">
                  <p:embed/>
                  <p:pic>
                    <p:nvPicPr>
                      <p:cNvPr id="359429"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61163" y="1997075"/>
                        <a:ext cx="1008062" cy="477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mc:AlternateContent xmlns:mc="http://schemas.openxmlformats.org/markup-compatibility/2006" xmlns:a14="http://schemas.microsoft.com/office/drawing/2010/main">
        <mc:Choice Requires="a14">
          <p:sp>
            <p:nvSpPr>
              <p:cNvPr id="360455" name="Object 2"/>
              <p:cNvSpPr txBox="1"/>
              <p:nvPr/>
            </p:nvSpPr>
            <p:spPr bwMode="auto">
              <a:xfrm>
                <a:off x="3005138" y="2393950"/>
                <a:ext cx="1744662" cy="508000"/>
              </a:xfrm>
              <a:prstGeom prst="rect">
                <a:avLst/>
              </a:prstGeom>
              <a:noFill/>
            </p:spPr>
            <p:txBody>
              <a:bodyPr>
                <a:normAutofit/>
              </a:bodyPr>
              <a:lstStyle/>
              <a:p>
                <a:pPr/>
                <a14:m>
                  <m:oMathPara xmlns:m="http://schemas.openxmlformats.org/officeDocument/2006/math">
                    <m:oMathParaPr>
                      <m:jc m:val="left"/>
                    </m:oMathParaPr>
                    <m:oMath xmlns:m="http://schemas.openxmlformats.org/officeDocument/2006/math">
                      <m:sSup>
                        <m:sSupPr>
                          <m:ctrlPr>
                            <a:rPr lang="it-IT" i="1" smtClean="0">
                              <a:solidFill>
                                <a:srgbClr val="000000"/>
                              </a:solidFill>
                              <a:latin typeface="Cambria Math" panose="02040503050406030204" pitchFamily="18" charset="0"/>
                            </a:rPr>
                          </m:ctrlPr>
                        </m:sSupPr>
                        <m:e>
                          <m:acc>
                            <m:accPr>
                              <m:chr m:val="̂"/>
                              <m:ctrlPr>
                                <a:rPr lang="it-IT" i="1">
                                  <a:solidFill>
                                    <a:srgbClr val="000000"/>
                                  </a:solidFill>
                                  <a:latin typeface="Cambria Math" panose="02040503050406030204" pitchFamily="18" charset="0"/>
                                </a:rPr>
                              </m:ctrlPr>
                            </m:accPr>
                            <m:e>
                              <m:acc>
                                <m:accPr>
                                  <m:chr m:val="⃗"/>
                                  <m:ctrlPr>
                                    <a:rPr lang="it-IT" i="1">
                                      <a:solidFill>
                                        <a:srgbClr val="000000"/>
                                      </a:solidFill>
                                      <a:latin typeface="Cambria Math" panose="02040503050406030204" pitchFamily="18" charset="0"/>
                                    </a:rPr>
                                  </m:ctrlPr>
                                </m:accPr>
                                <m:e>
                                  <m:r>
                                    <a:rPr lang="it-IT" i="1">
                                      <a:solidFill>
                                        <a:srgbClr val="000000"/>
                                      </a:solidFill>
                                      <a:latin typeface="Cambria Math" panose="02040503050406030204" pitchFamily="18" charset="0"/>
                                    </a:rPr>
                                    <m:t>𝑥</m:t>
                                  </m:r>
                                </m:e>
                              </m:acc>
                            </m:e>
                          </m:acc>
                        </m:e>
                        <m:sup>
                          <m:r>
                            <a:rPr lang="it-IT" i="1">
                              <a:solidFill>
                                <a:srgbClr val="000000"/>
                              </a:solidFill>
                              <a:latin typeface="Cambria Math" panose="02040503050406030204" pitchFamily="18" charset="0"/>
                            </a:rPr>
                            <m:t>𝑛𝑐</m:t>
                          </m:r>
                        </m:sup>
                      </m:sSup>
                      <m:r>
                        <a:rPr lang="it-IT" i="1">
                          <a:solidFill>
                            <a:srgbClr val="000000"/>
                          </a:solidFill>
                          <a:latin typeface="Cambria Math" panose="02040503050406030204" pitchFamily="18" charset="0"/>
                        </a:rPr>
                        <m:t>=</m:t>
                      </m:r>
                      <m:sSup>
                        <m:sSupPr>
                          <m:ctrlPr>
                            <a:rPr lang="it-IT" i="1">
                              <a:solidFill>
                                <a:srgbClr val="000000"/>
                              </a:solidFill>
                              <a:latin typeface="Cambria Math" panose="02040503050406030204" pitchFamily="18" charset="0"/>
                            </a:rPr>
                          </m:ctrlPr>
                        </m:sSupPr>
                        <m:e>
                          <m:acc>
                            <m:accPr>
                              <m:chr m:val="⃗"/>
                              <m:ctrlPr>
                                <a:rPr lang="it-IT" i="1">
                                  <a:solidFill>
                                    <a:srgbClr val="000000"/>
                                  </a:solidFill>
                                  <a:latin typeface="Cambria Math" panose="02040503050406030204" pitchFamily="18" charset="0"/>
                                </a:rPr>
                              </m:ctrlPr>
                            </m:accPr>
                            <m:e>
                              <m:r>
                                <a:rPr lang="it-IT" i="1">
                                  <a:solidFill>
                                    <a:srgbClr val="000000"/>
                                  </a:solidFill>
                                  <a:latin typeface="Cambria Math" panose="02040503050406030204" pitchFamily="18" charset="0"/>
                                </a:rPr>
                                <m:t>𝑥</m:t>
                              </m:r>
                            </m:e>
                          </m:acc>
                        </m:e>
                        <m:sup>
                          <m:r>
                            <a:rPr lang="it-IT" i="1">
                              <a:solidFill>
                                <a:srgbClr val="000000"/>
                              </a:solidFill>
                              <a:latin typeface="Cambria Math" panose="02040503050406030204" pitchFamily="18" charset="0"/>
                            </a:rPr>
                            <m:t>𝑜𝑏𝑠</m:t>
                          </m:r>
                        </m:sup>
                      </m:sSup>
                      <m:sSub>
                        <m:sSubPr>
                          <m:ctrlPr>
                            <a:rPr lang="it-IT" i="1">
                              <a:solidFill>
                                <a:srgbClr val="000000"/>
                              </a:solidFill>
                              <a:latin typeface="Cambria Math" panose="02040503050406030204" pitchFamily="18" charset="0"/>
                            </a:rPr>
                          </m:ctrlPr>
                        </m:sSubPr>
                        <m:e>
                          <m:r>
                            <a:rPr lang="it-IT" i="1">
                              <a:solidFill>
                                <a:srgbClr val="000000"/>
                              </a:solidFill>
                              <a:latin typeface="Cambria Math" panose="02040503050406030204" pitchFamily="18" charset="0"/>
                            </a:rPr>
                            <m:t>𝑃</m:t>
                          </m:r>
                        </m:e>
                        <m:sub>
                          <m:r>
                            <a:rPr lang="it-IT" b="0" i="1" smtClean="0">
                              <a:solidFill>
                                <a:srgbClr val="000000"/>
                              </a:solidFill>
                              <a:latin typeface="Cambria Math" panose="02040503050406030204" pitchFamily="18" charset="0"/>
                            </a:rPr>
                            <m:t>𝑙</m:t>
                          </m:r>
                        </m:sub>
                      </m:sSub>
                      <m:sSubSup>
                        <m:sSubSupPr>
                          <m:ctrlPr>
                            <a:rPr lang="it-IT" i="1">
                              <a:solidFill>
                                <a:srgbClr val="000000"/>
                              </a:solidFill>
                              <a:latin typeface="Cambria Math" panose="02040503050406030204" pitchFamily="18" charset="0"/>
                            </a:rPr>
                          </m:ctrlPr>
                        </m:sSubSupPr>
                        <m:e>
                          <m:r>
                            <a:rPr lang="it-IT" i="1">
                              <a:solidFill>
                                <a:srgbClr val="000000"/>
                              </a:solidFill>
                              <a:latin typeface="Cambria Math" panose="02040503050406030204" pitchFamily="18" charset="0"/>
                            </a:rPr>
                            <m:t>𝑃</m:t>
                          </m:r>
                        </m:e>
                        <m:sub>
                          <m:r>
                            <a:rPr lang="it-IT" b="0" i="1" smtClean="0">
                              <a:solidFill>
                                <a:srgbClr val="000000"/>
                              </a:solidFill>
                              <a:latin typeface="Cambria Math" panose="02040503050406030204" pitchFamily="18" charset="0"/>
                            </a:rPr>
                            <m:t>𝑙</m:t>
                          </m:r>
                        </m:sub>
                        <m:sup>
                          <m:r>
                            <a:rPr lang="it-IT" i="1">
                              <a:solidFill>
                                <a:srgbClr val="000000"/>
                              </a:solidFill>
                              <a:latin typeface="Cambria Math" panose="02040503050406030204" pitchFamily="18" charset="0"/>
                            </a:rPr>
                            <m:t>𝑇</m:t>
                          </m:r>
                        </m:sup>
                      </m:sSubSup>
                    </m:oMath>
                  </m:oMathPara>
                </a14:m>
                <a:endParaRPr lang="it-IT" dirty="0"/>
              </a:p>
            </p:txBody>
          </p:sp>
        </mc:Choice>
        <mc:Fallback xmlns="">
          <p:sp>
            <p:nvSpPr>
              <p:cNvPr id="360455" name="Object 2"/>
              <p:cNvSpPr txBox="1">
                <a:spLocks noRot="1" noChangeAspect="1" noMove="1" noResize="1" noEditPoints="1" noAdjustHandles="1" noChangeArrowheads="1" noChangeShapeType="1" noTextEdit="1"/>
              </p:cNvSpPr>
              <p:nvPr/>
            </p:nvSpPr>
            <p:spPr bwMode="auto">
              <a:xfrm>
                <a:off x="3005138" y="2393950"/>
                <a:ext cx="1744662" cy="508000"/>
              </a:xfrm>
              <a:prstGeom prst="rect">
                <a:avLst/>
              </a:prstGeom>
              <a:blipFill>
                <a:blip r:embed="rId7"/>
                <a:stretch>
                  <a:fillRect t="-8434"/>
                </a:stretch>
              </a:blipFill>
            </p:spPr>
            <p:txBody>
              <a:bodyPr/>
              <a:lstStyle/>
              <a:p>
                <a:r>
                  <a:rPr lang="it-IT">
                    <a:noFill/>
                  </a:rPr>
                  <a:t> </a:t>
                </a:r>
              </a:p>
            </p:txBody>
          </p:sp>
        </mc:Fallback>
      </mc:AlternateContent>
      <p:sp>
        <p:nvSpPr>
          <p:cNvPr id="22" name="Rombo 21"/>
          <p:cNvSpPr/>
          <p:nvPr/>
        </p:nvSpPr>
        <p:spPr bwMode="auto">
          <a:xfrm>
            <a:off x="4876800" y="2552700"/>
            <a:ext cx="266700" cy="228600"/>
          </a:xfrm>
          <a:prstGeom prst="diamond">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it-IT" sz="2400" b="0">
              <a:solidFill>
                <a:srgbClr val="000000"/>
              </a:solidFill>
              <a:ea typeface="+mn-ea"/>
              <a:cs typeface="+mn-cs"/>
            </a:endParaRPr>
          </a:p>
        </p:txBody>
      </p:sp>
      <p:graphicFrame>
        <p:nvGraphicFramePr>
          <p:cNvPr id="360457" name="Object 4"/>
          <p:cNvGraphicFramePr>
            <a:graphicFrameLocks noChangeAspect="1"/>
          </p:cNvGraphicFramePr>
          <p:nvPr/>
        </p:nvGraphicFramePr>
        <p:xfrm>
          <a:off x="3779838" y="5992813"/>
          <a:ext cx="1162050" cy="438150"/>
        </p:xfrm>
        <a:graphic>
          <a:graphicData uri="http://schemas.openxmlformats.org/presentationml/2006/ole">
            <mc:AlternateContent xmlns:mc="http://schemas.openxmlformats.org/markup-compatibility/2006">
              <mc:Choice xmlns:v="urn:schemas-microsoft-com:vml" Requires="v">
                <p:oleObj name="Equazione" r:id="rId8" imgW="609480" imgH="228600" progId="Equation.3">
                  <p:embed/>
                </p:oleObj>
              </mc:Choice>
              <mc:Fallback>
                <p:oleObj name="Equazione" r:id="rId8" imgW="609480" imgH="228600" progId="Equation.3">
                  <p:embed/>
                  <p:pic>
                    <p:nvPicPr>
                      <p:cNvPr id="360457" name="Object 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779838" y="5992813"/>
                        <a:ext cx="1162050" cy="4381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4" name="Rettangolo 23"/>
          <p:cNvSpPr/>
          <p:nvPr/>
        </p:nvSpPr>
        <p:spPr>
          <a:xfrm>
            <a:off x="5703606" y="6036618"/>
            <a:ext cx="2066591" cy="400110"/>
          </a:xfrm>
          <a:prstGeom prst="rect">
            <a:avLst/>
          </a:prstGeom>
        </p:spPr>
        <p:txBody>
          <a:bodyPr wrap="none">
            <a:spAutoFit/>
          </a:bodyPr>
          <a:lstStyle/>
          <a:p>
            <a:pPr eaLnBrk="1" hangingPunct="1"/>
            <a:r>
              <a:rPr lang="en-US" sz="2000" b="0" dirty="0">
                <a:solidFill>
                  <a:srgbClr val="000000"/>
                </a:solidFill>
                <a:ea typeface="+mn-ea"/>
                <a:cs typeface="+mn-cs"/>
              </a:rPr>
              <a:t>normal condition</a:t>
            </a:r>
            <a:endParaRPr lang="it-IT" sz="2000" b="0" dirty="0">
              <a:solidFill>
                <a:srgbClr val="000000"/>
              </a:solidFill>
              <a:ea typeface="+mn-ea"/>
              <a:cs typeface="+mn-cs"/>
            </a:endParaRPr>
          </a:p>
        </p:txBody>
      </p:sp>
      <p:pic>
        <p:nvPicPr>
          <p:cNvPr id="360459" name="Picture 11"/>
          <p:cNvPicPr>
            <a:picLocks noChangeAspect="1" noChangeArrowheads="1"/>
          </p:cNvPicPr>
          <p:nvPr/>
        </p:nvPicPr>
        <p:blipFill>
          <a:blip r:embed="rId10"/>
          <a:srcRect/>
          <a:stretch>
            <a:fillRect/>
          </a:stretch>
        </p:blipFill>
        <p:spPr bwMode="auto">
          <a:xfrm>
            <a:off x="1204913" y="2619386"/>
            <a:ext cx="4474801" cy="3546856"/>
          </a:xfrm>
          <a:prstGeom prst="rect">
            <a:avLst/>
          </a:prstGeom>
          <a:noFill/>
          <a:ln w="9525">
            <a:noFill/>
            <a:miter lim="800000"/>
            <a:headEnd/>
            <a:tailEnd/>
          </a:ln>
          <a:effectLst/>
        </p:spPr>
      </p:pic>
      <p:graphicFrame>
        <p:nvGraphicFramePr>
          <p:cNvPr id="360460" name="Object 12"/>
          <p:cNvGraphicFramePr>
            <a:graphicFrameLocks noChangeAspect="1"/>
          </p:cNvGraphicFramePr>
          <p:nvPr/>
        </p:nvGraphicFramePr>
        <p:xfrm>
          <a:off x="5318125" y="5740400"/>
          <a:ext cx="339725" cy="436563"/>
        </p:xfrm>
        <a:graphic>
          <a:graphicData uri="http://schemas.openxmlformats.org/presentationml/2006/ole">
            <mc:AlternateContent xmlns:mc="http://schemas.openxmlformats.org/markup-compatibility/2006">
              <mc:Choice xmlns:v="urn:schemas-microsoft-com:vml" Requires="v">
                <p:oleObj name="Equazione" r:id="rId11" imgW="177480" imgH="228600" progId="Equation.3">
                  <p:embed/>
                </p:oleObj>
              </mc:Choice>
              <mc:Fallback>
                <p:oleObj name="Equazione" r:id="rId11" imgW="177480" imgH="228600" progId="Equation.3">
                  <p:embed/>
                  <p:pic>
                    <p:nvPicPr>
                      <p:cNvPr id="360460" name="Object 1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318125" y="5740400"/>
                        <a:ext cx="339725" cy="436563"/>
                      </a:xfrm>
                      <a:prstGeom prst="rect">
                        <a:avLst/>
                      </a:prstGeom>
                      <a:solidFill>
                        <a:schemeClr val="bg1"/>
                      </a:solidFill>
                    </p:spPr>
                  </p:pic>
                </p:oleObj>
              </mc:Fallback>
            </mc:AlternateContent>
          </a:graphicData>
        </a:graphic>
      </p:graphicFrame>
      <p:graphicFrame>
        <p:nvGraphicFramePr>
          <p:cNvPr id="360461" name="Object 13"/>
          <p:cNvGraphicFramePr>
            <a:graphicFrameLocks noChangeAspect="1"/>
          </p:cNvGraphicFramePr>
          <p:nvPr/>
        </p:nvGraphicFramePr>
        <p:xfrm>
          <a:off x="1352550" y="2765425"/>
          <a:ext cx="339725" cy="436563"/>
        </p:xfrm>
        <a:graphic>
          <a:graphicData uri="http://schemas.openxmlformats.org/presentationml/2006/ole">
            <mc:AlternateContent xmlns:mc="http://schemas.openxmlformats.org/markup-compatibility/2006">
              <mc:Choice xmlns:v="urn:schemas-microsoft-com:vml" Requires="v">
                <p:oleObj name="Equazione" r:id="rId13" imgW="177480" imgH="228600" progId="Equation.3">
                  <p:embed/>
                </p:oleObj>
              </mc:Choice>
              <mc:Fallback>
                <p:oleObj name="Equazione" r:id="rId13" imgW="177480" imgH="228600" progId="Equation.3">
                  <p:embed/>
                  <p:pic>
                    <p:nvPicPr>
                      <p:cNvPr id="360461" name="Object 13"/>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352550" y="2765425"/>
                        <a:ext cx="339725" cy="436563"/>
                      </a:xfrm>
                      <a:prstGeom prst="rect">
                        <a:avLst/>
                      </a:prstGeom>
                      <a:solidFill>
                        <a:schemeClr val="bg1"/>
                      </a:solidFill>
                    </p:spPr>
                  </p:pic>
                </p:oleObj>
              </mc:Fallback>
            </mc:AlternateContent>
          </a:graphicData>
        </a:graphic>
      </p:graphicFrame>
      <p:sp>
        <p:nvSpPr>
          <p:cNvPr id="25" name="Freccia in giù 24"/>
          <p:cNvSpPr/>
          <p:nvPr/>
        </p:nvSpPr>
        <p:spPr bwMode="auto">
          <a:xfrm rot="16200000">
            <a:off x="5029200" y="6019800"/>
            <a:ext cx="476250" cy="552450"/>
          </a:xfrm>
          <a:prstGeom prst="down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it-IT" sz="2400" b="0">
              <a:solidFill>
                <a:srgbClr val="000000"/>
              </a:solidFill>
              <a:ea typeface="+mn-ea"/>
              <a:cs typeface="+mn-cs"/>
            </a:endParaRPr>
          </a:p>
        </p:txBody>
      </p:sp>
    </p:spTree>
    <p:extLst>
      <p:ext uri="{BB962C8B-B14F-4D97-AF65-F5344CB8AC3E}">
        <p14:creationId xmlns:p14="http://schemas.microsoft.com/office/powerpoint/2010/main" val="1678440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60457"/>
                                        </p:tgtEl>
                                        <p:attrNameLst>
                                          <p:attrName>style.visibility</p:attrName>
                                        </p:attrNameLst>
                                      </p:cBhvr>
                                      <p:to>
                                        <p:strVal val="visible"/>
                                      </p:to>
                                    </p:set>
                                    <p:animEffect transition="in" filter="blinds(horizontal)">
                                      <p:cBhvr>
                                        <p:cTn id="7" dur="500"/>
                                        <p:tgtEl>
                                          <p:spTgt spid="360457"/>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blinds(horizontal)">
                                      <p:cBhvr>
                                        <p:cTn id="10" dur="500"/>
                                        <p:tgtEl>
                                          <p:spTgt spid="24"/>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blinds(horizontal)">
                                      <p:cBhvr>
                                        <p:cTn id="13"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7" name="Titolo 1"/>
          <p:cNvSpPr>
            <a:spLocks noGrp="1"/>
          </p:cNvSpPr>
          <p:nvPr>
            <p:ph type="title"/>
          </p:nvPr>
        </p:nvSpPr>
        <p:spPr/>
        <p:txBody>
          <a:bodyPr/>
          <a:lstStyle/>
          <a:p>
            <a:r>
              <a:rPr lang="en-US" dirty="0"/>
              <a:t>Exercise 2</a:t>
            </a:r>
          </a:p>
        </p:txBody>
      </p:sp>
      <p:sp>
        <p:nvSpPr>
          <p:cNvPr id="8200" name="Rectangle 2"/>
          <p:cNvSpPr>
            <a:spLocks noChangeArrowheads="1"/>
          </p:cNvSpPr>
          <p:nvPr/>
        </p:nvSpPr>
        <p:spPr bwMode="auto">
          <a:xfrm>
            <a:off x="0" y="0"/>
            <a:ext cx="9144000" cy="0"/>
          </a:xfrm>
          <a:prstGeom prst="rect">
            <a:avLst/>
          </a:prstGeom>
          <a:noFill/>
          <a:ln w="9525" algn="ctr">
            <a:noFill/>
            <a:miter lim="800000"/>
            <a:headEnd/>
            <a:tailEnd/>
          </a:ln>
        </p:spPr>
        <p:txBody>
          <a:bodyPr wrap="none" lIns="0" tIns="0" rIns="0" bIns="0" anchor="ctr">
            <a:spAutoFit/>
          </a:bodyPr>
          <a:lstStyle/>
          <a:p>
            <a:pPr algn="ctr">
              <a:spcBef>
                <a:spcPct val="20000"/>
              </a:spcBef>
            </a:pPr>
            <a:endParaRPr lang="en-US" sz="2400" b="0">
              <a:solidFill>
                <a:srgbClr val="000000"/>
              </a:solidFill>
              <a:ea typeface="+mn-ea"/>
              <a:cs typeface="+mn-cs"/>
            </a:endParaRPr>
          </a:p>
        </p:txBody>
      </p:sp>
      <p:graphicFrame>
        <p:nvGraphicFramePr>
          <p:cNvPr id="8195" name="Object 2"/>
          <p:cNvGraphicFramePr>
            <a:graphicFrameLocks noChangeAspect="1"/>
          </p:cNvGraphicFramePr>
          <p:nvPr/>
        </p:nvGraphicFramePr>
        <p:xfrm>
          <a:off x="4618419" y="1342009"/>
          <a:ext cx="1984375" cy="434975"/>
        </p:xfrm>
        <a:graphic>
          <a:graphicData uri="http://schemas.openxmlformats.org/presentationml/2006/ole">
            <mc:AlternateContent xmlns:mc="http://schemas.openxmlformats.org/markup-compatibility/2006">
              <mc:Choice xmlns:v="urn:schemas-microsoft-com:vml" Requires="v">
                <p:oleObj name="Equazione" r:id="rId3" imgW="1041120" imgH="228600" progId="Equation.3">
                  <p:embed/>
                </p:oleObj>
              </mc:Choice>
              <mc:Fallback>
                <p:oleObj name="Equazione" r:id="rId3" imgW="1041120" imgH="228600" progId="Equation.3">
                  <p:embed/>
                  <p:pic>
                    <p:nvPicPr>
                      <p:cNvPr id="8195"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18419" y="1342009"/>
                        <a:ext cx="1984375" cy="4349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207" name="CasellaDiTesto 152"/>
          <p:cNvSpPr txBox="1">
            <a:spLocks noChangeArrowheads="1"/>
          </p:cNvSpPr>
          <p:nvPr/>
        </p:nvSpPr>
        <p:spPr bwMode="auto">
          <a:xfrm>
            <a:off x="409575" y="1341035"/>
            <a:ext cx="8412163" cy="1138773"/>
          </a:xfrm>
          <a:prstGeom prst="rect">
            <a:avLst/>
          </a:prstGeom>
          <a:noFill/>
          <a:ln w="9525">
            <a:noFill/>
            <a:miter lim="800000"/>
            <a:headEnd/>
            <a:tailEnd/>
          </a:ln>
        </p:spPr>
        <p:txBody>
          <a:bodyPr>
            <a:spAutoFit/>
          </a:bodyPr>
          <a:lstStyle/>
          <a:p>
            <a:pPr>
              <a:spcBef>
                <a:spcPct val="20000"/>
              </a:spcBef>
              <a:buFont typeface="Arial" pitchFamily="34" charset="0"/>
              <a:buChar char="•"/>
            </a:pPr>
            <a:r>
              <a:rPr lang="en-US" sz="2000" b="0" dirty="0">
                <a:solidFill>
                  <a:srgbClr val="000000"/>
                </a:solidFill>
                <a:ea typeface="+mn-ea"/>
                <a:cs typeface="+mn-cs"/>
              </a:rPr>
              <a:t>Measured signals at present time: </a:t>
            </a:r>
          </a:p>
          <a:p>
            <a:pPr>
              <a:spcBef>
                <a:spcPct val="20000"/>
              </a:spcBef>
              <a:buFont typeface="Arial" pitchFamily="34" charset="0"/>
              <a:buChar char="•"/>
            </a:pPr>
            <a:r>
              <a:rPr lang="en-US" sz="2000" b="0" dirty="0">
                <a:solidFill>
                  <a:srgbClr val="000000"/>
                </a:solidFill>
                <a:ea typeface="+mn-ea"/>
                <a:cs typeface="+mn-cs"/>
              </a:rPr>
              <a:t>Signal reconstructions?</a:t>
            </a:r>
          </a:p>
          <a:p>
            <a:pPr>
              <a:spcBef>
                <a:spcPct val="20000"/>
              </a:spcBef>
              <a:buFont typeface="Arial" pitchFamily="34" charset="0"/>
              <a:buChar char="•"/>
            </a:pPr>
            <a:r>
              <a:rPr lang="en-US" sz="2000" b="0" dirty="0">
                <a:solidFill>
                  <a:srgbClr val="000000"/>
                </a:solidFill>
                <a:ea typeface="+mn-ea"/>
                <a:cs typeface="+mn-cs"/>
              </a:rPr>
              <a:t>Normal or abnormal condition?</a:t>
            </a:r>
          </a:p>
        </p:txBody>
      </p:sp>
      <p:sp>
        <p:nvSpPr>
          <p:cNvPr id="8208" name="Ovale 153"/>
          <p:cNvSpPr>
            <a:spLocks noChangeArrowheads="1"/>
          </p:cNvSpPr>
          <p:nvPr/>
        </p:nvSpPr>
        <p:spPr bwMode="auto">
          <a:xfrm flipV="1">
            <a:off x="6854218" y="1534285"/>
            <a:ext cx="71997" cy="71967"/>
          </a:xfrm>
          <a:prstGeom prst="ellipse">
            <a:avLst/>
          </a:prstGeom>
          <a:solidFill>
            <a:srgbClr val="FF0000"/>
          </a:solidFill>
          <a:ln w="9525" algn="ctr">
            <a:solidFill>
              <a:srgbClr val="FF0000"/>
            </a:solidFill>
            <a:round/>
            <a:headEnd/>
            <a:tailEnd/>
          </a:ln>
        </p:spPr>
        <p:txBody>
          <a:bodyPr lIns="0" tIns="0" rIns="0" bIns="0"/>
          <a:lstStyle/>
          <a:p>
            <a:pPr algn="ctr">
              <a:spcBef>
                <a:spcPct val="20000"/>
              </a:spcBef>
            </a:pPr>
            <a:endParaRPr lang="en-US" sz="2400" b="0">
              <a:solidFill>
                <a:srgbClr val="000000"/>
              </a:solidFill>
              <a:ea typeface="+mn-ea"/>
              <a:cs typeface="+mn-cs"/>
            </a:endParaRPr>
          </a:p>
        </p:txBody>
      </p:sp>
      <p:sp>
        <p:nvSpPr>
          <p:cNvPr id="143" name="Rettangolo 142"/>
          <p:cNvSpPr/>
          <p:nvPr/>
        </p:nvSpPr>
        <p:spPr>
          <a:xfrm>
            <a:off x="419100" y="5762536"/>
            <a:ext cx="9220200" cy="369332"/>
          </a:xfrm>
          <a:prstGeom prst="rect">
            <a:avLst/>
          </a:prstGeom>
        </p:spPr>
        <p:txBody>
          <a:bodyPr wrap="square">
            <a:spAutoFit/>
          </a:bodyPr>
          <a:lstStyle/>
          <a:p>
            <a:pPr>
              <a:spcBef>
                <a:spcPct val="20000"/>
              </a:spcBef>
              <a:buFont typeface="Arial" pitchFamily="34" charset="0"/>
              <a:buChar char="•"/>
            </a:pPr>
            <a:r>
              <a:rPr lang="en-US" sz="1800" b="0" dirty="0">
                <a:solidFill>
                  <a:srgbClr val="000000"/>
                </a:solidFill>
                <a:ea typeface="+mn-ea"/>
                <a:cs typeface="+mn-cs"/>
              </a:rPr>
              <a:t>available historical signal measurements in normal plant condition  </a:t>
            </a:r>
          </a:p>
        </p:txBody>
      </p:sp>
      <p:graphicFrame>
        <p:nvGraphicFramePr>
          <p:cNvPr id="357381" name="Object 5"/>
          <p:cNvGraphicFramePr>
            <a:graphicFrameLocks noChangeAspect="1"/>
          </p:cNvGraphicFramePr>
          <p:nvPr/>
        </p:nvGraphicFramePr>
        <p:xfrm>
          <a:off x="2994025" y="5321300"/>
          <a:ext cx="339725" cy="436563"/>
        </p:xfrm>
        <a:graphic>
          <a:graphicData uri="http://schemas.openxmlformats.org/presentationml/2006/ole">
            <mc:AlternateContent xmlns:mc="http://schemas.openxmlformats.org/markup-compatibility/2006">
              <mc:Choice xmlns:v="urn:schemas-microsoft-com:vml" Requires="v">
                <p:oleObj name="Equazione" r:id="rId5" imgW="177480" imgH="228600" progId="Equation.3">
                  <p:embed/>
                </p:oleObj>
              </mc:Choice>
              <mc:Fallback>
                <p:oleObj name="Equazione" r:id="rId5" imgW="177480" imgH="228600" progId="Equation.3">
                  <p:embed/>
                  <p:pic>
                    <p:nvPicPr>
                      <p:cNvPr id="357381"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94025" y="5321300"/>
                        <a:ext cx="339725" cy="436563"/>
                      </a:xfrm>
                      <a:prstGeom prst="rect">
                        <a:avLst/>
                      </a:prstGeom>
                      <a:solidFill>
                        <a:schemeClr val="bg1"/>
                      </a:solidFill>
                    </p:spPr>
                  </p:pic>
                </p:oleObj>
              </mc:Fallback>
            </mc:AlternateContent>
          </a:graphicData>
        </a:graphic>
      </p:graphicFrame>
      <p:graphicFrame>
        <p:nvGraphicFramePr>
          <p:cNvPr id="357382" name="Object 6"/>
          <p:cNvGraphicFramePr>
            <a:graphicFrameLocks noChangeAspect="1"/>
          </p:cNvGraphicFramePr>
          <p:nvPr/>
        </p:nvGraphicFramePr>
        <p:xfrm>
          <a:off x="0" y="2536825"/>
          <a:ext cx="339725" cy="436563"/>
        </p:xfrm>
        <a:graphic>
          <a:graphicData uri="http://schemas.openxmlformats.org/presentationml/2006/ole">
            <mc:AlternateContent xmlns:mc="http://schemas.openxmlformats.org/markup-compatibility/2006">
              <mc:Choice xmlns:v="urn:schemas-microsoft-com:vml" Requires="v">
                <p:oleObj name="Equazione" r:id="rId7" imgW="177480" imgH="228600" progId="Equation.3">
                  <p:embed/>
                </p:oleObj>
              </mc:Choice>
              <mc:Fallback>
                <p:oleObj name="Equazione" r:id="rId7" imgW="177480" imgH="228600" progId="Equation.3">
                  <p:embed/>
                  <p:pic>
                    <p:nvPicPr>
                      <p:cNvPr id="357382" name="Object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2536825"/>
                        <a:ext cx="339725" cy="436563"/>
                      </a:xfrm>
                      <a:prstGeom prst="rect">
                        <a:avLst/>
                      </a:prstGeom>
                      <a:solidFill>
                        <a:schemeClr val="bg1"/>
                      </a:solidFill>
                    </p:spPr>
                  </p:pic>
                </p:oleObj>
              </mc:Fallback>
            </mc:AlternateContent>
          </a:graphicData>
        </a:graphic>
      </p:graphicFrame>
      <p:pic>
        <p:nvPicPr>
          <p:cNvPr id="11" name="Picture 5"/>
          <p:cNvPicPr>
            <a:picLocks noChangeAspect="1" noChangeArrowheads="1"/>
          </p:cNvPicPr>
          <p:nvPr/>
        </p:nvPicPr>
        <p:blipFill>
          <a:blip r:embed="rId9"/>
          <a:srcRect/>
          <a:stretch>
            <a:fillRect/>
          </a:stretch>
        </p:blipFill>
        <p:spPr bwMode="auto">
          <a:xfrm>
            <a:off x="-62820" y="2345828"/>
            <a:ext cx="4223921" cy="3348000"/>
          </a:xfrm>
          <a:prstGeom prst="rect">
            <a:avLst/>
          </a:prstGeom>
          <a:noFill/>
          <a:ln w="9525">
            <a:noFill/>
            <a:miter lim="800000"/>
            <a:headEnd/>
            <a:tailEnd/>
          </a:ln>
          <a:effectLst/>
        </p:spPr>
      </p:pic>
    </p:spTree>
    <p:extLst>
      <p:ext uri="{BB962C8B-B14F-4D97-AF65-F5344CB8AC3E}">
        <p14:creationId xmlns:p14="http://schemas.microsoft.com/office/powerpoint/2010/main" val="325289811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7" name="Titolo 1"/>
          <p:cNvSpPr>
            <a:spLocks noGrp="1"/>
          </p:cNvSpPr>
          <p:nvPr>
            <p:ph type="title"/>
          </p:nvPr>
        </p:nvSpPr>
        <p:spPr/>
        <p:txBody>
          <a:bodyPr/>
          <a:lstStyle/>
          <a:p>
            <a:r>
              <a:rPr lang="en-US" dirty="0"/>
              <a:t>Exercise 2: Solution</a:t>
            </a:r>
          </a:p>
        </p:txBody>
      </p:sp>
      <p:sp>
        <p:nvSpPr>
          <p:cNvPr id="8200" name="Rectangle 2"/>
          <p:cNvSpPr>
            <a:spLocks noChangeArrowheads="1"/>
          </p:cNvSpPr>
          <p:nvPr/>
        </p:nvSpPr>
        <p:spPr bwMode="auto">
          <a:xfrm>
            <a:off x="0" y="0"/>
            <a:ext cx="9144000" cy="0"/>
          </a:xfrm>
          <a:prstGeom prst="rect">
            <a:avLst/>
          </a:prstGeom>
          <a:noFill/>
          <a:ln w="9525" algn="ctr">
            <a:noFill/>
            <a:miter lim="800000"/>
            <a:headEnd/>
            <a:tailEnd/>
          </a:ln>
        </p:spPr>
        <p:txBody>
          <a:bodyPr wrap="none" lIns="0" tIns="0" rIns="0" bIns="0" anchor="ctr">
            <a:spAutoFit/>
          </a:bodyPr>
          <a:lstStyle/>
          <a:p>
            <a:pPr algn="ctr">
              <a:spcBef>
                <a:spcPct val="20000"/>
              </a:spcBef>
            </a:pPr>
            <a:endParaRPr lang="en-US" sz="2400" b="0">
              <a:solidFill>
                <a:srgbClr val="000000"/>
              </a:solidFill>
              <a:ea typeface="+mn-ea"/>
              <a:cs typeface="+mn-cs"/>
            </a:endParaRPr>
          </a:p>
        </p:txBody>
      </p:sp>
      <p:graphicFrame>
        <p:nvGraphicFramePr>
          <p:cNvPr id="8195" name="Object 2"/>
          <p:cNvGraphicFramePr>
            <a:graphicFrameLocks noChangeAspect="1"/>
          </p:cNvGraphicFramePr>
          <p:nvPr/>
        </p:nvGraphicFramePr>
        <p:xfrm>
          <a:off x="4581843" y="1317625"/>
          <a:ext cx="1984375" cy="434975"/>
        </p:xfrm>
        <a:graphic>
          <a:graphicData uri="http://schemas.openxmlformats.org/presentationml/2006/ole">
            <mc:AlternateContent xmlns:mc="http://schemas.openxmlformats.org/markup-compatibility/2006">
              <mc:Choice xmlns:v="urn:schemas-microsoft-com:vml" Requires="v">
                <p:oleObj name="Equazione" r:id="rId3" imgW="1041120" imgH="228600" progId="Equation.3">
                  <p:embed/>
                </p:oleObj>
              </mc:Choice>
              <mc:Fallback>
                <p:oleObj name="Equazione" r:id="rId3" imgW="1041120" imgH="228600" progId="Equation.3">
                  <p:embed/>
                  <p:pic>
                    <p:nvPicPr>
                      <p:cNvPr id="8195"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81843" y="1317625"/>
                        <a:ext cx="1984375" cy="4349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207" name="CasellaDiTesto 152"/>
          <p:cNvSpPr txBox="1">
            <a:spLocks noChangeArrowheads="1"/>
          </p:cNvSpPr>
          <p:nvPr/>
        </p:nvSpPr>
        <p:spPr bwMode="auto">
          <a:xfrm>
            <a:off x="409575" y="1341035"/>
            <a:ext cx="8412163" cy="1138773"/>
          </a:xfrm>
          <a:prstGeom prst="rect">
            <a:avLst/>
          </a:prstGeom>
          <a:noFill/>
          <a:ln w="9525">
            <a:noFill/>
            <a:miter lim="800000"/>
            <a:headEnd/>
            <a:tailEnd/>
          </a:ln>
        </p:spPr>
        <p:txBody>
          <a:bodyPr>
            <a:spAutoFit/>
          </a:bodyPr>
          <a:lstStyle/>
          <a:p>
            <a:pPr>
              <a:spcBef>
                <a:spcPct val="20000"/>
              </a:spcBef>
              <a:buFont typeface="Arial" pitchFamily="34" charset="0"/>
              <a:buChar char="•"/>
            </a:pPr>
            <a:r>
              <a:rPr lang="en-US" sz="2000" b="0" dirty="0">
                <a:solidFill>
                  <a:srgbClr val="000000"/>
                </a:solidFill>
                <a:ea typeface="+mn-ea"/>
                <a:cs typeface="+mn-cs"/>
              </a:rPr>
              <a:t>Measured signals at present time: </a:t>
            </a:r>
          </a:p>
          <a:p>
            <a:pPr>
              <a:spcBef>
                <a:spcPct val="20000"/>
              </a:spcBef>
              <a:buFont typeface="Arial" pitchFamily="34" charset="0"/>
              <a:buChar char="•"/>
            </a:pPr>
            <a:r>
              <a:rPr lang="en-US" sz="2000" b="0" dirty="0">
                <a:solidFill>
                  <a:srgbClr val="000000"/>
                </a:solidFill>
                <a:ea typeface="+mn-ea"/>
                <a:cs typeface="+mn-cs"/>
              </a:rPr>
              <a:t>Step 1: find principal components</a:t>
            </a:r>
          </a:p>
          <a:p>
            <a:pPr>
              <a:spcBef>
                <a:spcPct val="20000"/>
              </a:spcBef>
              <a:buFont typeface="Arial" pitchFamily="34" charset="0"/>
              <a:buChar char="•"/>
            </a:pPr>
            <a:r>
              <a:rPr lang="en-US" sz="2000" b="0" dirty="0">
                <a:solidFill>
                  <a:srgbClr val="000000"/>
                </a:solidFill>
                <a:ea typeface="+mn-ea"/>
                <a:cs typeface="+mn-cs"/>
              </a:rPr>
              <a:t>Step 2 (</a:t>
            </a:r>
            <a:r>
              <a:rPr lang="en-US" sz="2000" b="0" dirty="0">
                <a:solidFill>
                  <a:srgbClr val="000000"/>
                </a:solidFill>
                <a:latin typeface="Arial" pitchFamily="34" charset="0"/>
                <a:ea typeface="+mn-ea"/>
                <a:cs typeface="+mn-cs"/>
              </a:rPr>
              <a:t>PCA approximation): keep only 1 PC of     ,i.e. </a:t>
            </a:r>
          </a:p>
        </p:txBody>
      </p:sp>
      <p:sp>
        <p:nvSpPr>
          <p:cNvPr id="8208" name="Ovale 153"/>
          <p:cNvSpPr>
            <a:spLocks noChangeArrowheads="1"/>
          </p:cNvSpPr>
          <p:nvPr/>
        </p:nvSpPr>
        <p:spPr bwMode="auto">
          <a:xfrm flipV="1">
            <a:off x="7024906" y="1497709"/>
            <a:ext cx="71997" cy="71967"/>
          </a:xfrm>
          <a:prstGeom prst="ellipse">
            <a:avLst/>
          </a:prstGeom>
          <a:solidFill>
            <a:srgbClr val="FF0000"/>
          </a:solidFill>
          <a:ln w="9525" algn="ctr">
            <a:solidFill>
              <a:srgbClr val="FF0000"/>
            </a:solidFill>
            <a:round/>
            <a:headEnd/>
            <a:tailEnd/>
          </a:ln>
        </p:spPr>
        <p:txBody>
          <a:bodyPr lIns="0" tIns="0" rIns="0" bIns="0"/>
          <a:lstStyle/>
          <a:p>
            <a:pPr algn="ctr">
              <a:spcBef>
                <a:spcPct val="20000"/>
              </a:spcBef>
            </a:pPr>
            <a:endParaRPr lang="en-US" sz="2400" b="0">
              <a:solidFill>
                <a:srgbClr val="000000"/>
              </a:solidFill>
              <a:ea typeface="+mn-ea"/>
              <a:cs typeface="+mn-cs"/>
            </a:endParaRPr>
          </a:p>
        </p:txBody>
      </p:sp>
      <p:pic>
        <p:nvPicPr>
          <p:cNvPr id="9" name="Picture 1"/>
          <p:cNvPicPr>
            <a:picLocks noChangeAspect="1" noChangeArrowheads="1"/>
          </p:cNvPicPr>
          <p:nvPr/>
        </p:nvPicPr>
        <p:blipFill>
          <a:blip r:embed="rId5" cstate="print"/>
          <a:srcRect l="18298" t="5551" r="16907" b="7544"/>
          <a:stretch>
            <a:fillRect/>
          </a:stretch>
        </p:blipFill>
        <p:spPr bwMode="auto">
          <a:xfrm>
            <a:off x="3938588" y="3297713"/>
            <a:ext cx="2595562" cy="2609375"/>
          </a:xfrm>
          <a:prstGeom prst="rect">
            <a:avLst/>
          </a:prstGeom>
          <a:noFill/>
          <a:ln w="9525">
            <a:noFill/>
            <a:miter lim="800000"/>
            <a:headEnd/>
            <a:tailEnd/>
          </a:ln>
        </p:spPr>
      </p:pic>
      <p:sp>
        <p:nvSpPr>
          <p:cNvPr id="10" name="Ovale 153"/>
          <p:cNvSpPr>
            <a:spLocks noChangeArrowheads="1"/>
          </p:cNvSpPr>
          <p:nvPr/>
        </p:nvSpPr>
        <p:spPr bwMode="auto">
          <a:xfrm flipV="1">
            <a:off x="5612961" y="4526966"/>
            <a:ext cx="71997" cy="71967"/>
          </a:xfrm>
          <a:prstGeom prst="ellipse">
            <a:avLst/>
          </a:prstGeom>
          <a:solidFill>
            <a:srgbClr val="FF0000"/>
          </a:solidFill>
          <a:ln w="9525" algn="ctr">
            <a:solidFill>
              <a:srgbClr val="FF0000"/>
            </a:solidFill>
            <a:round/>
            <a:headEnd/>
            <a:tailEnd/>
          </a:ln>
        </p:spPr>
        <p:txBody>
          <a:bodyPr lIns="0" tIns="0" rIns="0" bIns="0"/>
          <a:lstStyle/>
          <a:p>
            <a:pPr algn="ctr">
              <a:spcBef>
                <a:spcPct val="20000"/>
              </a:spcBef>
            </a:pPr>
            <a:endParaRPr lang="en-US" sz="2400" b="0">
              <a:solidFill>
                <a:srgbClr val="000000"/>
              </a:solidFill>
              <a:ea typeface="+mn-ea"/>
              <a:cs typeface="+mn-cs"/>
            </a:endParaRPr>
          </a:p>
        </p:txBody>
      </p:sp>
      <p:graphicFrame>
        <p:nvGraphicFramePr>
          <p:cNvPr id="358403" name="Object 12"/>
          <p:cNvGraphicFramePr>
            <a:graphicFrameLocks noChangeAspect="1"/>
          </p:cNvGraphicFramePr>
          <p:nvPr/>
        </p:nvGraphicFramePr>
        <p:xfrm>
          <a:off x="5341903" y="4271433"/>
          <a:ext cx="232235" cy="255533"/>
        </p:xfrm>
        <a:graphic>
          <a:graphicData uri="http://schemas.openxmlformats.org/presentationml/2006/ole">
            <mc:AlternateContent xmlns:mc="http://schemas.openxmlformats.org/markup-compatibility/2006">
              <mc:Choice xmlns:v="urn:schemas-microsoft-com:vml" Requires="v">
                <p:oleObj name="Equazione" r:id="rId6" imgW="177480" imgH="215640" progId="Equation.3">
                  <p:embed/>
                </p:oleObj>
              </mc:Choice>
              <mc:Fallback>
                <p:oleObj name="Equazione" r:id="rId6" imgW="177480" imgH="215640" progId="Equation.3">
                  <p:embed/>
                  <p:pic>
                    <p:nvPicPr>
                      <p:cNvPr id="358403" name="Object 1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41903" y="4271433"/>
                        <a:ext cx="232235" cy="255533"/>
                      </a:xfrm>
                      <a:prstGeom prst="rect">
                        <a:avLst/>
                      </a:prstGeom>
                      <a:noFill/>
                    </p:spPr>
                  </p:pic>
                </p:oleObj>
              </mc:Fallback>
            </mc:AlternateContent>
          </a:graphicData>
        </a:graphic>
      </p:graphicFrame>
      <p:graphicFrame>
        <p:nvGraphicFramePr>
          <p:cNvPr id="358404" name="Object 4"/>
          <p:cNvGraphicFramePr>
            <a:graphicFrameLocks noChangeAspect="1"/>
          </p:cNvGraphicFramePr>
          <p:nvPr/>
        </p:nvGraphicFramePr>
        <p:xfrm>
          <a:off x="4863613" y="4316358"/>
          <a:ext cx="222736" cy="282575"/>
        </p:xfrm>
        <a:graphic>
          <a:graphicData uri="http://schemas.openxmlformats.org/presentationml/2006/ole">
            <mc:AlternateContent xmlns:mc="http://schemas.openxmlformats.org/markup-compatibility/2006">
              <mc:Choice xmlns:v="urn:schemas-microsoft-com:vml" Requires="v">
                <p:oleObj name="Equazione" r:id="rId8" imgW="190440" imgH="215640" progId="Equation.3">
                  <p:embed/>
                </p:oleObj>
              </mc:Choice>
              <mc:Fallback>
                <p:oleObj name="Equazione" r:id="rId8" imgW="190440" imgH="215640" progId="Equation.3">
                  <p:embed/>
                  <p:pic>
                    <p:nvPicPr>
                      <p:cNvPr id="358404" name="Object 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863613" y="4316358"/>
                        <a:ext cx="222736" cy="282575"/>
                      </a:xfrm>
                      <a:prstGeom prst="rect">
                        <a:avLst/>
                      </a:prstGeom>
                      <a:noFill/>
                      <a:ln>
                        <a:noFill/>
                      </a:ln>
                      <a:effectLst/>
                    </p:spPr>
                  </p:pic>
                </p:oleObj>
              </mc:Fallback>
            </mc:AlternateContent>
          </a:graphicData>
        </a:graphic>
      </p:graphicFrame>
      <p:sp>
        <p:nvSpPr>
          <p:cNvPr id="14" name="Ovale 153"/>
          <p:cNvSpPr>
            <a:spLocks noChangeArrowheads="1"/>
          </p:cNvSpPr>
          <p:nvPr/>
        </p:nvSpPr>
        <p:spPr bwMode="auto">
          <a:xfrm flipV="1">
            <a:off x="6099076" y="2183509"/>
            <a:ext cx="71997" cy="71967"/>
          </a:xfrm>
          <a:prstGeom prst="ellipse">
            <a:avLst/>
          </a:prstGeom>
          <a:solidFill>
            <a:srgbClr val="FF0000"/>
          </a:solidFill>
          <a:ln w="9525" algn="ctr">
            <a:solidFill>
              <a:srgbClr val="FF0000"/>
            </a:solidFill>
            <a:round/>
            <a:headEnd/>
            <a:tailEnd/>
          </a:ln>
        </p:spPr>
        <p:txBody>
          <a:bodyPr lIns="0" tIns="0" rIns="0" bIns="0"/>
          <a:lstStyle/>
          <a:p>
            <a:pPr algn="ctr">
              <a:spcBef>
                <a:spcPct val="20000"/>
              </a:spcBef>
            </a:pPr>
            <a:endParaRPr lang="en-US" sz="2400" b="0">
              <a:solidFill>
                <a:srgbClr val="000000"/>
              </a:solidFill>
              <a:ea typeface="+mn-ea"/>
              <a:cs typeface="+mn-cs"/>
            </a:endParaRPr>
          </a:p>
        </p:txBody>
      </p:sp>
      <p:graphicFrame>
        <p:nvGraphicFramePr>
          <p:cNvPr id="359429" name="Object 5"/>
          <p:cNvGraphicFramePr>
            <a:graphicFrameLocks noChangeAspect="1"/>
          </p:cNvGraphicFramePr>
          <p:nvPr/>
        </p:nvGraphicFramePr>
        <p:xfrm>
          <a:off x="6761163" y="1997075"/>
          <a:ext cx="1008062" cy="477838"/>
        </p:xfrm>
        <a:graphic>
          <a:graphicData uri="http://schemas.openxmlformats.org/presentationml/2006/ole">
            <mc:AlternateContent xmlns:mc="http://schemas.openxmlformats.org/markup-compatibility/2006">
              <mc:Choice xmlns:v="urn:schemas-microsoft-com:vml" Requires="v">
                <p:oleObj name="Equazione" r:id="rId10" imgW="482400" imgH="228600" progId="Equation.3">
                  <p:embed/>
                </p:oleObj>
              </mc:Choice>
              <mc:Fallback>
                <p:oleObj name="Equazione" r:id="rId10" imgW="482400" imgH="228600" progId="Equation.3">
                  <p:embed/>
                  <p:pic>
                    <p:nvPicPr>
                      <p:cNvPr id="359429" name="Object 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761163" y="1997075"/>
                        <a:ext cx="1008062" cy="477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cxnSp>
        <p:nvCxnSpPr>
          <p:cNvPr id="18" name="Connettore 2 17"/>
          <p:cNvCxnSpPr/>
          <p:nvPr/>
        </p:nvCxnSpPr>
        <p:spPr bwMode="auto">
          <a:xfrm rot="10800000" flipV="1">
            <a:off x="5648960" y="2533650"/>
            <a:ext cx="1494790" cy="65659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19" name="CasellaDiTesto 18"/>
          <p:cNvSpPr txBox="1"/>
          <p:nvPr/>
        </p:nvSpPr>
        <p:spPr>
          <a:xfrm>
            <a:off x="8459197" y="5607050"/>
            <a:ext cx="684803" cy="400110"/>
          </a:xfrm>
          <a:prstGeom prst="rect">
            <a:avLst/>
          </a:prstGeom>
          <a:noFill/>
        </p:spPr>
        <p:txBody>
          <a:bodyPr wrap="none" rtlCol="0">
            <a:spAutoFit/>
          </a:bodyPr>
          <a:lstStyle/>
          <a:p>
            <a:pPr eaLnBrk="1" hangingPunct="1"/>
            <a:r>
              <a:rPr lang="en-US" sz="2000" b="0" dirty="0">
                <a:solidFill>
                  <a:srgbClr val="000000"/>
                </a:solidFill>
                <a:latin typeface="Arial" pitchFamily="34" charset="0"/>
                <a:ea typeface="+mn-ea"/>
                <a:cs typeface="+mn-cs"/>
              </a:rPr>
              <a:t>PC1</a:t>
            </a:r>
          </a:p>
        </p:txBody>
      </p:sp>
      <p:graphicFrame>
        <p:nvGraphicFramePr>
          <p:cNvPr id="359430" name="Object 6"/>
          <p:cNvGraphicFramePr>
            <a:graphicFrameLocks noChangeAspect="1"/>
          </p:cNvGraphicFramePr>
          <p:nvPr/>
        </p:nvGraphicFramePr>
        <p:xfrm>
          <a:off x="4413250" y="1628775"/>
          <a:ext cx="490538" cy="539750"/>
        </p:xfrm>
        <a:graphic>
          <a:graphicData uri="http://schemas.openxmlformats.org/presentationml/2006/ole">
            <mc:AlternateContent xmlns:mc="http://schemas.openxmlformats.org/markup-compatibility/2006">
              <mc:Choice xmlns:v="urn:schemas-microsoft-com:vml" Requires="v">
                <p:oleObj name="Equazione" r:id="rId12" imgW="177480" imgH="215640" progId="Equation.3">
                  <p:embed/>
                </p:oleObj>
              </mc:Choice>
              <mc:Fallback>
                <p:oleObj name="Equazione" r:id="rId12" imgW="177480" imgH="215640" progId="Equation.3">
                  <p:embed/>
                  <p:pic>
                    <p:nvPicPr>
                      <p:cNvPr id="359430" name="Object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13250" y="1628775"/>
                        <a:ext cx="490538" cy="539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59431" name="Object 7"/>
          <p:cNvGraphicFramePr>
            <a:graphicFrameLocks noChangeAspect="1"/>
          </p:cNvGraphicFramePr>
          <p:nvPr/>
        </p:nvGraphicFramePr>
        <p:xfrm>
          <a:off x="4886325" y="1695450"/>
          <a:ext cx="425450" cy="492125"/>
        </p:xfrm>
        <a:graphic>
          <a:graphicData uri="http://schemas.openxmlformats.org/presentationml/2006/ole">
            <mc:AlternateContent xmlns:mc="http://schemas.openxmlformats.org/markup-compatibility/2006">
              <mc:Choice xmlns:v="urn:schemas-microsoft-com:vml" Requires="v">
                <p:oleObj name="Equazione" r:id="rId13" imgW="190440" imgH="215640" progId="Equation.3">
                  <p:embed/>
                </p:oleObj>
              </mc:Choice>
              <mc:Fallback>
                <p:oleObj name="Equazione" r:id="rId13" imgW="190440" imgH="215640" progId="Equation.3">
                  <p:embed/>
                  <p:pic>
                    <p:nvPicPr>
                      <p:cNvPr id="359431" name="Object 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886325" y="1695450"/>
                        <a:ext cx="425450" cy="492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59432" name="Object 8"/>
          <p:cNvGraphicFramePr>
            <a:graphicFrameLocks noChangeAspect="1"/>
          </p:cNvGraphicFramePr>
          <p:nvPr/>
        </p:nvGraphicFramePr>
        <p:xfrm>
          <a:off x="3165475" y="5873750"/>
          <a:ext cx="339725" cy="436563"/>
        </p:xfrm>
        <a:graphic>
          <a:graphicData uri="http://schemas.openxmlformats.org/presentationml/2006/ole">
            <mc:AlternateContent xmlns:mc="http://schemas.openxmlformats.org/markup-compatibility/2006">
              <mc:Choice xmlns:v="urn:schemas-microsoft-com:vml" Requires="v">
                <p:oleObj name="Equazione" r:id="rId14" imgW="177480" imgH="228600" progId="Equation.3">
                  <p:embed/>
                </p:oleObj>
              </mc:Choice>
              <mc:Fallback>
                <p:oleObj name="Equazione" r:id="rId14" imgW="177480" imgH="228600" progId="Equation.3">
                  <p:embed/>
                  <p:pic>
                    <p:nvPicPr>
                      <p:cNvPr id="359432" name="Object 8"/>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165475" y="5873750"/>
                        <a:ext cx="339725" cy="436563"/>
                      </a:xfrm>
                      <a:prstGeom prst="rect">
                        <a:avLst/>
                      </a:prstGeom>
                      <a:solidFill>
                        <a:schemeClr val="bg1"/>
                      </a:solidFill>
                    </p:spPr>
                  </p:pic>
                </p:oleObj>
              </mc:Fallback>
            </mc:AlternateContent>
          </a:graphicData>
        </a:graphic>
      </p:graphicFrame>
      <p:graphicFrame>
        <p:nvGraphicFramePr>
          <p:cNvPr id="359433" name="Object 9"/>
          <p:cNvGraphicFramePr>
            <a:graphicFrameLocks noChangeAspect="1"/>
          </p:cNvGraphicFramePr>
          <p:nvPr/>
        </p:nvGraphicFramePr>
        <p:xfrm>
          <a:off x="285750" y="3222625"/>
          <a:ext cx="339725" cy="436563"/>
        </p:xfrm>
        <a:graphic>
          <a:graphicData uri="http://schemas.openxmlformats.org/presentationml/2006/ole">
            <mc:AlternateContent xmlns:mc="http://schemas.openxmlformats.org/markup-compatibility/2006">
              <mc:Choice xmlns:v="urn:schemas-microsoft-com:vml" Requires="v">
                <p:oleObj name="Equazione" r:id="rId16" imgW="177480" imgH="228600" progId="Equation.3">
                  <p:embed/>
                </p:oleObj>
              </mc:Choice>
              <mc:Fallback>
                <p:oleObj name="Equazione" r:id="rId16" imgW="177480" imgH="228600" progId="Equation.3">
                  <p:embed/>
                  <p:pic>
                    <p:nvPicPr>
                      <p:cNvPr id="359433" name="Object 9"/>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85750" y="3222625"/>
                        <a:ext cx="339725" cy="436563"/>
                      </a:xfrm>
                      <a:prstGeom prst="rect">
                        <a:avLst/>
                      </a:prstGeom>
                      <a:solidFill>
                        <a:schemeClr val="bg1"/>
                      </a:solidFill>
                    </p:spPr>
                  </p:pic>
                </p:oleObj>
              </mc:Fallback>
            </mc:AlternateContent>
          </a:graphicData>
        </a:graphic>
      </p:graphicFrame>
      <p:graphicFrame>
        <p:nvGraphicFramePr>
          <p:cNvPr id="359434" name="Object 10"/>
          <p:cNvGraphicFramePr>
            <a:graphicFrameLocks noChangeAspect="1"/>
          </p:cNvGraphicFramePr>
          <p:nvPr/>
        </p:nvGraphicFramePr>
        <p:xfrm>
          <a:off x="6137275" y="5816600"/>
          <a:ext cx="339725" cy="436563"/>
        </p:xfrm>
        <a:graphic>
          <a:graphicData uri="http://schemas.openxmlformats.org/presentationml/2006/ole">
            <mc:AlternateContent xmlns:mc="http://schemas.openxmlformats.org/markup-compatibility/2006">
              <mc:Choice xmlns:v="urn:schemas-microsoft-com:vml" Requires="v">
                <p:oleObj name="Equazione" r:id="rId18" imgW="177480" imgH="228600" progId="Equation.3">
                  <p:embed/>
                </p:oleObj>
              </mc:Choice>
              <mc:Fallback>
                <p:oleObj name="Equazione" r:id="rId18" imgW="177480" imgH="228600" progId="Equation.3">
                  <p:embed/>
                  <p:pic>
                    <p:nvPicPr>
                      <p:cNvPr id="359434" name="Object 10"/>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137275" y="5816600"/>
                        <a:ext cx="339725" cy="436563"/>
                      </a:xfrm>
                      <a:prstGeom prst="rect">
                        <a:avLst/>
                      </a:prstGeom>
                      <a:solidFill>
                        <a:schemeClr val="bg1"/>
                      </a:solidFill>
                    </p:spPr>
                  </p:pic>
                </p:oleObj>
              </mc:Fallback>
            </mc:AlternateContent>
          </a:graphicData>
        </a:graphic>
      </p:graphicFrame>
      <p:graphicFrame>
        <p:nvGraphicFramePr>
          <p:cNvPr id="359435" name="Object 11"/>
          <p:cNvGraphicFramePr>
            <a:graphicFrameLocks noChangeAspect="1"/>
          </p:cNvGraphicFramePr>
          <p:nvPr/>
        </p:nvGraphicFramePr>
        <p:xfrm>
          <a:off x="3543300" y="3127375"/>
          <a:ext cx="339725" cy="436563"/>
        </p:xfrm>
        <a:graphic>
          <a:graphicData uri="http://schemas.openxmlformats.org/presentationml/2006/ole">
            <mc:AlternateContent xmlns:mc="http://schemas.openxmlformats.org/markup-compatibility/2006">
              <mc:Choice xmlns:v="urn:schemas-microsoft-com:vml" Requires="v">
                <p:oleObj name="Equazione" r:id="rId19" imgW="177480" imgH="228600" progId="Equation.3">
                  <p:embed/>
                </p:oleObj>
              </mc:Choice>
              <mc:Fallback>
                <p:oleObj name="Equazione" r:id="rId19" imgW="177480" imgH="228600" progId="Equation.3">
                  <p:embed/>
                  <p:pic>
                    <p:nvPicPr>
                      <p:cNvPr id="359435" name="Object 11"/>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543300" y="3127375"/>
                        <a:ext cx="339725" cy="436563"/>
                      </a:xfrm>
                      <a:prstGeom prst="rect">
                        <a:avLst/>
                      </a:prstGeom>
                      <a:solidFill>
                        <a:schemeClr val="bg1"/>
                      </a:solidFill>
                    </p:spPr>
                  </p:pic>
                </p:oleObj>
              </mc:Fallback>
            </mc:AlternateContent>
          </a:graphicData>
        </a:graphic>
      </p:graphicFrame>
      <p:pic>
        <p:nvPicPr>
          <p:cNvPr id="24" name="Picture 5"/>
          <p:cNvPicPr>
            <a:picLocks noChangeAspect="1" noChangeArrowheads="1"/>
          </p:cNvPicPr>
          <p:nvPr/>
        </p:nvPicPr>
        <p:blipFill>
          <a:blip r:embed="rId20"/>
          <a:srcRect/>
          <a:stretch>
            <a:fillRect/>
          </a:stretch>
        </p:blipFill>
        <p:spPr bwMode="auto">
          <a:xfrm>
            <a:off x="78149" y="3133740"/>
            <a:ext cx="3769733" cy="2988000"/>
          </a:xfrm>
          <a:prstGeom prst="rect">
            <a:avLst/>
          </a:prstGeom>
          <a:noFill/>
          <a:ln w="9525">
            <a:noFill/>
            <a:miter lim="800000"/>
            <a:headEnd/>
            <a:tailEnd/>
          </a:ln>
          <a:effectLst/>
        </p:spPr>
      </p:pic>
      <p:pic>
        <p:nvPicPr>
          <p:cNvPr id="461836" name="Picture 12"/>
          <p:cNvPicPr>
            <a:picLocks noChangeAspect="1" noChangeArrowheads="1"/>
          </p:cNvPicPr>
          <p:nvPr/>
        </p:nvPicPr>
        <p:blipFill>
          <a:blip r:embed="rId21"/>
          <a:srcRect/>
          <a:stretch>
            <a:fillRect/>
          </a:stretch>
        </p:blipFill>
        <p:spPr bwMode="auto">
          <a:xfrm>
            <a:off x="6424645" y="3529013"/>
            <a:ext cx="2885575" cy="2196000"/>
          </a:xfrm>
          <a:prstGeom prst="rect">
            <a:avLst/>
          </a:prstGeom>
          <a:noFill/>
          <a:ln w="9525">
            <a:noFill/>
            <a:miter lim="800000"/>
            <a:headEnd/>
            <a:tailEnd/>
          </a:ln>
          <a:effectLst/>
        </p:spPr>
      </p:pic>
      <p:cxnSp>
        <p:nvCxnSpPr>
          <p:cNvPr id="25" name="Connettore 2 24"/>
          <p:cNvCxnSpPr>
            <a:endCxn id="461836" idx="0"/>
          </p:cNvCxnSpPr>
          <p:nvPr/>
        </p:nvCxnSpPr>
        <p:spPr bwMode="auto">
          <a:xfrm rot="16200000" flipH="1">
            <a:off x="7025690" y="2687269"/>
            <a:ext cx="1029653" cy="653833"/>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26" name="Ovale 153"/>
          <p:cNvSpPr>
            <a:spLocks noChangeArrowheads="1"/>
          </p:cNvSpPr>
          <p:nvPr/>
        </p:nvSpPr>
        <p:spPr bwMode="auto">
          <a:xfrm flipV="1">
            <a:off x="7992444" y="4873545"/>
            <a:ext cx="71997" cy="71967"/>
          </a:xfrm>
          <a:prstGeom prst="ellipse">
            <a:avLst/>
          </a:prstGeom>
          <a:solidFill>
            <a:srgbClr val="FF0000"/>
          </a:solidFill>
          <a:ln w="9525" algn="ctr">
            <a:solidFill>
              <a:srgbClr val="FF0000"/>
            </a:solidFill>
            <a:round/>
            <a:headEnd/>
            <a:tailEnd/>
          </a:ln>
        </p:spPr>
        <p:txBody>
          <a:bodyPr lIns="0" tIns="0" rIns="0" bIns="0"/>
          <a:lstStyle/>
          <a:p>
            <a:pPr algn="ctr">
              <a:spcBef>
                <a:spcPct val="20000"/>
              </a:spcBef>
            </a:pPr>
            <a:endParaRPr lang="en-US" sz="2400" b="0">
              <a:solidFill>
                <a:srgbClr val="000000"/>
              </a:solidFill>
              <a:ea typeface="+mn-ea"/>
              <a:cs typeface="+mn-cs"/>
            </a:endParaRPr>
          </a:p>
        </p:txBody>
      </p:sp>
      <p:sp>
        <p:nvSpPr>
          <p:cNvPr id="2" name="Rettangolo 1"/>
          <p:cNvSpPr/>
          <p:nvPr/>
        </p:nvSpPr>
        <p:spPr bwMode="auto">
          <a:xfrm>
            <a:off x="8567738" y="4555046"/>
            <a:ext cx="61912" cy="71967"/>
          </a:xfrm>
          <a:prstGeom prst="rect">
            <a:avLst/>
          </a:prstGeom>
          <a:solidFill>
            <a:srgbClr val="FFFFFF"/>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algn="ctr">
              <a:spcBef>
                <a:spcPct val="20000"/>
              </a:spcBef>
            </a:pPr>
            <a:endParaRPr lang="it-IT" sz="2400" b="0">
              <a:solidFill>
                <a:srgbClr val="000000"/>
              </a:solidFill>
              <a:ea typeface="+mn-ea"/>
              <a:cs typeface="+mn-cs"/>
            </a:endParaRPr>
          </a:p>
        </p:txBody>
      </p:sp>
    </p:spTree>
    <p:extLst>
      <p:ext uri="{BB962C8B-B14F-4D97-AF65-F5344CB8AC3E}">
        <p14:creationId xmlns:p14="http://schemas.microsoft.com/office/powerpoint/2010/main" val="145675391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7" name="Titolo 1"/>
          <p:cNvSpPr>
            <a:spLocks noGrp="1"/>
          </p:cNvSpPr>
          <p:nvPr>
            <p:ph type="title"/>
          </p:nvPr>
        </p:nvSpPr>
        <p:spPr/>
        <p:txBody>
          <a:bodyPr/>
          <a:lstStyle/>
          <a:p>
            <a:r>
              <a:rPr lang="en-US" dirty="0"/>
              <a:t>Exercise 2: Solution</a:t>
            </a:r>
          </a:p>
        </p:txBody>
      </p:sp>
      <p:sp>
        <p:nvSpPr>
          <p:cNvPr id="8200" name="Rectangle 2"/>
          <p:cNvSpPr>
            <a:spLocks noChangeArrowheads="1"/>
          </p:cNvSpPr>
          <p:nvPr/>
        </p:nvSpPr>
        <p:spPr bwMode="auto">
          <a:xfrm>
            <a:off x="0" y="0"/>
            <a:ext cx="9144000" cy="0"/>
          </a:xfrm>
          <a:prstGeom prst="rect">
            <a:avLst/>
          </a:prstGeom>
          <a:noFill/>
          <a:ln w="9525" algn="ctr">
            <a:noFill/>
            <a:miter lim="800000"/>
            <a:headEnd/>
            <a:tailEnd/>
          </a:ln>
        </p:spPr>
        <p:txBody>
          <a:bodyPr wrap="none" lIns="0" tIns="0" rIns="0" bIns="0" anchor="ctr">
            <a:spAutoFit/>
          </a:bodyPr>
          <a:lstStyle/>
          <a:p>
            <a:pPr algn="ctr">
              <a:spcBef>
                <a:spcPct val="20000"/>
              </a:spcBef>
            </a:pPr>
            <a:endParaRPr lang="en-US" sz="2400" b="0">
              <a:solidFill>
                <a:srgbClr val="000000"/>
              </a:solidFill>
              <a:ea typeface="+mn-ea"/>
              <a:cs typeface="+mn-cs"/>
            </a:endParaRPr>
          </a:p>
        </p:txBody>
      </p:sp>
      <p:graphicFrame>
        <p:nvGraphicFramePr>
          <p:cNvPr id="8195" name="Object 2"/>
          <p:cNvGraphicFramePr>
            <a:graphicFrameLocks noChangeAspect="1"/>
          </p:cNvGraphicFramePr>
          <p:nvPr/>
        </p:nvGraphicFramePr>
        <p:xfrm>
          <a:off x="4581843" y="1317625"/>
          <a:ext cx="1984375" cy="434975"/>
        </p:xfrm>
        <a:graphic>
          <a:graphicData uri="http://schemas.openxmlformats.org/presentationml/2006/ole">
            <mc:AlternateContent xmlns:mc="http://schemas.openxmlformats.org/markup-compatibility/2006">
              <mc:Choice xmlns:v="urn:schemas-microsoft-com:vml" Requires="v">
                <p:oleObj name="Equazione" r:id="rId3" imgW="1041120" imgH="228600" progId="Equation.3">
                  <p:embed/>
                </p:oleObj>
              </mc:Choice>
              <mc:Fallback>
                <p:oleObj name="Equazione" r:id="rId3" imgW="1041120" imgH="228600" progId="Equation.3">
                  <p:embed/>
                  <p:pic>
                    <p:nvPicPr>
                      <p:cNvPr id="8195"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81843" y="1317625"/>
                        <a:ext cx="1984375" cy="4349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207" name="CasellaDiTesto 152"/>
          <p:cNvSpPr txBox="1">
            <a:spLocks noChangeArrowheads="1"/>
          </p:cNvSpPr>
          <p:nvPr/>
        </p:nvSpPr>
        <p:spPr bwMode="auto">
          <a:xfrm>
            <a:off x="409575" y="1341035"/>
            <a:ext cx="8412163" cy="1138773"/>
          </a:xfrm>
          <a:prstGeom prst="rect">
            <a:avLst/>
          </a:prstGeom>
          <a:noFill/>
          <a:ln w="9525">
            <a:noFill/>
            <a:miter lim="800000"/>
            <a:headEnd/>
            <a:tailEnd/>
          </a:ln>
        </p:spPr>
        <p:txBody>
          <a:bodyPr>
            <a:spAutoFit/>
          </a:bodyPr>
          <a:lstStyle/>
          <a:p>
            <a:pPr>
              <a:spcBef>
                <a:spcPct val="20000"/>
              </a:spcBef>
              <a:buFont typeface="Arial" pitchFamily="34" charset="0"/>
              <a:buChar char="•"/>
            </a:pPr>
            <a:r>
              <a:rPr lang="en-US" sz="2000" b="0" dirty="0">
                <a:solidFill>
                  <a:srgbClr val="000000"/>
                </a:solidFill>
                <a:ea typeface="+mn-ea"/>
                <a:cs typeface="+mn-cs"/>
              </a:rPr>
              <a:t>Measured signals at present time: </a:t>
            </a:r>
          </a:p>
          <a:p>
            <a:pPr>
              <a:spcBef>
                <a:spcPct val="20000"/>
              </a:spcBef>
              <a:buFont typeface="Arial" pitchFamily="34" charset="0"/>
              <a:buChar char="•"/>
            </a:pPr>
            <a:r>
              <a:rPr lang="en-US" sz="2000" b="0" dirty="0">
                <a:solidFill>
                  <a:srgbClr val="000000"/>
                </a:solidFill>
                <a:ea typeface="+mn-ea"/>
                <a:cs typeface="+mn-cs"/>
              </a:rPr>
              <a:t>Step 1: find principal components</a:t>
            </a:r>
          </a:p>
          <a:p>
            <a:pPr>
              <a:spcBef>
                <a:spcPct val="20000"/>
              </a:spcBef>
              <a:buFont typeface="Arial" pitchFamily="34" charset="0"/>
              <a:buChar char="•"/>
            </a:pPr>
            <a:r>
              <a:rPr lang="en-US" sz="2000" b="0" dirty="0">
                <a:solidFill>
                  <a:srgbClr val="000000"/>
                </a:solidFill>
                <a:ea typeface="+mn-ea"/>
                <a:cs typeface="+mn-cs"/>
              </a:rPr>
              <a:t>Step 2 (</a:t>
            </a:r>
            <a:r>
              <a:rPr lang="en-US" sz="2000" b="0" dirty="0">
                <a:solidFill>
                  <a:srgbClr val="000000"/>
                </a:solidFill>
                <a:latin typeface="Arial" pitchFamily="34" charset="0"/>
                <a:ea typeface="+mn-ea"/>
                <a:cs typeface="+mn-cs"/>
              </a:rPr>
              <a:t>PCA approximation): keep only 1 PC of     ,i.e. </a:t>
            </a:r>
          </a:p>
        </p:txBody>
      </p:sp>
      <p:sp>
        <p:nvSpPr>
          <p:cNvPr id="8208" name="Ovale 153"/>
          <p:cNvSpPr>
            <a:spLocks noChangeArrowheads="1"/>
          </p:cNvSpPr>
          <p:nvPr/>
        </p:nvSpPr>
        <p:spPr bwMode="auto">
          <a:xfrm flipV="1">
            <a:off x="7024906" y="1497709"/>
            <a:ext cx="71997" cy="71967"/>
          </a:xfrm>
          <a:prstGeom prst="ellipse">
            <a:avLst/>
          </a:prstGeom>
          <a:solidFill>
            <a:srgbClr val="FF0000"/>
          </a:solidFill>
          <a:ln w="9525" algn="ctr">
            <a:solidFill>
              <a:srgbClr val="FF0000"/>
            </a:solidFill>
            <a:round/>
            <a:headEnd/>
            <a:tailEnd/>
          </a:ln>
        </p:spPr>
        <p:txBody>
          <a:bodyPr lIns="0" tIns="0" rIns="0" bIns="0"/>
          <a:lstStyle/>
          <a:p>
            <a:pPr algn="ctr">
              <a:spcBef>
                <a:spcPct val="20000"/>
              </a:spcBef>
            </a:pPr>
            <a:endParaRPr lang="en-US" sz="2400" b="0">
              <a:solidFill>
                <a:srgbClr val="000000"/>
              </a:solidFill>
              <a:ea typeface="+mn-ea"/>
              <a:cs typeface="+mn-cs"/>
            </a:endParaRPr>
          </a:p>
        </p:txBody>
      </p:sp>
      <p:pic>
        <p:nvPicPr>
          <p:cNvPr id="9" name="Picture 1"/>
          <p:cNvPicPr>
            <a:picLocks noChangeAspect="1" noChangeArrowheads="1"/>
          </p:cNvPicPr>
          <p:nvPr/>
        </p:nvPicPr>
        <p:blipFill>
          <a:blip r:embed="rId5" cstate="print"/>
          <a:srcRect l="18298" t="5551" r="16907" b="7544"/>
          <a:stretch>
            <a:fillRect/>
          </a:stretch>
        </p:blipFill>
        <p:spPr bwMode="auto">
          <a:xfrm>
            <a:off x="3938588" y="3297713"/>
            <a:ext cx="2595562" cy="2609375"/>
          </a:xfrm>
          <a:prstGeom prst="rect">
            <a:avLst/>
          </a:prstGeom>
          <a:noFill/>
          <a:ln w="9525">
            <a:noFill/>
            <a:miter lim="800000"/>
            <a:headEnd/>
            <a:tailEnd/>
          </a:ln>
        </p:spPr>
      </p:pic>
      <p:sp>
        <p:nvSpPr>
          <p:cNvPr id="10" name="Ovale 153"/>
          <p:cNvSpPr>
            <a:spLocks noChangeArrowheads="1"/>
          </p:cNvSpPr>
          <p:nvPr/>
        </p:nvSpPr>
        <p:spPr bwMode="auto">
          <a:xfrm flipV="1">
            <a:off x="5612961" y="4526966"/>
            <a:ext cx="71997" cy="71967"/>
          </a:xfrm>
          <a:prstGeom prst="ellipse">
            <a:avLst/>
          </a:prstGeom>
          <a:solidFill>
            <a:srgbClr val="FF0000"/>
          </a:solidFill>
          <a:ln w="9525" algn="ctr">
            <a:solidFill>
              <a:srgbClr val="FF0000"/>
            </a:solidFill>
            <a:round/>
            <a:headEnd/>
            <a:tailEnd/>
          </a:ln>
        </p:spPr>
        <p:txBody>
          <a:bodyPr lIns="0" tIns="0" rIns="0" bIns="0"/>
          <a:lstStyle/>
          <a:p>
            <a:pPr algn="ctr">
              <a:spcBef>
                <a:spcPct val="20000"/>
              </a:spcBef>
            </a:pPr>
            <a:endParaRPr lang="en-US" sz="2400" b="0">
              <a:solidFill>
                <a:srgbClr val="000000"/>
              </a:solidFill>
              <a:ea typeface="+mn-ea"/>
              <a:cs typeface="+mn-cs"/>
            </a:endParaRPr>
          </a:p>
        </p:txBody>
      </p:sp>
      <p:graphicFrame>
        <p:nvGraphicFramePr>
          <p:cNvPr id="358403" name="Object 12"/>
          <p:cNvGraphicFramePr>
            <a:graphicFrameLocks noChangeAspect="1"/>
          </p:cNvGraphicFramePr>
          <p:nvPr/>
        </p:nvGraphicFramePr>
        <p:xfrm>
          <a:off x="5341903" y="4271433"/>
          <a:ext cx="232235" cy="255533"/>
        </p:xfrm>
        <a:graphic>
          <a:graphicData uri="http://schemas.openxmlformats.org/presentationml/2006/ole">
            <mc:AlternateContent xmlns:mc="http://schemas.openxmlformats.org/markup-compatibility/2006">
              <mc:Choice xmlns:v="urn:schemas-microsoft-com:vml" Requires="v">
                <p:oleObj name="Equazione" r:id="rId6" imgW="177480" imgH="215640" progId="Equation.3">
                  <p:embed/>
                </p:oleObj>
              </mc:Choice>
              <mc:Fallback>
                <p:oleObj name="Equazione" r:id="rId6" imgW="177480" imgH="215640" progId="Equation.3">
                  <p:embed/>
                  <p:pic>
                    <p:nvPicPr>
                      <p:cNvPr id="358403" name="Object 1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41903" y="4271433"/>
                        <a:ext cx="232235" cy="255533"/>
                      </a:xfrm>
                      <a:prstGeom prst="rect">
                        <a:avLst/>
                      </a:prstGeom>
                      <a:noFill/>
                    </p:spPr>
                  </p:pic>
                </p:oleObj>
              </mc:Fallback>
            </mc:AlternateContent>
          </a:graphicData>
        </a:graphic>
      </p:graphicFrame>
      <p:graphicFrame>
        <p:nvGraphicFramePr>
          <p:cNvPr id="358404" name="Object 4"/>
          <p:cNvGraphicFramePr>
            <a:graphicFrameLocks noChangeAspect="1"/>
          </p:cNvGraphicFramePr>
          <p:nvPr/>
        </p:nvGraphicFramePr>
        <p:xfrm>
          <a:off x="4863613" y="4316358"/>
          <a:ext cx="222736" cy="282575"/>
        </p:xfrm>
        <a:graphic>
          <a:graphicData uri="http://schemas.openxmlformats.org/presentationml/2006/ole">
            <mc:AlternateContent xmlns:mc="http://schemas.openxmlformats.org/markup-compatibility/2006">
              <mc:Choice xmlns:v="urn:schemas-microsoft-com:vml" Requires="v">
                <p:oleObj name="Equazione" r:id="rId8" imgW="190440" imgH="215640" progId="Equation.3">
                  <p:embed/>
                </p:oleObj>
              </mc:Choice>
              <mc:Fallback>
                <p:oleObj name="Equazione" r:id="rId8" imgW="190440" imgH="215640" progId="Equation.3">
                  <p:embed/>
                  <p:pic>
                    <p:nvPicPr>
                      <p:cNvPr id="358404" name="Object 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863613" y="4316358"/>
                        <a:ext cx="222736" cy="282575"/>
                      </a:xfrm>
                      <a:prstGeom prst="rect">
                        <a:avLst/>
                      </a:prstGeom>
                      <a:noFill/>
                      <a:ln>
                        <a:noFill/>
                      </a:ln>
                      <a:effectLst/>
                    </p:spPr>
                  </p:pic>
                </p:oleObj>
              </mc:Fallback>
            </mc:AlternateContent>
          </a:graphicData>
        </a:graphic>
      </p:graphicFrame>
      <p:sp>
        <p:nvSpPr>
          <p:cNvPr id="14" name="Ovale 153"/>
          <p:cNvSpPr>
            <a:spLocks noChangeArrowheads="1"/>
          </p:cNvSpPr>
          <p:nvPr/>
        </p:nvSpPr>
        <p:spPr bwMode="auto">
          <a:xfrm flipV="1">
            <a:off x="6099076" y="2183509"/>
            <a:ext cx="71997" cy="71967"/>
          </a:xfrm>
          <a:prstGeom prst="ellipse">
            <a:avLst/>
          </a:prstGeom>
          <a:solidFill>
            <a:srgbClr val="FF0000"/>
          </a:solidFill>
          <a:ln w="9525" algn="ctr">
            <a:solidFill>
              <a:srgbClr val="FF0000"/>
            </a:solidFill>
            <a:round/>
            <a:headEnd/>
            <a:tailEnd/>
          </a:ln>
        </p:spPr>
        <p:txBody>
          <a:bodyPr lIns="0" tIns="0" rIns="0" bIns="0"/>
          <a:lstStyle/>
          <a:p>
            <a:pPr algn="ctr">
              <a:spcBef>
                <a:spcPct val="20000"/>
              </a:spcBef>
            </a:pPr>
            <a:endParaRPr lang="en-US" sz="2400" b="0">
              <a:solidFill>
                <a:srgbClr val="000000"/>
              </a:solidFill>
              <a:ea typeface="+mn-ea"/>
              <a:cs typeface="+mn-cs"/>
            </a:endParaRPr>
          </a:p>
        </p:txBody>
      </p:sp>
      <p:graphicFrame>
        <p:nvGraphicFramePr>
          <p:cNvPr id="359429" name="Object 5"/>
          <p:cNvGraphicFramePr>
            <a:graphicFrameLocks noChangeAspect="1"/>
          </p:cNvGraphicFramePr>
          <p:nvPr/>
        </p:nvGraphicFramePr>
        <p:xfrm>
          <a:off x="6761163" y="1997075"/>
          <a:ext cx="1008062" cy="477838"/>
        </p:xfrm>
        <a:graphic>
          <a:graphicData uri="http://schemas.openxmlformats.org/presentationml/2006/ole">
            <mc:AlternateContent xmlns:mc="http://schemas.openxmlformats.org/markup-compatibility/2006">
              <mc:Choice xmlns:v="urn:schemas-microsoft-com:vml" Requires="v">
                <p:oleObj name="Equazione" r:id="rId10" imgW="482400" imgH="228600" progId="Equation.3">
                  <p:embed/>
                </p:oleObj>
              </mc:Choice>
              <mc:Fallback>
                <p:oleObj name="Equazione" r:id="rId10" imgW="482400" imgH="228600" progId="Equation.3">
                  <p:embed/>
                  <p:pic>
                    <p:nvPicPr>
                      <p:cNvPr id="359429" name="Object 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761163" y="1997075"/>
                        <a:ext cx="1008062" cy="477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cxnSp>
        <p:nvCxnSpPr>
          <p:cNvPr id="18" name="Connettore 2 17"/>
          <p:cNvCxnSpPr/>
          <p:nvPr/>
        </p:nvCxnSpPr>
        <p:spPr bwMode="auto">
          <a:xfrm rot="10800000" flipV="1">
            <a:off x="5648960" y="2533650"/>
            <a:ext cx="1494790" cy="65659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19" name="CasellaDiTesto 18"/>
          <p:cNvSpPr txBox="1"/>
          <p:nvPr/>
        </p:nvSpPr>
        <p:spPr>
          <a:xfrm>
            <a:off x="8459197" y="5607050"/>
            <a:ext cx="684803" cy="400110"/>
          </a:xfrm>
          <a:prstGeom prst="rect">
            <a:avLst/>
          </a:prstGeom>
          <a:noFill/>
        </p:spPr>
        <p:txBody>
          <a:bodyPr wrap="none" rtlCol="0">
            <a:spAutoFit/>
          </a:bodyPr>
          <a:lstStyle/>
          <a:p>
            <a:pPr eaLnBrk="1" hangingPunct="1"/>
            <a:r>
              <a:rPr lang="en-US" sz="2000" b="0" dirty="0">
                <a:solidFill>
                  <a:srgbClr val="000000"/>
                </a:solidFill>
                <a:latin typeface="Arial" pitchFamily="34" charset="0"/>
                <a:ea typeface="+mn-ea"/>
                <a:cs typeface="+mn-cs"/>
              </a:rPr>
              <a:t>PC1</a:t>
            </a:r>
          </a:p>
        </p:txBody>
      </p:sp>
      <p:graphicFrame>
        <p:nvGraphicFramePr>
          <p:cNvPr id="359430" name="Object 6"/>
          <p:cNvGraphicFramePr>
            <a:graphicFrameLocks noChangeAspect="1"/>
          </p:cNvGraphicFramePr>
          <p:nvPr/>
        </p:nvGraphicFramePr>
        <p:xfrm>
          <a:off x="4413250" y="1628775"/>
          <a:ext cx="490538" cy="539750"/>
        </p:xfrm>
        <a:graphic>
          <a:graphicData uri="http://schemas.openxmlformats.org/presentationml/2006/ole">
            <mc:AlternateContent xmlns:mc="http://schemas.openxmlformats.org/markup-compatibility/2006">
              <mc:Choice xmlns:v="urn:schemas-microsoft-com:vml" Requires="v">
                <p:oleObj name="Equazione" r:id="rId12" imgW="177480" imgH="215640" progId="Equation.3">
                  <p:embed/>
                </p:oleObj>
              </mc:Choice>
              <mc:Fallback>
                <p:oleObj name="Equazione" r:id="rId12" imgW="177480" imgH="215640" progId="Equation.3">
                  <p:embed/>
                  <p:pic>
                    <p:nvPicPr>
                      <p:cNvPr id="359430" name="Object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13250" y="1628775"/>
                        <a:ext cx="490538" cy="539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59431" name="Object 7"/>
          <p:cNvGraphicFramePr>
            <a:graphicFrameLocks noChangeAspect="1"/>
          </p:cNvGraphicFramePr>
          <p:nvPr/>
        </p:nvGraphicFramePr>
        <p:xfrm>
          <a:off x="4886325" y="1695450"/>
          <a:ext cx="425450" cy="492125"/>
        </p:xfrm>
        <a:graphic>
          <a:graphicData uri="http://schemas.openxmlformats.org/presentationml/2006/ole">
            <mc:AlternateContent xmlns:mc="http://schemas.openxmlformats.org/markup-compatibility/2006">
              <mc:Choice xmlns:v="urn:schemas-microsoft-com:vml" Requires="v">
                <p:oleObj name="Equazione" r:id="rId13" imgW="190440" imgH="215640" progId="Equation.3">
                  <p:embed/>
                </p:oleObj>
              </mc:Choice>
              <mc:Fallback>
                <p:oleObj name="Equazione" r:id="rId13" imgW="190440" imgH="215640" progId="Equation.3">
                  <p:embed/>
                  <p:pic>
                    <p:nvPicPr>
                      <p:cNvPr id="359431" name="Object 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886325" y="1695450"/>
                        <a:ext cx="425450" cy="492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59432" name="Object 8"/>
          <p:cNvGraphicFramePr>
            <a:graphicFrameLocks noChangeAspect="1"/>
          </p:cNvGraphicFramePr>
          <p:nvPr/>
        </p:nvGraphicFramePr>
        <p:xfrm>
          <a:off x="3165475" y="5873750"/>
          <a:ext cx="339725" cy="436563"/>
        </p:xfrm>
        <a:graphic>
          <a:graphicData uri="http://schemas.openxmlformats.org/presentationml/2006/ole">
            <mc:AlternateContent xmlns:mc="http://schemas.openxmlformats.org/markup-compatibility/2006">
              <mc:Choice xmlns:v="urn:schemas-microsoft-com:vml" Requires="v">
                <p:oleObj name="Equazione" r:id="rId14" imgW="177480" imgH="228600" progId="Equation.3">
                  <p:embed/>
                </p:oleObj>
              </mc:Choice>
              <mc:Fallback>
                <p:oleObj name="Equazione" r:id="rId14" imgW="177480" imgH="228600" progId="Equation.3">
                  <p:embed/>
                  <p:pic>
                    <p:nvPicPr>
                      <p:cNvPr id="359432" name="Object 8"/>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165475" y="5873750"/>
                        <a:ext cx="339725" cy="436563"/>
                      </a:xfrm>
                      <a:prstGeom prst="rect">
                        <a:avLst/>
                      </a:prstGeom>
                      <a:solidFill>
                        <a:schemeClr val="bg1"/>
                      </a:solidFill>
                    </p:spPr>
                  </p:pic>
                </p:oleObj>
              </mc:Fallback>
            </mc:AlternateContent>
          </a:graphicData>
        </a:graphic>
      </p:graphicFrame>
      <p:graphicFrame>
        <p:nvGraphicFramePr>
          <p:cNvPr id="359433" name="Object 9"/>
          <p:cNvGraphicFramePr>
            <a:graphicFrameLocks noChangeAspect="1"/>
          </p:cNvGraphicFramePr>
          <p:nvPr/>
        </p:nvGraphicFramePr>
        <p:xfrm>
          <a:off x="285750" y="3222625"/>
          <a:ext cx="339725" cy="436563"/>
        </p:xfrm>
        <a:graphic>
          <a:graphicData uri="http://schemas.openxmlformats.org/presentationml/2006/ole">
            <mc:AlternateContent xmlns:mc="http://schemas.openxmlformats.org/markup-compatibility/2006">
              <mc:Choice xmlns:v="urn:schemas-microsoft-com:vml" Requires="v">
                <p:oleObj name="Equazione" r:id="rId16" imgW="177480" imgH="228600" progId="Equation.3">
                  <p:embed/>
                </p:oleObj>
              </mc:Choice>
              <mc:Fallback>
                <p:oleObj name="Equazione" r:id="rId16" imgW="177480" imgH="228600" progId="Equation.3">
                  <p:embed/>
                  <p:pic>
                    <p:nvPicPr>
                      <p:cNvPr id="359433" name="Object 9"/>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85750" y="3222625"/>
                        <a:ext cx="339725" cy="436563"/>
                      </a:xfrm>
                      <a:prstGeom prst="rect">
                        <a:avLst/>
                      </a:prstGeom>
                      <a:solidFill>
                        <a:schemeClr val="bg1"/>
                      </a:solidFill>
                    </p:spPr>
                  </p:pic>
                </p:oleObj>
              </mc:Fallback>
            </mc:AlternateContent>
          </a:graphicData>
        </a:graphic>
      </p:graphicFrame>
      <p:graphicFrame>
        <p:nvGraphicFramePr>
          <p:cNvPr id="359434" name="Object 10"/>
          <p:cNvGraphicFramePr>
            <a:graphicFrameLocks noChangeAspect="1"/>
          </p:cNvGraphicFramePr>
          <p:nvPr/>
        </p:nvGraphicFramePr>
        <p:xfrm>
          <a:off x="6137275" y="5816600"/>
          <a:ext cx="339725" cy="436563"/>
        </p:xfrm>
        <a:graphic>
          <a:graphicData uri="http://schemas.openxmlformats.org/presentationml/2006/ole">
            <mc:AlternateContent xmlns:mc="http://schemas.openxmlformats.org/markup-compatibility/2006">
              <mc:Choice xmlns:v="urn:schemas-microsoft-com:vml" Requires="v">
                <p:oleObj name="Equazione" r:id="rId18" imgW="177480" imgH="228600" progId="Equation.3">
                  <p:embed/>
                </p:oleObj>
              </mc:Choice>
              <mc:Fallback>
                <p:oleObj name="Equazione" r:id="rId18" imgW="177480" imgH="228600" progId="Equation.3">
                  <p:embed/>
                  <p:pic>
                    <p:nvPicPr>
                      <p:cNvPr id="359434" name="Object 10"/>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137275" y="5816600"/>
                        <a:ext cx="339725" cy="436563"/>
                      </a:xfrm>
                      <a:prstGeom prst="rect">
                        <a:avLst/>
                      </a:prstGeom>
                      <a:solidFill>
                        <a:schemeClr val="bg1"/>
                      </a:solidFill>
                    </p:spPr>
                  </p:pic>
                </p:oleObj>
              </mc:Fallback>
            </mc:AlternateContent>
          </a:graphicData>
        </a:graphic>
      </p:graphicFrame>
      <p:graphicFrame>
        <p:nvGraphicFramePr>
          <p:cNvPr id="359435" name="Object 11"/>
          <p:cNvGraphicFramePr>
            <a:graphicFrameLocks noChangeAspect="1"/>
          </p:cNvGraphicFramePr>
          <p:nvPr/>
        </p:nvGraphicFramePr>
        <p:xfrm>
          <a:off x="3543300" y="3127375"/>
          <a:ext cx="339725" cy="436563"/>
        </p:xfrm>
        <a:graphic>
          <a:graphicData uri="http://schemas.openxmlformats.org/presentationml/2006/ole">
            <mc:AlternateContent xmlns:mc="http://schemas.openxmlformats.org/markup-compatibility/2006">
              <mc:Choice xmlns:v="urn:schemas-microsoft-com:vml" Requires="v">
                <p:oleObj name="Equazione" r:id="rId19" imgW="177480" imgH="228600" progId="Equation.3">
                  <p:embed/>
                </p:oleObj>
              </mc:Choice>
              <mc:Fallback>
                <p:oleObj name="Equazione" r:id="rId19" imgW="177480" imgH="228600" progId="Equation.3">
                  <p:embed/>
                  <p:pic>
                    <p:nvPicPr>
                      <p:cNvPr id="359435" name="Object 11"/>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543300" y="3127375"/>
                        <a:ext cx="339725" cy="436563"/>
                      </a:xfrm>
                      <a:prstGeom prst="rect">
                        <a:avLst/>
                      </a:prstGeom>
                      <a:solidFill>
                        <a:schemeClr val="bg1"/>
                      </a:solidFill>
                    </p:spPr>
                  </p:pic>
                </p:oleObj>
              </mc:Fallback>
            </mc:AlternateContent>
          </a:graphicData>
        </a:graphic>
      </p:graphicFrame>
      <p:pic>
        <p:nvPicPr>
          <p:cNvPr id="24" name="Picture 5"/>
          <p:cNvPicPr>
            <a:picLocks noChangeAspect="1" noChangeArrowheads="1"/>
          </p:cNvPicPr>
          <p:nvPr/>
        </p:nvPicPr>
        <p:blipFill>
          <a:blip r:embed="rId20"/>
          <a:srcRect/>
          <a:stretch>
            <a:fillRect/>
          </a:stretch>
        </p:blipFill>
        <p:spPr bwMode="auto">
          <a:xfrm>
            <a:off x="78149" y="3133740"/>
            <a:ext cx="3769733" cy="2988000"/>
          </a:xfrm>
          <a:prstGeom prst="rect">
            <a:avLst/>
          </a:prstGeom>
          <a:noFill/>
          <a:ln w="9525">
            <a:noFill/>
            <a:miter lim="800000"/>
            <a:headEnd/>
            <a:tailEnd/>
          </a:ln>
          <a:effectLst/>
        </p:spPr>
      </p:pic>
      <p:pic>
        <p:nvPicPr>
          <p:cNvPr id="461836" name="Picture 12"/>
          <p:cNvPicPr>
            <a:picLocks noChangeAspect="1" noChangeArrowheads="1"/>
          </p:cNvPicPr>
          <p:nvPr/>
        </p:nvPicPr>
        <p:blipFill>
          <a:blip r:embed="rId21"/>
          <a:srcRect/>
          <a:stretch>
            <a:fillRect/>
          </a:stretch>
        </p:blipFill>
        <p:spPr bwMode="auto">
          <a:xfrm>
            <a:off x="6424645" y="3529013"/>
            <a:ext cx="2885575" cy="2196000"/>
          </a:xfrm>
          <a:prstGeom prst="rect">
            <a:avLst/>
          </a:prstGeom>
          <a:noFill/>
          <a:ln w="9525">
            <a:noFill/>
            <a:miter lim="800000"/>
            <a:headEnd/>
            <a:tailEnd/>
          </a:ln>
          <a:effectLst/>
        </p:spPr>
      </p:pic>
      <p:cxnSp>
        <p:nvCxnSpPr>
          <p:cNvPr id="25" name="Connettore 2 24"/>
          <p:cNvCxnSpPr>
            <a:endCxn id="461836" idx="0"/>
          </p:cNvCxnSpPr>
          <p:nvPr/>
        </p:nvCxnSpPr>
        <p:spPr bwMode="auto">
          <a:xfrm rot="16200000" flipH="1">
            <a:off x="7025690" y="2687269"/>
            <a:ext cx="1029653" cy="653833"/>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26" name="Ovale 153"/>
          <p:cNvSpPr>
            <a:spLocks noChangeArrowheads="1"/>
          </p:cNvSpPr>
          <p:nvPr/>
        </p:nvSpPr>
        <p:spPr bwMode="auto">
          <a:xfrm flipV="1">
            <a:off x="7992444" y="4555048"/>
            <a:ext cx="71997" cy="71967"/>
          </a:xfrm>
          <a:prstGeom prst="ellipse">
            <a:avLst/>
          </a:prstGeom>
          <a:solidFill>
            <a:srgbClr val="FF0000"/>
          </a:solidFill>
          <a:ln w="9525" algn="ctr">
            <a:solidFill>
              <a:srgbClr val="FF0000"/>
            </a:solidFill>
            <a:round/>
            <a:headEnd/>
            <a:tailEnd/>
          </a:ln>
        </p:spPr>
        <p:txBody>
          <a:bodyPr lIns="0" tIns="0" rIns="0" bIns="0"/>
          <a:lstStyle/>
          <a:p>
            <a:pPr algn="ctr">
              <a:spcBef>
                <a:spcPct val="20000"/>
              </a:spcBef>
            </a:pPr>
            <a:endParaRPr lang="en-US" sz="2400" b="0">
              <a:solidFill>
                <a:srgbClr val="000000"/>
              </a:solidFill>
              <a:ea typeface="+mn-ea"/>
              <a:cs typeface="+mn-cs"/>
            </a:endParaRPr>
          </a:p>
        </p:txBody>
      </p:sp>
      <p:sp>
        <p:nvSpPr>
          <p:cNvPr id="2" name="Rettangolo 1"/>
          <p:cNvSpPr/>
          <p:nvPr/>
        </p:nvSpPr>
        <p:spPr bwMode="auto">
          <a:xfrm>
            <a:off x="8567738" y="4555046"/>
            <a:ext cx="61912" cy="71967"/>
          </a:xfrm>
          <a:prstGeom prst="rect">
            <a:avLst/>
          </a:prstGeom>
          <a:solidFill>
            <a:srgbClr val="FFFFFF"/>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algn="ctr">
              <a:spcBef>
                <a:spcPct val="20000"/>
              </a:spcBef>
            </a:pPr>
            <a:endParaRPr lang="it-IT" sz="2400" b="0">
              <a:solidFill>
                <a:srgbClr val="000000"/>
              </a:solidFill>
              <a:ea typeface="+mn-ea"/>
              <a:cs typeface="+mn-cs"/>
            </a:endParaRPr>
          </a:p>
        </p:txBody>
      </p:sp>
    </p:spTree>
    <p:extLst>
      <p:ext uri="{BB962C8B-B14F-4D97-AF65-F5344CB8AC3E}">
        <p14:creationId xmlns:p14="http://schemas.microsoft.com/office/powerpoint/2010/main" val="69029062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7" name="Titolo 1"/>
          <p:cNvSpPr>
            <a:spLocks noGrp="1"/>
          </p:cNvSpPr>
          <p:nvPr>
            <p:ph type="title"/>
          </p:nvPr>
        </p:nvSpPr>
        <p:spPr/>
        <p:txBody>
          <a:bodyPr/>
          <a:lstStyle/>
          <a:p>
            <a:r>
              <a:rPr lang="en-US" dirty="0"/>
              <a:t>Exercise 2: Solution</a:t>
            </a:r>
          </a:p>
        </p:txBody>
      </p:sp>
      <p:sp>
        <p:nvSpPr>
          <p:cNvPr id="8200" name="Rectangle 2"/>
          <p:cNvSpPr>
            <a:spLocks noChangeArrowheads="1"/>
          </p:cNvSpPr>
          <p:nvPr/>
        </p:nvSpPr>
        <p:spPr bwMode="auto">
          <a:xfrm>
            <a:off x="0" y="0"/>
            <a:ext cx="9144000" cy="0"/>
          </a:xfrm>
          <a:prstGeom prst="rect">
            <a:avLst/>
          </a:prstGeom>
          <a:noFill/>
          <a:ln w="9525" algn="ctr">
            <a:noFill/>
            <a:miter lim="800000"/>
            <a:headEnd/>
            <a:tailEnd/>
          </a:ln>
        </p:spPr>
        <p:txBody>
          <a:bodyPr wrap="none" lIns="0" tIns="0" rIns="0" bIns="0" anchor="ctr">
            <a:spAutoFit/>
          </a:bodyPr>
          <a:lstStyle/>
          <a:p>
            <a:pPr algn="ctr">
              <a:spcBef>
                <a:spcPct val="20000"/>
              </a:spcBef>
            </a:pPr>
            <a:endParaRPr lang="en-US" sz="2400" b="0">
              <a:solidFill>
                <a:srgbClr val="000000"/>
              </a:solidFill>
              <a:ea typeface="+mn-ea"/>
              <a:cs typeface="+mn-cs"/>
            </a:endParaRPr>
          </a:p>
        </p:txBody>
      </p:sp>
      <p:graphicFrame>
        <p:nvGraphicFramePr>
          <p:cNvPr id="8195" name="Object 2"/>
          <p:cNvGraphicFramePr>
            <a:graphicFrameLocks noChangeAspect="1"/>
          </p:cNvGraphicFramePr>
          <p:nvPr/>
        </p:nvGraphicFramePr>
        <p:xfrm>
          <a:off x="4569651" y="1317625"/>
          <a:ext cx="1984375" cy="434975"/>
        </p:xfrm>
        <a:graphic>
          <a:graphicData uri="http://schemas.openxmlformats.org/presentationml/2006/ole">
            <mc:AlternateContent xmlns:mc="http://schemas.openxmlformats.org/markup-compatibility/2006">
              <mc:Choice xmlns:v="urn:schemas-microsoft-com:vml" Requires="v">
                <p:oleObj name="Equazione" r:id="rId3" imgW="1041120" imgH="228600" progId="Equation.3">
                  <p:embed/>
                </p:oleObj>
              </mc:Choice>
              <mc:Fallback>
                <p:oleObj name="Equazione" r:id="rId3" imgW="1041120" imgH="228600" progId="Equation.3">
                  <p:embed/>
                  <p:pic>
                    <p:nvPicPr>
                      <p:cNvPr id="8195"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69651" y="1317625"/>
                        <a:ext cx="1984375" cy="4349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207" name="CasellaDiTesto 152"/>
          <p:cNvSpPr txBox="1">
            <a:spLocks noChangeArrowheads="1"/>
          </p:cNvSpPr>
          <p:nvPr/>
        </p:nvSpPr>
        <p:spPr bwMode="auto">
          <a:xfrm>
            <a:off x="409575" y="1341035"/>
            <a:ext cx="8412163" cy="1508105"/>
          </a:xfrm>
          <a:prstGeom prst="rect">
            <a:avLst/>
          </a:prstGeom>
          <a:noFill/>
          <a:ln w="9525">
            <a:noFill/>
            <a:miter lim="800000"/>
            <a:headEnd/>
            <a:tailEnd/>
          </a:ln>
        </p:spPr>
        <p:txBody>
          <a:bodyPr>
            <a:spAutoFit/>
          </a:bodyPr>
          <a:lstStyle/>
          <a:p>
            <a:pPr>
              <a:spcBef>
                <a:spcPct val="20000"/>
              </a:spcBef>
              <a:buFont typeface="Arial" pitchFamily="34" charset="0"/>
              <a:buChar char="•"/>
            </a:pPr>
            <a:r>
              <a:rPr lang="en-US" sz="2000" b="0" dirty="0">
                <a:solidFill>
                  <a:srgbClr val="000000"/>
                </a:solidFill>
                <a:ea typeface="+mn-ea"/>
                <a:cs typeface="+mn-cs"/>
              </a:rPr>
              <a:t>Measured signals at present time: </a:t>
            </a:r>
          </a:p>
          <a:p>
            <a:pPr>
              <a:spcBef>
                <a:spcPct val="20000"/>
              </a:spcBef>
              <a:buFont typeface="Arial" pitchFamily="34" charset="0"/>
              <a:buChar char="•"/>
            </a:pPr>
            <a:r>
              <a:rPr lang="en-US" sz="2000" b="0" dirty="0">
                <a:solidFill>
                  <a:srgbClr val="000000"/>
                </a:solidFill>
                <a:ea typeface="+mn-ea"/>
                <a:cs typeface="+mn-cs"/>
              </a:rPr>
              <a:t>Step 1: find principal components</a:t>
            </a:r>
          </a:p>
          <a:p>
            <a:pPr>
              <a:spcBef>
                <a:spcPct val="20000"/>
              </a:spcBef>
              <a:buFont typeface="Arial" pitchFamily="34" charset="0"/>
              <a:buChar char="•"/>
            </a:pPr>
            <a:r>
              <a:rPr lang="en-US" sz="2000" b="0" dirty="0">
                <a:solidFill>
                  <a:srgbClr val="000000"/>
                </a:solidFill>
                <a:ea typeface="+mn-ea"/>
                <a:cs typeface="+mn-cs"/>
              </a:rPr>
              <a:t>Step 2 (</a:t>
            </a:r>
            <a:r>
              <a:rPr lang="en-US" sz="2000" b="0" dirty="0">
                <a:solidFill>
                  <a:srgbClr val="000000"/>
                </a:solidFill>
                <a:latin typeface="Arial" pitchFamily="34" charset="0"/>
                <a:ea typeface="+mn-ea"/>
                <a:cs typeface="+mn-cs"/>
              </a:rPr>
              <a:t>PCA approximation): keep only 1 PC of     ,i.e. </a:t>
            </a:r>
          </a:p>
          <a:p>
            <a:pPr>
              <a:spcBef>
                <a:spcPct val="20000"/>
              </a:spcBef>
              <a:buFont typeface="Arial" pitchFamily="34" charset="0"/>
              <a:buChar char="•"/>
            </a:pPr>
            <a:r>
              <a:rPr lang="en-US" sz="2000" b="0" dirty="0">
                <a:solidFill>
                  <a:srgbClr val="000000"/>
                </a:solidFill>
                <a:ea typeface="+mn-ea"/>
                <a:cs typeface="+mn-cs"/>
              </a:rPr>
              <a:t>Step 3 (</a:t>
            </a:r>
            <a:r>
              <a:rPr lang="en-US" sz="2000" b="0" dirty="0" err="1">
                <a:solidFill>
                  <a:srgbClr val="000000"/>
                </a:solidFill>
                <a:ea typeface="+mn-ea"/>
                <a:cs typeface="+mn-cs"/>
              </a:rPr>
              <a:t>antitrasform</a:t>
            </a:r>
            <a:r>
              <a:rPr lang="en-US" sz="2000" b="0" dirty="0">
                <a:solidFill>
                  <a:srgbClr val="000000"/>
                </a:solidFill>
                <a:ea typeface="+mn-ea"/>
                <a:cs typeface="+mn-cs"/>
              </a:rPr>
              <a:t>): </a:t>
            </a:r>
          </a:p>
        </p:txBody>
      </p:sp>
      <p:sp>
        <p:nvSpPr>
          <p:cNvPr id="8208" name="Ovale 153"/>
          <p:cNvSpPr>
            <a:spLocks noChangeArrowheads="1"/>
          </p:cNvSpPr>
          <p:nvPr/>
        </p:nvSpPr>
        <p:spPr bwMode="auto">
          <a:xfrm flipV="1">
            <a:off x="7012714" y="1497709"/>
            <a:ext cx="71997" cy="71967"/>
          </a:xfrm>
          <a:prstGeom prst="ellipse">
            <a:avLst/>
          </a:prstGeom>
          <a:solidFill>
            <a:srgbClr val="FF0000"/>
          </a:solidFill>
          <a:ln w="9525" algn="ctr">
            <a:solidFill>
              <a:srgbClr val="FF0000"/>
            </a:solidFill>
            <a:round/>
            <a:headEnd/>
            <a:tailEnd/>
          </a:ln>
        </p:spPr>
        <p:txBody>
          <a:bodyPr lIns="0" tIns="0" rIns="0" bIns="0"/>
          <a:lstStyle/>
          <a:p>
            <a:pPr algn="ctr">
              <a:spcBef>
                <a:spcPct val="20000"/>
              </a:spcBef>
            </a:pPr>
            <a:endParaRPr lang="en-US" sz="2400" b="0">
              <a:solidFill>
                <a:srgbClr val="000000"/>
              </a:solidFill>
              <a:ea typeface="+mn-ea"/>
              <a:cs typeface="+mn-cs"/>
            </a:endParaRPr>
          </a:p>
        </p:txBody>
      </p:sp>
      <p:sp>
        <p:nvSpPr>
          <p:cNvPr id="14" name="Ovale 153"/>
          <p:cNvSpPr>
            <a:spLocks noChangeArrowheads="1"/>
          </p:cNvSpPr>
          <p:nvPr/>
        </p:nvSpPr>
        <p:spPr bwMode="auto">
          <a:xfrm flipV="1">
            <a:off x="6099076" y="2183509"/>
            <a:ext cx="71997" cy="71967"/>
          </a:xfrm>
          <a:prstGeom prst="ellipse">
            <a:avLst/>
          </a:prstGeom>
          <a:solidFill>
            <a:srgbClr val="FF0000"/>
          </a:solidFill>
          <a:ln w="9525" algn="ctr">
            <a:solidFill>
              <a:srgbClr val="FF0000"/>
            </a:solidFill>
            <a:round/>
            <a:headEnd/>
            <a:tailEnd/>
          </a:ln>
        </p:spPr>
        <p:txBody>
          <a:bodyPr lIns="0" tIns="0" rIns="0" bIns="0"/>
          <a:lstStyle/>
          <a:p>
            <a:pPr algn="ctr">
              <a:spcBef>
                <a:spcPct val="20000"/>
              </a:spcBef>
            </a:pPr>
            <a:endParaRPr lang="en-US" sz="2400" b="0">
              <a:solidFill>
                <a:srgbClr val="000000"/>
              </a:solidFill>
              <a:ea typeface="+mn-ea"/>
              <a:cs typeface="+mn-cs"/>
            </a:endParaRPr>
          </a:p>
        </p:txBody>
      </p:sp>
      <p:graphicFrame>
        <p:nvGraphicFramePr>
          <p:cNvPr id="359429" name="Object 5"/>
          <p:cNvGraphicFramePr>
            <a:graphicFrameLocks noChangeAspect="1"/>
          </p:cNvGraphicFramePr>
          <p:nvPr/>
        </p:nvGraphicFramePr>
        <p:xfrm>
          <a:off x="6761163" y="1997075"/>
          <a:ext cx="1008062" cy="477838"/>
        </p:xfrm>
        <a:graphic>
          <a:graphicData uri="http://schemas.openxmlformats.org/presentationml/2006/ole">
            <mc:AlternateContent xmlns:mc="http://schemas.openxmlformats.org/markup-compatibility/2006">
              <mc:Choice xmlns:v="urn:schemas-microsoft-com:vml" Requires="v">
                <p:oleObj name="Equazione" r:id="rId5" imgW="482400" imgH="228600" progId="Equation.3">
                  <p:embed/>
                </p:oleObj>
              </mc:Choice>
              <mc:Fallback>
                <p:oleObj name="Equazione" r:id="rId5" imgW="482400" imgH="228600" progId="Equation.3">
                  <p:embed/>
                  <p:pic>
                    <p:nvPicPr>
                      <p:cNvPr id="359429"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61163" y="1997075"/>
                        <a:ext cx="1008062" cy="477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mc:AlternateContent xmlns:mc="http://schemas.openxmlformats.org/markup-compatibility/2006" xmlns:a14="http://schemas.microsoft.com/office/drawing/2010/main">
        <mc:Choice Requires="a14">
          <p:sp>
            <p:nvSpPr>
              <p:cNvPr id="360455" name="Object 2"/>
              <p:cNvSpPr txBox="1"/>
              <p:nvPr/>
            </p:nvSpPr>
            <p:spPr bwMode="auto">
              <a:xfrm>
                <a:off x="3005138" y="2393950"/>
                <a:ext cx="1744662" cy="508000"/>
              </a:xfrm>
              <a:prstGeom prst="rect">
                <a:avLst/>
              </a:prstGeom>
              <a:noFill/>
            </p:spPr>
            <p:txBody>
              <a:bodyPr>
                <a:normAutofit/>
              </a:bodyPr>
              <a:lstStyle/>
              <a:p>
                <a:pPr/>
                <a14:m>
                  <m:oMathPara xmlns:m="http://schemas.openxmlformats.org/officeDocument/2006/math">
                    <m:oMathParaPr>
                      <m:jc m:val="left"/>
                    </m:oMathParaPr>
                    <m:oMath xmlns:m="http://schemas.openxmlformats.org/officeDocument/2006/math">
                      <m:sSup>
                        <m:sSupPr>
                          <m:ctrlPr>
                            <a:rPr lang="it-IT" i="1" smtClean="0">
                              <a:solidFill>
                                <a:srgbClr val="000000"/>
                              </a:solidFill>
                              <a:latin typeface="Cambria Math" panose="02040503050406030204" pitchFamily="18" charset="0"/>
                            </a:rPr>
                          </m:ctrlPr>
                        </m:sSupPr>
                        <m:e>
                          <m:acc>
                            <m:accPr>
                              <m:chr m:val="̂"/>
                              <m:ctrlPr>
                                <a:rPr lang="it-IT" i="1">
                                  <a:solidFill>
                                    <a:srgbClr val="000000"/>
                                  </a:solidFill>
                                  <a:latin typeface="Cambria Math" panose="02040503050406030204" pitchFamily="18" charset="0"/>
                                </a:rPr>
                              </m:ctrlPr>
                            </m:accPr>
                            <m:e>
                              <m:acc>
                                <m:accPr>
                                  <m:chr m:val="⃗"/>
                                  <m:ctrlPr>
                                    <a:rPr lang="it-IT" i="1">
                                      <a:solidFill>
                                        <a:srgbClr val="000000"/>
                                      </a:solidFill>
                                      <a:latin typeface="Cambria Math" panose="02040503050406030204" pitchFamily="18" charset="0"/>
                                    </a:rPr>
                                  </m:ctrlPr>
                                </m:accPr>
                                <m:e>
                                  <m:r>
                                    <a:rPr lang="it-IT" i="1">
                                      <a:solidFill>
                                        <a:srgbClr val="000000"/>
                                      </a:solidFill>
                                      <a:latin typeface="Cambria Math" panose="02040503050406030204" pitchFamily="18" charset="0"/>
                                    </a:rPr>
                                    <m:t>𝑥</m:t>
                                  </m:r>
                                </m:e>
                              </m:acc>
                            </m:e>
                          </m:acc>
                        </m:e>
                        <m:sup>
                          <m:r>
                            <a:rPr lang="it-IT" i="1">
                              <a:solidFill>
                                <a:srgbClr val="000000"/>
                              </a:solidFill>
                              <a:latin typeface="Cambria Math" panose="02040503050406030204" pitchFamily="18" charset="0"/>
                            </a:rPr>
                            <m:t>𝑛𝑐</m:t>
                          </m:r>
                        </m:sup>
                      </m:sSup>
                      <m:r>
                        <a:rPr lang="it-IT" i="1">
                          <a:solidFill>
                            <a:srgbClr val="000000"/>
                          </a:solidFill>
                          <a:latin typeface="Cambria Math" panose="02040503050406030204" pitchFamily="18" charset="0"/>
                        </a:rPr>
                        <m:t>=</m:t>
                      </m:r>
                      <m:sSup>
                        <m:sSupPr>
                          <m:ctrlPr>
                            <a:rPr lang="it-IT" i="1">
                              <a:solidFill>
                                <a:srgbClr val="000000"/>
                              </a:solidFill>
                              <a:latin typeface="Cambria Math" panose="02040503050406030204" pitchFamily="18" charset="0"/>
                            </a:rPr>
                          </m:ctrlPr>
                        </m:sSupPr>
                        <m:e>
                          <m:acc>
                            <m:accPr>
                              <m:chr m:val="⃗"/>
                              <m:ctrlPr>
                                <a:rPr lang="it-IT" i="1">
                                  <a:solidFill>
                                    <a:srgbClr val="000000"/>
                                  </a:solidFill>
                                  <a:latin typeface="Cambria Math" panose="02040503050406030204" pitchFamily="18" charset="0"/>
                                </a:rPr>
                              </m:ctrlPr>
                            </m:accPr>
                            <m:e>
                              <m:r>
                                <a:rPr lang="it-IT" i="1">
                                  <a:solidFill>
                                    <a:srgbClr val="000000"/>
                                  </a:solidFill>
                                  <a:latin typeface="Cambria Math" panose="02040503050406030204" pitchFamily="18" charset="0"/>
                                </a:rPr>
                                <m:t>𝑥</m:t>
                              </m:r>
                            </m:e>
                          </m:acc>
                        </m:e>
                        <m:sup>
                          <m:r>
                            <a:rPr lang="it-IT" i="1">
                              <a:solidFill>
                                <a:srgbClr val="000000"/>
                              </a:solidFill>
                              <a:latin typeface="Cambria Math" panose="02040503050406030204" pitchFamily="18" charset="0"/>
                            </a:rPr>
                            <m:t>𝑜𝑏𝑠</m:t>
                          </m:r>
                        </m:sup>
                      </m:sSup>
                      <m:sSub>
                        <m:sSubPr>
                          <m:ctrlPr>
                            <a:rPr lang="it-IT" i="1">
                              <a:solidFill>
                                <a:srgbClr val="000000"/>
                              </a:solidFill>
                              <a:latin typeface="Cambria Math" panose="02040503050406030204" pitchFamily="18" charset="0"/>
                            </a:rPr>
                          </m:ctrlPr>
                        </m:sSubPr>
                        <m:e>
                          <m:r>
                            <a:rPr lang="it-IT" i="1">
                              <a:solidFill>
                                <a:srgbClr val="000000"/>
                              </a:solidFill>
                              <a:latin typeface="Cambria Math" panose="02040503050406030204" pitchFamily="18" charset="0"/>
                            </a:rPr>
                            <m:t>𝑃</m:t>
                          </m:r>
                        </m:e>
                        <m:sub>
                          <m:r>
                            <a:rPr lang="it-IT" b="0" i="1" smtClean="0">
                              <a:solidFill>
                                <a:srgbClr val="000000"/>
                              </a:solidFill>
                              <a:latin typeface="Cambria Math" panose="02040503050406030204" pitchFamily="18" charset="0"/>
                            </a:rPr>
                            <m:t>𝑙</m:t>
                          </m:r>
                        </m:sub>
                      </m:sSub>
                      <m:sSubSup>
                        <m:sSubSupPr>
                          <m:ctrlPr>
                            <a:rPr lang="it-IT" i="1">
                              <a:solidFill>
                                <a:srgbClr val="000000"/>
                              </a:solidFill>
                              <a:latin typeface="Cambria Math" panose="02040503050406030204" pitchFamily="18" charset="0"/>
                            </a:rPr>
                          </m:ctrlPr>
                        </m:sSubSupPr>
                        <m:e>
                          <m:r>
                            <a:rPr lang="it-IT" i="1">
                              <a:solidFill>
                                <a:srgbClr val="000000"/>
                              </a:solidFill>
                              <a:latin typeface="Cambria Math" panose="02040503050406030204" pitchFamily="18" charset="0"/>
                            </a:rPr>
                            <m:t>𝑃</m:t>
                          </m:r>
                        </m:e>
                        <m:sub>
                          <m:r>
                            <a:rPr lang="it-IT" b="0" i="1" smtClean="0">
                              <a:solidFill>
                                <a:srgbClr val="000000"/>
                              </a:solidFill>
                              <a:latin typeface="Cambria Math" panose="02040503050406030204" pitchFamily="18" charset="0"/>
                            </a:rPr>
                            <m:t>𝑙</m:t>
                          </m:r>
                        </m:sub>
                        <m:sup>
                          <m:r>
                            <a:rPr lang="it-IT" i="1">
                              <a:solidFill>
                                <a:srgbClr val="000000"/>
                              </a:solidFill>
                              <a:latin typeface="Cambria Math" panose="02040503050406030204" pitchFamily="18" charset="0"/>
                            </a:rPr>
                            <m:t>𝑇</m:t>
                          </m:r>
                        </m:sup>
                      </m:sSubSup>
                    </m:oMath>
                  </m:oMathPara>
                </a14:m>
                <a:endParaRPr lang="it-IT" dirty="0"/>
              </a:p>
            </p:txBody>
          </p:sp>
        </mc:Choice>
        <mc:Fallback xmlns="">
          <p:sp>
            <p:nvSpPr>
              <p:cNvPr id="360455" name="Object 2"/>
              <p:cNvSpPr txBox="1">
                <a:spLocks noRot="1" noChangeAspect="1" noMove="1" noResize="1" noEditPoints="1" noAdjustHandles="1" noChangeArrowheads="1" noChangeShapeType="1" noTextEdit="1"/>
              </p:cNvSpPr>
              <p:nvPr/>
            </p:nvSpPr>
            <p:spPr bwMode="auto">
              <a:xfrm>
                <a:off x="3005138" y="2393950"/>
                <a:ext cx="1744662" cy="508000"/>
              </a:xfrm>
              <a:prstGeom prst="rect">
                <a:avLst/>
              </a:prstGeom>
              <a:blipFill>
                <a:blip r:embed="rId7"/>
                <a:stretch>
                  <a:fillRect t="-8434"/>
                </a:stretch>
              </a:blipFill>
            </p:spPr>
            <p:txBody>
              <a:bodyPr/>
              <a:lstStyle/>
              <a:p>
                <a:r>
                  <a:rPr lang="it-IT">
                    <a:noFill/>
                  </a:rPr>
                  <a:t> </a:t>
                </a:r>
              </a:p>
            </p:txBody>
          </p:sp>
        </mc:Fallback>
      </mc:AlternateContent>
      <p:sp>
        <p:nvSpPr>
          <p:cNvPr id="22" name="Rombo 21"/>
          <p:cNvSpPr/>
          <p:nvPr/>
        </p:nvSpPr>
        <p:spPr bwMode="auto">
          <a:xfrm>
            <a:off x="4876800" y="2552700"/>
            <a:ext cx="266700" cy="228600"/>
          </a:xfrm>
          <a:prstGeom prst="diamond">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it-IT" sz="2400" b="0">
              <a:solidFill>
                <a:srgbClr val="000000"/>
              </a:solidFill>
              <a:ea typeface="+mn-ea"/>
              <a:cs typeface="+mn-cs"/>
            </a:endParaRPr>
          </a:p>
        </p:txBody>
      </p:sp>
      <p:graphicFrame>
        <p:nvGraphicFramePr>
          <p:cNvPr id="360457" name="Object 4"/>
          <p:cNvGraphicFramePr>
            <a:graphicFrameLocks noChangeAspect="1"/>
          </p:cNvGraphicFramePr>
          <p:nvPr/>
        </p:nvGraphicFramePr>
        <p:xfrm>
          <a:off x="3779838" y="5992813"/>
          <a:ext cx="1162050" cy="438150"/>
        </p:xfrm>
        <a:graphic>
          <a:graphicData uri="http://schemas.openxmlformats.org/presentationml/2006/ole">
            <mc:AlternateContent xmlns:mc="http://schemas.openxmlformats.org/markup-compatibility/2006">
              <mc:Choice xmlns:v="urn:schemas-microsoft-com:vml" Requires="v">
                <p:oleObj name="Equazione" r:id="rId8" imgW="609480" imgH="228600" progId="Equation.3">
                  <p:embed/>
                </p:oleObj>
              </mc:Choice>
              <mc:Fallback>
                <p:oleObj name="Equazione" r:id="rId8" imgW="609480" imgH="228600" progId="Equation.3">
                  <p:embed/>
                  <p:pic>
                    <p:nvPicPr>
                      <p:cNvPr id="360457" name="Object 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779838" y="5992813"/>
                        <a:ext cx="1162050" cy="4381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4" name="Rettangolo 23"/>
          <p:cNvSpPr/>
          <p:nvPr/>
        </p:nvSpPr>
        <p:spPr>
          <a:xfrm>
            <a:off x="5589306" y="6208068"/>
            <a:ext cx="2380780" cy="400110"/>
          </a:xfrm>
          <a:prstGeom prst="rect">
            <a:avLst/>
          </a:prstGeom>
        </p:spPr>
        <p:txBody>
          <a:bodyPr wrap="none">
            <a:spAutoFit/>
          </a:bodyPr>
          <a:lstStyle/>
          <a:p>
            <a:pPr eaLnBrk="1" hangingPunct="1"/>
            <a:r>
              <a:rPr lang="en-US" sz="2000" b="0" dirty="0">
                <a:solidFill>
                  <a:srgbClr val="000000"/>
                </a:solidFill>
                <a:ea typeface="+mn-ea"/>
                <a:cs typeface="+mn-cs"/>
              </a:rPr>
              <a:t>Abnormal condition</a:t>
            </a:r>
            <a:endParaRPr lang="it-IT" sz="2000" b="0" dirty="0">
              <a:solidFill>
                <a:srgbClr val="000000"/>
              </a:solidFill>
              <a:ea typeface="+mn-ea"/>
              <a:cs typeface="+mn-cs"/>
            </a:endParaRPr>
          </a:p>
        </p:txBody>
      </p:sp>
      <p:sp>
        <p:nvSpPr>
          <p:cNvPr id="25" name="Freccia in giù 24"/>
          <p:cNvSpPr/>
          <p:nvPr/>
        </p:nvSpPr>
        <p:spPr bwMode="auto">
          <a:xfrm rot="16200000">
            <a:off x="5029200" y="6019800"/>
            <a:ext cx="476250" cy="552450"/>
          </a:xfrm>
          <a:prstGeom prst="down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it-IT" sz="2400" b="0">
              <a:solidFill>
                <a:srgbClr val="000000"/>
              </a:solidFill>
              <a:ea typeface="+mn-ea"/>
              <a:cs typeface="+mn-cs"/>
            </a:endParaRPr>
          </a:p>
        </p:txBody>
      </p:sp>
      <p:graphicFrame>
        <p:nvGraphicFramePr>
          <p:cNvPr id="360460" name="Object 12"/>
          <p:cNvGraphicFramePr>
            <a:graphicFrameLocks noChangeAspect="1"/>
          </p:cNvGraphicFramePr>
          <p:nvPr/>
        </p:nvGraphicFramePr>
        <p:xfrm>
          <a:off x="5318125" y="5740400"/>
          <a:ext cx="339725" cy="436563"/>
        </p:xfrm>
        <a:graphic>
          <a:graphicData uri="http://schemas.openxmlformats.org/presentationml/2006/ole">
            <mc:AlternateContent xmlns:mc="http://schemas.openxmlformats.org/markup-compatibility/2006">
              <mc:Choice xmlns:v="urn:schemas-microsoft-com:vml" Requires="v">
                <p:oleObj name="Equazione" r:id="rId10" imgW="177480" imgH="228600" progId="Equation.3">
                  <p:embed/>
                </p:oleObj>
              </mc:Choice>
              <mc:Fallback>
                <p:oleObj name="Equazione" r:id="rId10" imgW="177480" imgH="228600" progId="Equation.3">
                  <p:embed/>
                  <p:pic>
                    <p:nvPicPr>
                      <p:cNvPr id="360460" name="Object 1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318125" y="5740400"/>
                        <a:ext cx="339725" cy="436563"/>
                      </a:xfrm>
                      <a:prstGeom prst="rect">
                        <a:avLst/>
                      </a:prstGeom>
                      <a:solidFill>
                        <a:schemeClr val="bg1"/>
                      </a:solidFill>
                    </p:spPr>
                  </p:pic>
                </p:oleObj>
              </mc:Fallback>
            </mc:AlternateContent>
          </a:graphicData>
        </a:graphic>
      </p:graphicFrame>
      <p:graphicFrame>
        <p:nvGraphicFramePr>
          <p:cNvPr id="360461" name="Object 13"/>
          <p:cNvGraphicFramePr>
            <a:graphicFrameLocks noChangeAspect="1"/>
          </p:cNvGraphicFramePr>
          <p:nvPr/>
        </p:nvGraphicFramePr>
        <p:xfrm>
          <a:off x="1352550" y="2765425"/>
          <a:ext cx="339725" cy="436563"/>
        </p:xfrm>
        <a:graphic>
          <a:graphicData uri="http://schemas.openxmlformats.org/presentationml/2006/ole">
            <mc:AlternateContent xmlns:mc="http://schemas.openxmlformats.org/markup-compatibility/2006">
              <mc:Choice xmlns:v="urn:schemas-microsoft-com:vml" Requires="v">
                <p:oleObj name="Equazione" r:id="rId12" imgW="177480" imgH="228600" progId="Equation.3">
                  <p:embed/>
                </p:oleObj>
              </mc:Choice>
              <mc:Fallback>
                <p:oleObj name="Equazione" r:id="rId12" imgW="177480" imgH="228600" progId="Equation.3">
                  <p:embed/>
                  <p:pic>
                    <p:nvPicPr>
                      <p:cNvPr id="360461" name="Object 13"/>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352550" y="2765425"/>
                        <a:ext cx="339725" cy="436563"/>
                      </a:xfrm>
                      <a:prstGeom prst="rect">
                        <a:avLst/>
                      </a:prstGeom>
                      <a:solidFill>
                        <a:schemeClr val="bg1"/>
                      </a:solidFill>
                    </p:spPr>
                  </p:pic>
                </p:oleObj>
              </mc:Fallback>
            </mc:AlternateContent>
          </a:graphicData>
        </a:graphic>
      </p:graphicFrame>
      <p:pic>
        <p:nvPicPr>
          <p:cNvPr id="462856" name="Picture 8"/>
          <p:cNvPicPr>
            <a:picLocks noChangeAspect="1" noChangeArrowheads="1"/>
          </p:cNvPicPr>
          <p:nvPr/>
        </p:nvPicPr>
        <p:blipFill>
          <a:blip r:embed="rId14"/>
          <a:srcRect/>
          <a:stretch>
            <a:fillRect/>
          </a:stretch>
        </p:blipFill>
        <p:spPr bwMode="auto">
          <a:xfrm>
            <a:off x="1262069" y="2652733"/>
            <a:ext cx="4730470" cy="3600000"/>
          </a:xfrm>
          <a:prstGeom prst="rect">
            <a:avLst/>
          </a:prstGeom>
          <a:noFill/>
          <a:ln w="9525">
            <a:noFill/>
            <a:miter lim="800000"/>
            <a:headEnd/>
            <a:tailEnd/>
          </a:ln>
          <a:effectLst/>
        </p:spPr>
      </p:pic>
      <p:sp>
        <p:nvSpPr>
          <p:cNvPr id="17" name="Rombo 16"/>
          <p:cNvSpPr/>
          <p:nvPr/>
        </p:nvSpPr>
        <p:spPr bwMode="auto">
          <a:xfrm>
            <a:off x="3752851" y="4043363"/>
            <a:ext cx="133350" cy="114299"/>
          </a:xfrm>
          <a:prstGeom prst="diamond">
            <a:avLst/>
          </a:prstGeom>
          <a:solidFill>
            <a:srgbClr val="00B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it-IT" sz="2400" b="0">
              <a:solidFill>
                <a:srgbClr val="000000"/>
              </a:solidFill>
              <a:ea typeface="+mn-ea"/>
              <a:cs typeface="+mn-cs"/>
            </a:endParaRPr>
          </a:p>
        </p:txBody>
      </p:sp>
      <p:sp>
        <p:nvSpPr>
          <p:cNvPr id="2" name="Ovale 1"/>
          <p:cNvSpPr/>
          <p:nvPr/>
        </p:nvSpPr>
        <p:spPr bwMode="auto">
          <a:xfrm>
            <a:off x="3990975" y="3338513"/>
            <a:ext cx="147638" cy="138112"/>
          </a:xfrm>
          <a:prstGeom prst="ellipse">
            <a:avLst/>
          </a:prstGeom>
          <a:solidFill>
            <a:srgbClr val="FFFFFF"/>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algn="ctr">
              <a:spcBef>
                <a:spcPct val="20000"/>
              </a:spcBef>
            </a:pPr>
            <a:endParaRPr lang="it-IT" sz="2400" b="0">
              <a:solidFill>
                <a:srgbClr val="000000"/>
              </a:solidFill>
              <a:ea typeface="+mn-ea"/>
              <a:cs typeface="+mn-cs"/>
            </a:endParaRPr>
          </a:p>
        </p:txBody>
      </p:sp>
    </p:spTree>
    <p:extLst>
      <p:ext uri="{BB962C8B-B14F-4D97-AF65-F5344CB8AC3E}">
        <p14:creationId xmlns:p14="http://schemas.microsoft.com/office/powerpoint/2010/main" val="946514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60457"/>
                                        </p:tgtEl>
                                        <p:attrNameLst>
                                          <p:attrName>style.visibility</p:attrName>
                                        </p:attrNameLst>
                                      </p:cBhvr>
                                      <p:to>
                                        <p:strVal val="visible"/>
                                      </p:to>
                                    </p:set>
                                    <p:animEffect transition="in" filter="blinds(horizontal)">
                                      <p:cBhvr>
                                        <p:cTn id="7" dur="500"/>
                                        <p:tgtEl>
                                          <p:spTgt spid="360457"/>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blinds(horizontal)">
                                      <p:cBhvr>
                                        <p:cTn id="10" dur="500"/>
                                        <p:tgtEl>
                                          <p:spTgt spid="24"/>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blinds(horizontal)">
                                      <p:cBhvr>
                                        <p:cTn id="13" dur="500"/>
                                        <p:tgtEl>
                                          <p:spTgt spid="25"/>
                                        </p:tgtEl>
                                      </p:cBhvr>
                                    </p:animEffect>
                                  </p:childTnLst>
                                </p:cTn>
                              </p:par>
                              <p:par>
                                <p:cTn id="14" presetID="3" presetClass="entr" presetSubtype="10" fill="hold" nodeType="withEffect">
                                  <p:stCondLst>
                                    <p:cond delay="0"/>
                                  </p:stCondLst>
                                  <p:childTnLst>
                                    <p:set>
                                      <p:cBhvr>
                                        <p:cTn id="15" dur="1" fill="hold">
                                          <p:stCondLst>
                                            <p:cond delay="0"/>
                                          </p:stCondLst>
                                        </p:cTn>
                                        <p:tgtEl>
                                          <p:spTgt spid="360460"/>
                                        </p:tgtEl>
                                        <p:attrNameLst>
                                          <p:attrName>style.visibility</p:attrName>
                                        </p:attrNameLst>
                                      </p:cBhvr>
                                      <p:to>
                                        <p:strVal val="visible"/>
                                      </p:to>
                                    </p:set>
                                    <p:animEffect transition="in" filter="blinds(horizontal)">
                                      <p:cBhvr>
                                        <p:cTn id="16" dur="500"/>
                                        <p:tgtEl>
                                          <p:spTgt spid="3604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itolo 1"/>
          <p:cNvSpPr>
            <a:spLocks noGrp="1"/>
          </p:cNvSpPr>
          <p:nvPr>
            <p:ph type="title"/>
          </p:nvPr>
        </p:nvSpPr>
        <p:spPr/>
        <p:txBody>
          <a:bodyPr/>
          <a:lstStyle/>
          <a:p>
            <a:r>
              <a:rPr lang="en-US" dirty="0"/>
              <a:t>PCA remarks: computational time</a:t>
            </a:r>
          </a:p>
        </p:txBody>
      </p:sp>
      <mc:AlternateContent xmlns:mc="http://schemas.openxmlformats.org/markup-compatibility/2006" xmlns:a14="http://schemas.microsoft.com/office/drawing/2010/main">
        <mc:Choice Requires="a14">
          <p:sp>
            <p:nvSpPr>
              <p:cNvPr id="49155" name="Segnaposto contenuto 2"/>
              <p:cNvSpPr>
                <a:spLocks noGrp="1"/>
              </p:cNvSpPr>
              <p:nvPr>
                <p:ph idx="1"/>
              </p:nvPr>
            </p:nvSpPr>
            <p:spPr/>
            <p:txBody>
              <a:bodyPr anchor="ctr"/>
              <a:lstStyle/>
              <a:p>
                <a:pPr marL="0" indent="0">
                  <a:buNone/>
                </a:pPr>
                <a:r>
                  <a:rPr lang="en-US" dirty="0"/>
                  <a:t>Computational time:</a:t>
                </a:r>
              </a:p>
              <a:p>
                <a:r>
                  <a:rPr lang="en-US" dirty="0"/>
                  <a:t>Training time = computational time necessary to find the Principal Components is proportional to the number of measured signals </a:t>
                </a:r>
                <a14:m>
                  <m:oMath xmlns:m="http://schemas.openxmlformats.org/officeDocument/2006/math">
                    <m:r>
                      <a:rPr lang="en-US" i="1" dirty="0" smtClean="0">
                        <a:latin typeface="Cambria Math" panose="02040503050406030204" pitchFamily="18" charset="0"/>
                      </a:rPr>
                      <m:t>𝑛</m:t>
                    </m:r>
                  </m:oMath>
                </a14:m>
                <a:endParaRPr lang="en-US" dirty="0"/>
              </a:p>
              <a:p>
                <a:r>
                  <a:rPr lang="en-US" dirty="0"/>
                  <a:t>Execution time: very short (only 2 matrix multiplications) </a:t>
                </a:r>
                <a:r>
                  <a:rPr lang="en-US" dirty="0">
                    <a:sym typeface="Wingdings" pitchFamily="2" charset="2"/>
                  </a:rPr>
                  <a:t> OK for online applications</a:t>
                </a:r>
              </a:p>
            </p:txBody>
          </p:sp>
        </mc:Choice>
        <mc:Fallback xmlns="">
          <p:sp>
            <p:nvSpPr>
              <p:cNvPr id="49155" name="Segnaposto contenuto 2"/>
              <p:cNvSpPr>
                <a:spLocks noGrp="1" noRot="1" noChangeAspect="1" noMove="1" noResize="1" noEditPoints="1" noAdjustHandles="1" noChangeArrowheads="1" noChangeShapeType="1" noTextEdit="1"/>
              </p:cNvSpPr>
              <p:nvPr>
                <p:ph idx="1"/>
              </p:nvPr>
            </p:nvSpPr>
            <p:spPr>
              <a:blipFill>
                <a:blip r:embed="rId3"/>
                <a:stretch>
                  <a:fillRect l="-1111"/>
                </a:stretch>
              </a:blipFill>
            </p:spPr>
            <p:txBody>
              <a:bodyPr/>
              <a:lstStyle/>
              <a:p>
                <a:r>
                  <a:rPr lang="en-GB">
                    <a:noFill/>
                  </a:rPr>
                  <a:t> </a:t>
                </a:r>
              </a:p>
            </p:txBody>
          </p:sp>
        </mc:Fallback>
      </mc:AlternateContent>
      <p:sp>
        <p:nvSpPr>
          <p:cNvPr id="2" name="Slide Number Placeholder 1">
            <a:extLst>
              <a:ext uri="{FF2B5EF4-FFF2-40B4-BE49-F238E27FC236}">
                <a16:creationId xmlns:a16="http://schemas.microsoft.com/office/drawing/2014/main" id="{E201EC6A-504A-43EC-9C6F-C6F72A4A4C97}"/>
              </a:ext>
            </a:extLst>
          </p:cNvPr>
          <p:cNvSpPr>
            <a:spLocks noGrp="1"/>
          </p:cNvSpPr>
          <p:nvPr>
            <p:ph type="sldNum" sz="quarter" idx="12"/>
          </p:nvPr>
        </p:nvSpPr>
        <p:spPr/>
        <p:txBody>
          <a:bodyPr/>
          <a:lstStyle/>
          <a:p>
            <a:fld id="{6CF46B70-BEEE-447A-8354-9995F2AD6C56}" type="slidenum">
              <a:rPr lang="en-US" smtClean="0"/>
              <a:pPr/>
              <a:t>69</a:t>
            </a:fld>
            <a:endParaRPr lang="en-US" dirty="0"/>
          </a:p>
        </p:txBody>
      </p:sp>
    </p:spTree>
    <p:extLst>
      <p:ext uri="{BB962C8B-B14F-4D97-AF65-F5344CB8AC3E}">
        <p14:creationId xmlns:p14="http://schemas.microsoft.com/office/powerpoint/2010/main" val="42505581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testo 2"/>
          <p:cNvSpPr>
            <a:spLocks noGrp="1"/>
          </p:cNvSpPr>
          <p:nvPr>
            <p:ph idx="1"/>
          </p:nvPr>
        </p:nvSpPr>
        <p:spPr>
          <a:xfrm>
            <a:off x="457200" y="1348008"/>
            <a:ext cx="8229600" cy="5620352"/>
          </a:xfrm>
        </p:spPr>
        <p:txBody>
          <a:bodyPr>
            <a:normAutofit/>
          </a:bodyPr>
          <a:lstStyle/>
          <a:p>
            <a:pPr marL="342900" indent="-342900"/>
            <a:r>
              <a:rPr lang="en-US" dirty="0"/>
              <a:t>Limit-based</a:t>
            </a:r>
          </a:p>
          <a:p>
            <a:pPr marL="342900" indent="-342900"/>
            <a:r>
              <a:rPr lang="en-US" dirty="0"/>
              <a:t>Model-based</a:t>
            </a:r>
          </a:p>
          <a:p>
            <a:pPr marL="342900" indent="-342900"/>
            <a:r>
              <a:rPr lang="en-US" dirty="0"/>
              <a:t>Data-driven</a:t>
            </a:r>
          </a:p>
          <a:p>
            <a:pPr marL="800100" lvl="1"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p:txBody>
      </p:sp>
      <p:sp>
        <p:nvSpPr>
          <p:cNvPr id="4" name="Titolo 3">
            <a:extLst>
              <a:ext uri="{FF2B5EF4-FFF2-40B4-BE49-F238E27FC236}">
                <a16:creationId xmlns:a16="http://schemas.microsoft.com/office/drawing/2014/main" id="{E535D85A-9CCC-47E8-B7C4-9BA70C25E782}"/>
              </a:ext>
            </a:extLst>
          </p:cNvPr>
          <p:cNvSpPr>
            <a:spLocks noGrp="1"/>
          </p:cNvSpPr>
          <p:nvPr>
            <p:ph type="title"/>
          </p:nvPr>
        </p:nvSpPr>
        <p:spPr/>
        <p:txBody>
          <a:bodyPr/>
          <a:lstStyle/>
          <a:p>
            <a:r>
              <a:rPr lang="it-IT" dirty="0"/>
              <a:t>Fault </a:t>
            </a:r>
            <a:r>
              <a:rPr lang="it-IT" dirty="0" err="1"/>
              <a:t>Detection</a:t>
            </a:r>
            <a:r>
              <a:rPr lang="it-IT" dirty="0"/>
              <a:t>: </a:t>
            </a:r>
            <a:r>
              <a:rPr lang="it-IT" dirty="0" err="1"/>
              <a:t>Approaches</a:t>
            </a:r>
            <a:endParaRPr lang="it-IT" dirty="0"/>
          </a:p>
        </p:txBody>
      </p:sp>
      <p:sp>
        <p:nvSpPr>
          <p:cNvPr id="6" name="Rettangolo 5">
            <a:extLst>
              <a:ext uri="{FF2B5EF4-FFF2-40B4-BE49-F238E27FC236}">
                <a16:creationId xmlns:a16="http://schemas.microsoft.com/office/drawing/2014/main" id="{38966DF1-C0C2-4F7C-B1E9-15CB5646CCCF}"/>
              </a:ext>
            </a:extLst>
          </p:cNvPr>
          <p:cNvSpPr/>
          <p:nvPr/>
        </p:nvSpPr>
        <p:spPr>
          <a:xfrm>
            <a:off x="390525" y="1273175"/>
            <a:ext cx="2806700" cy="5207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45041572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3" name="Titolo 1"/>
          <p:cNvSpPr>
            <a:spLocks noGrp="1"/>
          </p:cNvSpPr>
          <p:nvPr>
            <p:ph type="title"/>
          </p:nvPr>
        </p:nvSpPr>
        <p:spPr/>
        <p:txBody>
          <a:bodyPr/>
          <a:lstStyle/>
          <a:p>
            <a:r>
              <a:rPr lang="en-US" dirty="0"/>
              <a:t>PCA remarks: complex structure</a:t>
            </a:r>
          </a:p>
        </p:txBody>
      </p:sp>
      <p:sp>
        <p:nvSpPr>
          <p:cNvPr id="22534" name="Segnaposto contenuto 2"/>
          <p:cNvSpPr>
            <a:spLocks noGrp="1"/>
          </p:cNvSpPr>
          <p:nvPr>
            <p:ph idx="1"/>
          </p:nvPr>
        </p:nvSpPr>
        <p:spPr>
          <a:xfrm>
            <a:off x="457200" y="942762"/>
            <a:ext cx="8229600" cy="1695575"/>
          </a:xfrm>
        </p:spPr>
        <p:txBody>
          <a:bodyPr>
            <a:normAutofit/>
          </a:bodyPr>
          <a:lstStyle/>
          <a:p>
            <a:pPr marL="0" indent="0">
              <a:buNone/>
            </a:pPr>
            <a:r>
              <a:rPr lang="en-US" dirty="0"/>
              <a:t>Performance:</a:t>
            </a:r>
          </a:p>
          <a:p>
            <a:pPr marL="0" indent="0">
              <a:buNone/>
            </a:pPr>
            <a:r>
              <a:rPr lang="en-US" dirty="0"/>
              <a:t>Unsatisfactory for dataset characterized by highly non-linear relationships</a:t>
            </a:r>
          </a:p>
        </p:txBody>
      </p:sp>
      <p:sp>
        <p:nvSpPr>
          <p:cNvPr id="4" name="Slide Number Placeholder 3">
            <a:extLst>
              <a:ext uri="{FF2B5EF4-FFF2-40B4-BE49-F238E27FC236}">
                <a16:creationId xmlns:a16="http://schemas.microsoft.com/office/drawing/2014/main" id="{D289564F-5D4E-4495-9575-DE7891222134}"/>
              </a:ext>
            </a:extLst>
          </p:cNvPr>
          <p:cNvSpPr>
            <a:spLocks noGrp="1"/>
          </p:cNvSpPr>
          <p:nvPr>
            <p:ph type="sldNum" sz="quarter" idx="12"/>
          </p:nvPr>
        </p:nvSpPr>
        <p:spPr/>
        <p:txBody>
          <a:bodyPr/>
          <a:lstStyle/>
          <a:p>
            <a:fld id="{6CF46B70-BEEE-447A-8354-9995F2AD6C56}" type="slidenum">
              <a:rPr lang="en-US" smtClean="0"/>
              <a:pPr/>
              <a:t>70</a:t>
            </a:fld>
            <a:endParaRPr lang="en-US" dirty="0"/>
          </a:p>
        </p:txBody>
      </p:sp>
      <p:grpSp>
        <p:nvGrpSpPr>
          <p:cNvPr id="48" name="Group 47">
            <a:extLst>
              <a:ext uri="{FF2B5EF4-FFF2-40B4-BE49-F238E27FC236}">
                <a16:creationId xmlns:a16="http://schemas.microsoft.com/office/drawing/2014/main" id="{EB6E3EC6-CB50-4DDC-940A-1C62D2E9B512}"/>
              </a:ext>
            </a:extLst>
          </p:cNvPr>
          <p:cNvGrpSpPr/>
          <p:nvPr/>
        </p:nvGrpSpPr>
        <p:grpSpPr>
          <a:xfrm>
            <a:off x="3420049" y="3134193"/>
            <a:ext cx="1743856" cy="1424066"/>
            <a:chOff x="6120984" y="2716967"/>
            <a:chExt cx="1743856" cy="1424066"/>
          </a:xfrm>
        </p:grpSpPr>
        <p:grpSp>
          <p:nvGrpSpPr>
            <p:cNvPr id="49" name="Group 48">
              <a:extLst>
                <a:ext uri="{FF2B5EF4-FFF2-40B4-BE49-F238E27FC236}">
                  <a16:creationId xmlns:a16="http://schemas.microsoft.com/office/drawing/2014/main" id="{4EFCD30A-6669-4834-B772-15C7D8C78CDA}"/>
                </a:ext>
              </a:extLst>
            </p:cNvPr>
            <p:cNvGrpSpPr/>
            <p:nvPr/>
          </p:nvGrpSpPr>
          <p:grpSpPr>
            <a:xfrm>
              <a:off x="6120984" y="2716967"/>
              <a:ext cx="1743856" cy="1424066"/>
              <a:chOff x="5971082" y="1014334"/>
              <a:chExt cx="1743856" cy="1424066"/>
            </a:xfrm>
          </p:grpSpPr>
          <p:cxnSp>
            <p:nvCxnSpPr>
              <p:cNvPr id="51" name="Straight Arrow Connector 50">
                <a:extLst>
                  <a:ext uri="{FF2B5EF4-FFF2-40B4-BE49-F238E27FC236}">
                    <a16:creationId xmlns:a16="http://schemas.microsoft.com/office/drawing/2014/main" id="{699EDCAC-699B-4A05-AB9D-6F9DBE1B94A9}"/>
                  </a:ext>
                </a:extLst>
              </p:cNvPr>
              <p:cNvCxnSpPr/>
              <p:nvPr/>
            </p:nvCxnSpPr>
            <p:spPr>
              <a:xfrm flipV="1">
                <a:off x="5971082" y="1014334"/>
                <a:ext cx="0" cy="1424066"/>
              </a:xfrm>
              <a:prstGeom prst="straightConnector1">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52" name="Straight Arrow Connector 51">
                <a:extLst>
                  <a:ext uri="{FF2B5EF4-FFF2-40B4-BE49-F238E27FC236}">
                    <a16:creationId xmlns:a16="http://schemas.microsoft.com/office/drawing/2014/main" id="{896C2669-B048-4951-9F09-BED2355672EE}"/>
                  </a:ext>
                </a:extLst>
              </p:cNvPr>
              <p:cNvCxnSpPr/>
              <p:nvPr/>
            </p:nvCxnSpPr>
            <p:spPr>
              <a:xfrm>
                <a:off x="5976079" y="2423410"/>
                <a:ext cx="173885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p14="http://schemas.microsoft.com/office/powerpoint/2010/main">
          <mc:Choice Requires="p14">
            <p:contentPart p14:bwMode="auto" r:id="rId3">
              <p14:nvContentPartPr>
                <p14:cNvPr id="50" name="Ink 49">
                  <a:extLst>
                    <a:ext uri="{FF2B5EF4-FFF2-40B4-BE49-F238E27FC236}">
                      <a16:creationId xmlns:a16="http://schemas.microsoft.com/office/drawing/2014/main" id="{ADA5D500-E405-4772-AD21-9E286D3B4F7F}"/>
                    </a:ext>
                  </a:extLst>
                </p14:cNvPr>
                <p14:cNvContentPartPr/>
                <p14:nvPr/>
              </p14:nvContentPartPr>
              <p14:xfrm>
                <a:off x="6367030" y="2751559"/>
                <a:ext cx="1256760" cy="1194480"/>
              </p14:xfrm>
            </p:contentPart>
          </mc:Choice>
          <mc:Fallback xmlns="">
            <p:pic>
              <p:nvPicPr>
                <p:cNvPr id="10" name="Ink 9">
                  <a:extLst>
                    <a:ext uri="{FF2B5EF4-FFF2-40B4-BE49-F238E27FC236}">
                      <a16:creationId xmlns:a16="http://schemas.microsoft.com/office/drawing/2014/main" id="{3DA834E0-823F-4A42-A7DF-47FAA1D8A470}"/>
                    </a:ext>
                  </a:extLst>
                </p:cNvPr>
                <p:cNvPicPr/>
                <p:nvPr/>
              </p:nvPicPr>
              <p:blipFill>
                <a:blip r:embed="rId4"/>
                <a:stretch>
                  <a:fillRect/>
                </a:stretch>
              </p:blipFill>
              <p:spPr>
                <a:xfrm>
                  <a:off x="6331390" y="2715919"/>
                  <a:ext cx="1328400" cy="1266120"/>
                </a:xfrm>
                <a:prstGeom prst="rect">
                  <a:avLst/>
                </a:prstGeom>
              </p:spPr>
            </p:pic>
          </mc:Fallback>
        </mc:AlternateContent>
      </p:grpSp>
    </p:spTree>
    <p:extLst>
      <p:ext uri="{BB962C8B-B14F-4D97-AF65-F5344CB8AC3E}">
        <p14:creationId xmlns:p14="http://schemas.microsoft.com/office/powerpoint/2010/main" val="367983278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ttangolo 29">
            <a:extLst>
              <a:ext uri="{FF2B5EF4-FFF2-40B4-BE49-F238E27FC236}">
                <a16:creationId xmlns:a16="http://schemas.microsoft.com/office/drawing/2014/main" id="{6FFC2DAF-E054-4A7D-BF11-D1E03F2D7707}"/>
              </a:ext>
            </a:extLst>
          </p:cNvPr>
          <p:cNvSpPr/>
          <p:nvPr/>
        </p:nvSpPr>
        <p:spPr>
          <a:xfrm>
            <a:off x="3669798" y="1320127"/>
            <a:ext cx="2873069" cy="3391152"/>
          </a:xfrm>
          <a:prstGeom prst="rect">
            <a:avLst/>
          </a:prstGeom>
          <a:solidFill>
            <a:schemeClr val="accent2">
              <a:lumMod val="40000"/>
              <a:lumOff val="60000"/>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 name="Rettangolo 4">
            <a:extLst>
              <a:ext uri="{FF2B5EF4-FFF2-40B4-BE49-F238E27FC236}">
                <a16:creationId xmlns:a16="http://schemas.microsoft.com/office/drawing/2014/main" id="{694359ED-53D7-47FC-B3BA-9D875615B48C}"/>
              </a:ext>
            </a:extLst>
          </p:cNvPr>
          <p:cNvSpPr/>
          <p:nvPr/>
        </p:nvSpPr>
        <p:spPr>
          <a:xfrm>
            <a:off x="104340" y="1320127"/>
            <a:ext cx="2795144" cy="3342707"/>
          </a:xfrm>
          <a:prstGeom prst="rect">
            <a:avLst/>
          </a:prstGeom>
          <a:solidFill>
            <a:schemeClr val="accent1">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 name="Ovale 2">
            <a:extLst>
              <a:ext uri="{FF2B5EF4-FFF2-40B4-BE49-F238E27FC236}">
                <a16:creationId xmlns:a16="http://schemas.microsoft.com/office/drawing/2014/main" id="{6C1ECBAE-F46E-4218-A17D-91746562E660}"/>
              </a:ext>
            </a:extLst>
          </p:cNvPr>
          <p:cNvSpPr/>
          <p:nvPr/>
        </p:nvSpPr>
        <p:spPr>
          <a:xfrm>
            <a:off x="2943400" y="5173826"/>
            <a:ext cx="1966340" cy="1029426"/>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 name="Titolo 1">
            <a:extLst>
              <a:ext uri="{FF2B5EF4-FFF2-40B4-BE49-F238E27FC236}">
                <a16:creationId xmlns:a16="http://schemas.microsoft.com/office/drawing/2014/main" id="{A0A33C76-562D-43F5-8A40-E792C2D475EE}"/>
              </a:ext>
            </a:extLst>
          </p:cNvPr>
          <p:cNvSpPr>
            <a:spLocks noGrp="1"/>
          </p:cNvSpPr>
          <p:nvPr>
            <p:ph type="title"/>
          </p:nvPr>
        </p:nvSpPr>
        <p:spPr/>
        <p:txBody>
          <a:bodyPr/>
          <a:lstStyle/>
          <a:p>
            <a:r>
              <a:rPr lang="it-IT" dirty="0"/>
              <a:t>Part 2: Statistical Test</a:t>
            </a:r>
          </a:p>
        </p:txBody>
      </p:sp>
      <p:sp>
        <p:nvSpPr>
          <p:cNvPr id="4" name="Segnaposto numero diapositiva 3">
            <a:extLst>
              <a:ext uri="{FF2B5EF4-FFF2-40B4-BE49-F238E27FC236}">
                <a16:creationId xmlns:a16="http://schemas.microsoft.com/office/drawing/2014/main" id="{17D5BEB9-07C0-4192-9859-E11C2D705D93}"/>
              </a:ext>
            </a:extLst>
          </p:cNvPr>
          <p:cNvSpPr>
            <a:spLocks noGrp="1"/>
          </p:cNvSpPr>
          <p:nvPr>
            <p:ph type="sldNum" sz="quarter" idx="12"/>
          </p:nvPr>
        </p:nvSpPr>
        <p:spPr/>
        <p:txBody>
          <a:bodyPr/>
          <a:lstStyle/>
          <a:p>
            <a:fld id="{6CF46B70-BEEE-447A-8354-9995F2AD6C56}" type="slidenum">
              <a:rPr lang="en-US" smtClean="0"/>
              <a:pPr/>
              <a:t>71</a:t>
            </a:fld>
            <a:endParaRPr lang="en-US" dirty="0"/>
          </a:p>
        </p:txBody>
      </p:sp>
      <p:sp>
        <p:nvSpPr>
          <p:cNvPr id="6" name="CasellaDiTesto 55">
            <a:extLst>
              <a:ext uri="{FF2B5EF4-FFF2-40B4-BE49-F238E27FC236}">
                <a16:creationId xmlns:a16="http://schemas.microsoft.com/office/drawing/2014/main" id="{9950CBDD-41E9-4A34-B6CC-C2FC2A669007}"/>
              </a:ext>
            </a:extLst>
          </p:cNvPr>
          <p:cNvSpPr txBox="1">
            <a:spLocks noChangeArrowheads="1"/>
          </p:cNvSpPr>
          <p:nvPr/>
        </p:nvSpPr>
        <p:spPr bwMode="auto">
          <a:xfrm>
            <a:off x="149121" y="2373296"/>
            <a:ext cx="2724246" cy="2042460"/>
          </a:xfrm>
          <a:prstGeom prst="rect">
            <a:avLst/>
          </a:prstGeom>
          <a:noFill/>
          <a:ln w="25400">
            <a:solidFill>
              <a:schemeClr val="tx1"/>
            </a:solidFill>
            <a:miter lim="800000"/>
            <a:headEnd/>
            <a:tailEnd/>
          </a:ln>
        </p:spPr>
        <p:txBody>
          <a:bodyPr wrap="square" lIns="72000" tIns="72000" rIns="72000" bIns="72000" anchor="ctr">
            <a:noAutofit/>
          </a:bodyPr>
          <a:lstStyle/>
          <a:p>
            <a:pPr algn="ctr" eaLnBrk="1" hangingPunct="1"/>
            <a:r>
              <a:rPr lang="it-IT" sz="1400" dirty="0">
                <a:solidFill>
                  <a:srgbClr val="000000"/>
                </a:solidFill>
                <a:latin typeface="Arial" pitchFamily="34" charset="0"/>
                <a:cs typeface="Arial" pitchFamily="34" charset="0"/>
              </a:rPr>
              <a:t>MODEL OF THE</a:t>
            </a:r>
          </a:p>
          <a:p>
            <a:pPr algn="ctr" eaLnBrk="1" hangingPunct="1"/>
            <a:r>
              <a:rPr lang="it-IT" sz="1400" dirty="0">
                <a:solidFill>
                  <a:srgbClr val="000000"/>
                </a:solidFill>
                <a:latin typeface="Arial" pitchFamily="34" charset="0"/>
                <a:cs typeface="Arial" pitchFamily="34" charset="0"/>
              </a:rPr>
              <a:t>EQUIPMENT BEHAVIOR</a:t>
            </a:r>
          </a:p>
          <a:p>
            <a:pPr algn="ctr" eaLnBrk="1" hangingPunct="1"/>
            <a:r>
              <a:rPr lang="it-IT" sz="1400" dirty="0">
                <a:solidFill>
                  <a:srgbClr val="000000"/>
                </a:solidFill>
                <a:latin typeface="Arial" pitchFamily="34" charset="0"/>
                <a:cs typeface="Arial" pitchFamily="34" charset="0"/>
              </a:rPr>
              <a:t>IN NORMAL CONDITION</a:t>
            </a:r>
          </a:p>
          <a:p>
            <a:pPr eaLnBrk="1" hangingPunct="1"/>
            <a:endParaRPr lang="it-IT" sz="1400" b="1" i="1" dirty="0">
              <a:solidFill>
                <a:srgbClr val="FF0000"/>
              </a:solidFill>
              <a:latin typeface="Calibri" panose="020F0502020204030204" pitchFamily="34" charset="0"/>
              <a:cs typeface="Arial" pitchFamily="34" charset="0"/>
            </a:endParaRPr>
          </a:p>
          <a:p>
            <a:pPr algn="ctr" eaLnBrk="1" hangingPunct="1"/>
            <a:endParaRPr lang="it-IT" sz="800" dirty="0">
              <a:solidFill>
                <a:srgbClr val="000000"/>
              </a:solidFill>
              <a:latin typeface="Arial" pitchFamily="34" charset="0"/>
              <a:cs typeface="Arial" pitchFamily="34" charset="0"/>
            </a:endParaRPr>
          </a:p>
        </p:txBody>
      </p:sp>
      <p:cxnSp>
        <p:nvCxnSpPr>
          <p:cNvPr id="7" name="Connettore 2 6">
            <a:extLst>
              <a:ext uri="{FF2B5EF4-FFF2-40B4-BE49-F238E27FC236}">
                <a16:creationId xmlns:a16="http://schemas.microsoft.com/office/drawing/2014/main" id="{990AD695-4A1F-4FC3-A195-903F653CB78B}"/>
              </a:ext>
            </a:extLst>
          </p:cNvPr>
          <p:cNvCxnSpPr/>
          <p:nvPr/>
        </p:nvCxnSpPr>
        <p:spPr bwMode="auto">
          <a:xfrm>
            <a:off x="2843808" y="3234681"/>
            <a:ext cx="1008112" cy="0"/>
          </a:xfrm>
          <a:prstGeom prst="straightConnector1">
            <a:avLst/>
          </a:prstGeom>
          <a:noFill/>
          <a:ln w="9525" cap="flat" cmpd="sng" algn="ctr">
            <a:solidFill>
              <a:srgbClr val="008000"/>
            </a:solidFill>
            <a:prstDash val="solid"/>
            <a:round/>
            <a:headEnd type="none" w="med" len="med"/>
            <a:tailEnd type="triangle"/>
          </a:ln>
          <a:effectLst/>
        </p:spPr>
      </p:cxnSp>
      <p:cxnSp>
        <p:nvCxnSpPr>
          <p:cNvPr id="8" name="Connettore 2 7">
            <a:extLst>
              <a:ext uri="{FF2B5EF4-FFF2-40B4-BE49-F238E27FC236}">
                <a16:creationId xmlns:a16="http://schemas.microsoft.com/office/drawing/2014/main" id="{BCA91752-C276-464D-8602-54B06D5DC9AA}"/>
              </a:ext>
            </a:extLst>
          </p:cNvPr>
          <p:cNvCxnSpPr/>
          <p:nvPr/>
        </p:nvCxnSpPr>
        <p:spPr bwMode="auto">
          <a:xfrm>
            <a:off x="2843808" y="4207276"/>
            <a:ext cx="1008112" cy="0"/>
          </a:xfrm>
          <a:prstGeom prst="straightConnector1">
            <a:avLst/>
          </a:prstGeom>
          <a:noFill/>
          <a:ln w="9525" cap="flat" cmpd="sng" algn="ctr">
            <a:solidFill>
              <a:srgbClr val="008000"/>
            </a:solidFill>
            <a:prstDash val="solid"/>
            <a:round/>
            <a:headEnd type="none" w="med" len="med"/>
            <a:tailEnd type="triangle"/>
          </a:ln>
          <a:effectLst/>
        </p:spPr>
      </p:cxnSp>
      <p:cxnSp>
        <p:nvCxnSpPr>
          <p:cNvPr id="9" name="Connettore 2 8">
            <a:extLst>
              <a:ext uri="{FF2B5EF4-FFF2-40B4-BE49-F238E27FC236}">
                <a16:creationId xmlns:a16="http://schemas.microsoft.com/office/drawing/2014/main" id="{026C2A6C-F527-4DC6-AA02-19BF2CDDC0F1}"/>
              </a:ext>
            </a:extLst>
          </p:cNvPr>
          <p:cNvCxnSpPr/>
          <p:nvPr/>
        </p:nvCxnSpPr>
        <p:spPr bwMode="auto">
          <a:xfrm flipH="1">
            <a:off x="6070052" y="3234681"/>
            <a:ext cx="1008112" cy="0"/>
          </a:xfrm>
          <a:prstGeom prst="straightConnector1">
            <a:avLst/>
          </a:prstGeom>
          <a:noFill/>
          <a:ln w="9525" cap="flat" cmpd="sng" algn="ctr">
            <a:solidFill>
              <a:schemeClr val="tx1"/>
            </a:solidFill>
            <a:prstDash val="solid"/>
            <a:round/>
            <a:headEnd type="none" w="med" len="med"/>
            <a:tailEnd type="triangle"/>
          </a:ln>
          <a:effectLst/>
        </p:spPr>
      </p:cxnSp>
      <p:cxnSp>
        <p:nvCxnSpPr>
          <p:cNvPr id="10" name="Connettore 2 9">
            <a:extLst>
              <a:ext uri="{FF2B5EF4-FFF2-40B4-BE49-F238E27FC236}">
                <a16:creationId xmlns:a16="http://schemas.microsoft.com/office/drawing/2014/main" id="{DEB34DEF-D1FD-4D97-A17F-8E4CB163DD2E}"/>
              </a:ext>
            </a:extLst>
          </p:cNvPr>
          <p:cNvCxnSpPr/>
          <p:nvPr/>
        </p:nvCxnSpPr>
        <p:spPr bwMode="auto">
          <a:xfrm flipH="1">
            <a:off x="6156176" y="4207276"/>
            <a:ext cx="1008112" cy="0"/>
          </a:xfrm>
          <a:prstGeom prst="straightConnector1">
            <a:avLst/>
          </a:prstGeom>
          <a:noFill/>
          <a:ln w="9525" cap="flat" cmpd="sng" algn="ctr">
            <a:solidFill>
              <a:schemeClr val="tx1"/>
            </a:solidFill>
            <a:prstDash val="solid"/>
            <a:round/>
            <a:headEnd type="none" w="med" len="med"/>
            <a:tailEnd type="triangle"/>
          </a:ln>
          <a:effectLst/>
        </p:spPr>
      </p:cxnSp>
      <p:sp>
        <p:nvSpPr>
          <p:cNvPr id="13" name="CasellaDiTesto 12">
            <a:extLst>
              <a:ext uri="{FF2B5EF4-FFF2-40B4-BE49-F238E27FC236}">
                <a16:creationId xmlns:a16="http://schemas.microsoft.com/office/drawing/2014/main" id="{E2EF1C78-C625-494B-9151-C3784523023F}"/>
              </a:ext>
            </a:extLst>
          </p:cNvPr>
          <p:cNvSpPr txBox="1"/>
          <p:nvPr/>
        </p:nvSpPr>
        <p:spPr>
          <a:xfrm>
            <a:off x="2144263" y="1571201"/>
            <a:ext cx="2795144" cy="707886"/>
          </a:xfrm>
          <a:prstGeom prst="rect">
            <a:avLst/>
          </a:prstGeom>
          <a:noFill/>
        </p:spPr>
        <p:txBody>
          <a:bodyPr wrap="square" rtlCol="0">
            <a:spAutoFit/>
          </a:bodyPr>
          <a:lstStyle/>
          <a:p>
            <a:pPr algn="ctr" eaLnBrk="1" hangingPunct="1"/>
            <a:r>
              <a:rPr lang="it-IT" sz="2000" dirty="0" err="1">
                <a:solidFill>
                  <a:srgbClr val="008000"/>
                </a:solidFill>
                <a:latin typeface="Calibri" panose="020F0502020204030204" pitchFamily="34" charset="0"/>
                <a:cs typeface="Arial" pitchFamily="34" charset="0"/>
              </a:rPr>
              <a:t>Signal</a:t>
            </a:r>
            <a:endParaRPr lang="it-IT" sz="2000" dirty="0">
              <a:solidFill>
                <a:srgbClr val="008000"/>
              </a:solidFill>
              <a:latin typeface="Calibri" panose="020F0502020204030204" pitchFamily="34" charset="0"/>
              <a:cs typeface="Arial" pitchFamily="34" charset="0"/>
            </a:endParaRPr>
          </a:p>
          <a:p>
            <a:pPr algn="ctr" eaLnBrk="1" hangingPunct="1"/>
            <a:r>
              <a:rPr lang="it-IT" sz="2000" dirty="0" err="1">
                <a:solidFill>
                  <a:srgbClr val="008000"/>
                </a:solidFill>
                <a:latin typeface="Calibri" panose="020F0502020204030204" pitchFamily="34" charset="0"/>
                <a:cs typeface="Arial" pitchFamily="34" charset="0"/>
              </a:rPr>
              <a:t>reconstructions</a:t>
            </a:r>
            <a:endParaRPr lang="it-IT" sz="2000" dirty="0">
              <a:solidFill>
                <a:srgbClr val="008000"/>
              </a:solidFill>
              <a:latin typeface="Calibri" panose="020F0502020204030204" pitchFamily="34" charset="0"/>
              <a:cs typeface="Arial" pitchFamily="34" charset="0"/>
            </a:endParaRPr>
          </a:p>
        </p:txBody>
      </p:sp>
      <p:sp>
        <p:nvSpPr>
          <p:cNvPr id="14" name="CasellaDiTesto 13">
            <a:extLst>
              <a:ext uri="{FF2B5EF4-FFF2-40B4-BE49-F238E27FC236}">
                <a16:creationId xmlns:a16="http://schemas.microsoft.com/office/drawing/2014/main" id="{EDA4CF09-B848-45F3-8CC5-DE42BFF1CDED}"/>
              </a:ext>
            </a:extLst>
          </p:cNvPr>
          <p:cNvSpPr txBox="1"/>
          <p:nvPr/>
        </p:nvSpPr>
        <p:spPr>
          <a:xfrm>
            <a:off x="5659508" y="1591296"/>
            <a:ext cx="1872209" cy="707886"/>
          </a:xfrm>
          <a:prstGeom prst="rect">
            <a:avLst/>
          </a:prstGeom>
          <a:noFill/>
        </p:spPr>
        <p:txBody>
          <a:bodyPr wrap="square" rtlCol="0">
            <a:spAutoFit/>
          </a:bodyPr>
          <a:lstStyle/>
          <a:p>
            <a:pPr algn="ctr" eaLnBrk="1" hangingPunct="1"/>
            <a:r>
              <a:rPr lang="it-IT" sz="2000" dirty="0">
                <a:solidFill>
                  <a:srgbClr val="FF0000"/>
                </a:solidFill>
                <a:latin typeface="Calibri" panose="020F0502020204030204" pitchFamily="34" charset="0"/>
                <a:cs typeface="Arial" pitchFamily="34" charset="0"/>
              </a:rPr>
              <a:t>Real</a:t>
            </a:r>
          </a:p>
          <a:p>
            <a:pPr algn="ctr" eaLnBrk="1" hangingPunct="1"/>
            <a:r>
              <a:rPr lang="it-IT" sz="2000" dirty="0" err="1">
                <a:solidFill>
                  <a:srgbClr val="FF0000"/>
                </a:solidFill>
                <a:latin typeface="Calibri" panose="020F0502020204030204" pitchFamily="34" charset="0"/>
                <a:cs typeface="Arial" pitchFamily="34" charset="0"/>
              </a:rPr>
              <a:t>measurements</a:t>
            </a:r>
            <a:endParaRPr lang="it-IT" sz="2000" dirty="0">
              <a:solidFill>
                <a:srgbClr val="FF0000"/>
              </a:solidFill>
              <a:latin typeface="Calibri" panose="020F0502020204030204" pitchFamily="34" charset="0"/>
              <a:cs typeface="Arial" pitchFamily="34" charset="0"/>
            </a:endParaRPr>
          </a:p>
        </p:txBody>
      </p:sp>
      <p:pic>
        <p:nvPicPr>
          <p:cNvPr id="15" name="Picture 4" descr="Pressurizer_Diag">
            <a:extLst>
              <a:ext uri="{FF2B5EF4-FFF2-40B4-BE49-F238E27FC236}">
                <a16:creationId xmlns:a16="http://schemas.microsoft.com/office/drawing/2014/main" id="{646045F8-265D-4F6F-968F-1512DA39F085}"/>
              </a:ext>
            </a:extLst>
          </p:cNvPr>
          <p:cNvPicPr>
            <a:picLocks noChangeAspect="1" noChangeArrowheads="1"/>
          </p:cNvPicPr>
          <p:nvPr/>
        </p:nvPicPr>
        <p:blipFill>
          <a:blip r:embed="rId2" cstate="print"/>
          <a:srcRect r="40620"/>
          <a:stretch>
            <a:fillRect/>
          </a:stretch>
        </p:blipFill>
        <p:spPr bwMode="auto">
          <a:xfrm>
            <a:off x="7074910" y="2628086"/>
            <a:ext cx="1666328" cy="1857722"/>
          </a:xfrm>
          <a:prstGeom prst="rect">
            <a:avLst/>
          </a:prstGeom>
          <a:noFill/>
          <a:ln w="9525">
            <a:noFill/>
            <a:miter lim="800000"/>
            <a:headEnd/>
            <a:tailEnd/>
          </a:ln>
        </p:spPr>
      </p:pic>
      <p:pic>
        <p:nvPicPr>
          <p:cNvPr id="16" name="Picture 103">
            <a:extLst>
              <a:ext uri="{FF2B5EF4-FFF2-40B4-BE49-F238E27FC236}">
                <a16:creationId xmlns:a16="http://schemas.microsoft.com/office/drawing/2014/main" id="{83877B24-A813-4169-A1D6-C3637C7713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3759" b="18423"/>
          <a:stretch>
            <a:fillRect/>
          </a:stretch>
        </p:blipFill>
        <p:spPr bwMode="auto">
          <a:xfrm>
            <a:off x="6228184" y="3440992"/>
            <a:ext cx="903288" cy="636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104">
            <a:extLst>
              <a:ext uri="{FF2B5EF4-FFF2-40B4-BE49-F238E27FC236}">
                <a16:creationId xmlns:a16="http://schemas.microsoft.com/office/drawing/2014/main" id="{4EE77F5B-E513-4A89-8F87-DEFBA20D972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13759" b="21056"/>
          <a:stretch>
            <a:fillRect/>
          </a:stretch>
        </p:blipFill>
        <p:spPr bwMode="auto">
          <a:xfrm>
            <a:off x="6188992" y="2527721"/>
            <a:ext cx="903288" cy="61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105">
            <a:extLst>
              <a:ext uri="{FF2B5EF4-FFF2-40B4-BE49-F238E27FC236}">
                <a16:creationId xmlns:a16="http://schemas.microsoft.com/office/drawing/2014/main" id="{6CAFD563-D5BC-4FB1-9CEC-79B830FD3E7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13759" b="15791"/>
          <a:stretch>
            <a:fillRect/>
          </a:stretch>
        </p:blipFill>
        <p:spPr bwMode="auto">
          <a:xfrm>
            <a:off x="3059832" y="2514601"/>
            <a:ext cx="903287"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106">
            <a:extLst>
              <a:ext uri="{FF2B5EF4-FFF2-40B4-BE49-F238E27FC236}">
                <a16:creationId xmlns:a16="http://schemas.microsoft.com/office/drawing/2014/main" id="{59D650DA-F40E-4617-931F-76144C010FA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l="13759" b="15791"/>
          <a:stretch>
            <a:fillRect/>
          </a:stretch>
        </p:blipFill>
        <p:spPr bwMode="auto">
          <a:xfrm>
            <a:off x="3059832" y="3446856"/>
            <a:ext cx="903287"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CasellaDiTesto 19">
            <a:extLst>
              <a:ext uri="{FF2B5EF4-FFF2-40B4-BE49-F238E27FC236}">
                <a16:creationId xmlns:a16="http://schemas.microsoft.com/office/drawing/2014/main" id="{C88E8696-E5B4-4197-ABC6-3F6C93DF701A}"/>
              </a:ext>
            </a:extLst>
          </p:cNvPr>
          <p:cNvSpPr txBox="1"/>
          <p:nvPr/>
        </p:nvSpPr>
        <p:spPr>
          <a:xfrm>
            <a:off x="719191" y="1741416"/>
            <a:ext cx="1826570" cy="584775"/>
          </a:xfrm>
          <a:prstGeom prst="rect">
            <a:avLst/>
          </a:prstGeom>
          <a:noFill/>
        </p:spPr>
        <p:txBody>
          <a:bodyPr wrap="square" rtlCol="0">
            <a:spAutoFit/>
          </a:bodyPr>
          <a:lstStyle/>
          <a:p>
            <a:pPr eaLnBrk="1" hangingPunct="1"/>
            <a:r>
              <a:rPr lang="en-US" sz="3200" b="1" dirty="0">
                <a:solidFill>
                  <a:schemeClr val="tx2"/>
                </a:solidFill>
                <a:latin typeface="Verdana"/>
              </a:rPr>
              <a:t>Part 1</a:t>
            </a:r>
            <a:endParaRPr lang="en-US" sz="1800" b="1" dirty="0">
              <a:solidFill>
                <a:schemeClr val="tx2"/>
              </a:solidFill>
              <a:latin typeface="Verdana"/>
            </a:endParaRPr>
          </a:p>
        </p:txBody>
      </p:sp>
      <p:sp>
        <p:nvSpPr>
          <p:cNvPr id="22" name="Rettangolo 144">
            <a:extLst>
              <a:ext uri="{FF2B5EF4-FFF2-40B4-BE49-F238E27FC236}">
                <a16:creationId xmlns:a16="http://schemas.microsoft.com/office/drawing/2014/main" id="{CE3DDFD2-5D6C-4F6B-BFA5-22F3C9065381}"/>
              </a:ext>
            </a:extLst>
          </p:cNvPr>
          <p:cNvSpPr/>
          <p:nvPr/>
        </p:nvSpPr>
        <p:spPr>
          <a:xfrm>
            <a:off x="3925686" y="2663752"/>
            <a:ext cx="2117533" cy="1554480"/>
          </a:xfrm>
          <a:prstGeom prst="flowChartDecision">
            <a:avLst/>
          </a:prstGeom>
          <a:ln w="38100">
            <a:solidFill>
              <a:schemeClr val="bg1">
                <a:lumMod val="50000"/>
              </a:schemeClr>
            </a:solidFill>
          </a:ln>
        </p:spPr>
        <p:txBody>
          <a:bodyPr wrap="square">
            <a:noAutofit/>
          </a:bodyPr>
          <a:lstStyle/>
          <a:p>
            <a:pPr algn="ctr" eaLnBrk="1" hangingPunct="1"/>
            <a:r>
              <a:rPr lang="it-IT" sz="2800" b="1" dirty="0">
                <a:solidFill>
                  <a:schemeClr val="tx2"/>
                </a:solidFill>
                <a:latin typeface="Arial" pitchFamily="34" charset="0"/>
                <a:cs typeface="Arial" pitchFamily="34" charset="0"/>
              </a:rPr>
              <a:t>= ?</a:t>
            </a:r>
          </a:p>
          <a:p>
            <a:pPr algn="ctr" eaLnBrk="1" hangingPunct="1"/>
            <a:r>
              <a:rPr lang="it-IT" sz="1600" dirty="0">
                <a:solidFill>
                  <a:schemeClr val="tx2"/>
                </a:solidFill>
                <a:latin typeface="Arial" pitchFamily="34" charset="0"/>
                <a:cs typeface="Arial" pitchFamily="34" charset="0"/>
              </a:rPr>
              <a:t>Statistical Test</a:t>
            </a:r>
          </a:p>
        </p:txBody>
      </p:sp>
      <p:sp>
        <p:nvSpPr>
          <p:cNvPr id="23" name="CasellaDiTesto 22">
            <a:extLst>
              <a:ext uri="{FF2B5EF4-FFF2-40B4-BE49-F238E27FC236}">
                <a16:creationId xmlns:a16="http://schemas.microsoft.com/office/drawing/2014/main" id="{1A72F902-BFD1-4A5A-907B-B76A05222463}"/>
              </a:ext>
            </a:extLst>
          </p:cNvPr>
          <p:cNvSpPr txBox="1"/>
          <p:nvPr/>
        </p:nvSpPr>
        <p:spPr>
          <a:xfrm>
            <a:off x="3390355" y="5286799"/>
            <a:ext cx="1159292" cy="646331"/>
          </a:xfrm>
          <a:prstGeom prst="rect">
            <a:avLst/>
          </a:prstGeom>
          <a:noFill/>
        </p:spPr>
        <p:txBody>
          <a:bodyPr wrap="none" rtlCol="0">
            <a:spAutoFit/>
          </a:bodyPr>
          <a:lstStyle/>
          <a:p>
            <a:pPr algn="ctr" eaLnBrk="1" hangingPunct="1"/>
            <a:r>
              <a:rPr lang="it-IT" dirty="0" err="1">
                <a:solidFill>
                  <a:srgbClr val="000000"/>
                </a:solidFill>
                <a:latin typeface="Arial" pitchFamily="34" charset="0"/>
                <a:cs typeface="Arial" pitchFamily="34" charset="0"/>
              </a:rPr>
              <a:t>Normal</a:t>
            </a:r>
            <a:r>
              <a:rPr lang="it-IT" dirty="0">
                <a:solidFill>
                  <a:srgbClr val="000000"/>
                </a:solidFill>
                <a:latin typeface="Arial" pitchFamily="34" charset="0"/>
                <a:cs typeface="Arial" pitchFamily="34" charset="0"/>
              </a:rPr>
              <a:t> </a:t>
            </a:r>
          </a:p>
          <a:p>
            <a:pPr algn="ctr" eaLnBrk="1" hangingPunct="1"/>
            <a:r>
              <a:rPr lang="it-IT" dirty="0" err="1">
                <a:solidFill>
                  <a:srgbClr val="000000"/>
                </a:solidFill>
                <a:latin typeface="Arial" pitchFamily="34" charset="0"/>
                <a:cs typeface="Arial" pitchFamily="34" charset="0"/>
              </a:rPr>
              <a:t>Condition</a:t>
            </a:r>
            <a:endParaRPr lang="it-IT" dirty="0">
              <a:solidFill>
                <a:srgbClr val="000000"/>
              </a:solidFill>
              <a:latin typeface="Arial" pitchFamily="34" charset="0"/>
              <a:cs typeface="Arial" pitchFamily="34" charset="0"/>
            </a:endParaRPr>
          </a:p>
        </p:txBody>
      </p:sp>
      <p:sp>
        <p:nvSpPr>
          <p:cNvPr id="24" name="Ovale 23">
            <a:extLst>
              <a:ext uri="{FF2B5EF4-FFF2-40B4-BE49-F238E27FC236}">
                <a16:creationId xmlns:a16="http://schemas.microsoft.com/office/drawing/2014/main" id="{DA3E5B39-8877-4307-96DD-0E84F6108885}"/>
              </a:ext>
            </a:extLst>
          </p:cNvPr>
          <p:cNvSpPr/>
          <p:nvPr/>
        </p:nvSpPr>
        <p:spPr>
          <a:xfrm>
            <a:off x="5317686" y="5153731"/>
            <a:ext cx="1966340" cy="1029426"/>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5" name="CasellaDiTesto 24">
            <a:extLst>
              <a:ext uri="{FF2B5EF4-FFF2-40B4-BE49-F238E27FC236}">
                <a16:creationId xmlns:a16="http://schemas.microsoft.com/office/drawing/2014/main" id="{C397808E-D701-49F4-B739-ECBFC0B746A4}"/>
              </a:ext>
            </a:extLst>
          </p:cNvPr>
          <p:cNvSpPr txBox="1"/>
          <p:nvPr/>
        </p:nvSpPr>
        <p:spPr>
          <a:xfrm>
            <a:off x="5744337" y="5266704"/>
            <a:ext cx="1236236" cy="646331"/>
          </a:xfrm>
          <a:prstGeom prst="rect">
            <a:avLst/>
          </a:prstGeom>
          <a:noFill/>
        </p:spPr>
        <p:txBody>
          <a:bodyPr wrap="none" rtlCol="0">
            <a:spAutoFit/>
          </a:bodyPr>
          <a:lstStyle/>
          <a:p>
            <a:pPr algn="ctr" eaLnBrk="1" hangingPunct="1"/>
            <a:r>
              <a:rPr lang="it-IT" dirty="0" err="1">
                <a:solidFill>
                  <a:srgbClr val="000000"/>
                </a:solidFill>
                <a:latin typeface="Arial" pitchFamily="34" charset="0"/>
                <a:cs typeface="Arial" pitchFamily="34" charset="0"/>
              </a:rPr>
              <a:t>Abnormal</a:t>
            </a:r>
            <a:r>
              <a:rPr lang="it-IT" dirty="0">
                <a:solidFill>
                  <a:srgbClr val="000000"/>
                </a:solidFill>
                <a:latin typeface="Arial" pitchFamily="34" charset="0"/>
                <a:cs typeface="Arial" pitchFamily="34" charset="0"/>
              </a:rPr>
              <a:t> </a:t>
            </a:r>
          </a:p>
          <a:p>
            <a:pPr algn="ctr" eaLnBrk="1" hangingPunct="1"/>
            <a:r>
              <a:rPr lang="it-IT" dirty="0" err="1">
                <a:solidFill>
                  <a:srgbClr val="000000"/>
                </a:solidFill>
                <a:latin typeface="Arial" pitchFamily="34" charset="0"/>
                <a:cs typeface="Arial" pitchFamily="34" charset="0"/>
              </a:rPr>
              <a:t>Condition</a:t>
            </a:r>
            <a:endParaRPr lang="it-IT" dirty="0">
              <a:solidFill>
                <a:srgbClr val="000000"/>
              </a:solidFill>
              <a:latin typeface="Arial" pitchFamily="34" charset="0"/>
              <a:cs typeface="Arial" pitchFamily="34" charset="0"/>
            </a:endParaRPr>
          </a:p>
        </p:txBody>
      </p:sp>
      <p:cxnSp>
        <p:nvCxnSpPr>
          <p:cNvPr id="27" name="Connettore 2 26">
            <a:extLst>
              <a:ext uri="{FF2B5EF4-FFF2-40B4-BE49-F238E27FC236}">
                <a16:creationId xmlns:a16="http://schemas.microsoft.com/office/drawing/2014/main" id="{29F161D6-884D-4F0B-B2B9-E35EBF690574}"/>
              </a:ext>
            </a:extLst>
          </p:cNvPr>
          <p:cNvCxnSpPr>
            <a:stCxn id="22" idx="2"/>
            <a:endCxn id="3" idx="0"/>
          </p:cNvCxnSpPr>
          <p:nvPr/>
        </p:nvCxnSpPr>
        <p:spPr>
          <a:xfrm flipH="1">
            <a:off x="3926570" y="4218232"/>
            <a:ext cx="1057883" cy="955594"/>
          </a:xfrm>
          <a:prstGeom prst="straightConnector1">
            <a:avLst/>
          </a:prstGeom>
          <a:ln w="47625">
            <a:tailEnd type="stealth"/>
          </a:ln>
        </p:spPr>
        <p:style>
          <a:lnRef idx="1">
            <a:schemeClr val="accent1"/>
          </a:lnRef>
          <a:fillRef idx="0">
            <a:schemeClr val="accent1"/>
          </a:fillRef>
          <a:effectRef idx="0">
            <a:schemeClr val="accent1"/>
          </a:effectRef>
          <a:fontRef idx="minor">
            <a:schemeClr val="tx1"/>
          </a:fontRef>
        </p:style>
      </p:cxnSp>
      <p:cxnSp>
        <p:nvCxnSpPr>
          <p:cNvPr id="28" name="Connettore 2 27">
            <a:extLst>
              <a:ext uri="{FF2B5EF4-FFF2-40B4-BE49-F238E27FC236}">
                <a16:creationId xmlns:a16="http://schemas.microsoft.com/office/drawing/2014/main" id="{0D943638-E58F-46E2-959A-1DBD4BF183EC}"/>
              </a:ext>
            </a:extLst>
          </p:cNvPr>
          <p:cNvCxnSpPr>
            <a:cxnSpLocks/>
            <a:stCxn id="22" idx="2"/>
            <a:endCxn id="24" idx="0"/>
          </p:cNvCxnSpPr>
          <p:nvPr/>
        </p:nvCxnSpPr>
        <p:spPr>
          <a:xfrm>
            <a:off x="4984453" y="4218232"/>
            <a:ext cx="1316403" cy="935499"/>
          </a:xfrm>
          <a:prstGeom prst="straightConnector1">
            <a:avLst/>
          </a:prstGeom>
          <a:ln w="47625">
            <a:tailEnd type="stealth"/>
          </a:ln>
        </p:spPr>
        <p:style>
          <a:lnRef idx="1">
            <a:schemeClr val="accent1"/>
          </a:lnRef>
          <a:fillRef idx="0">
            <a:schemeClr val="accent1"/>
          </a:fillRef>
          <a:effectRef idx="0">
            <a:schemeClr val="accent1"/>
          </a:effectRef>
          <a:fontRef idx="minor">
            <a:schemeClr val="tx1"/>
          </a:fontRef>
        </p:style>
      </p:cxnSp>
      <p:sp>
        <p:nvSpPr>
          <p:cNvPr id="31" name="CasellaDiTesto 30">
            <a:extLst>
              <a:ext uri="{FF2B5EF4-FFF2-40B4-BE49-F238E27FC236}">
                <a16:creationId xmlns:a16="http://schemas.microsoft.com/office/drawing/2014/main" id="{A01FCBAC-690D-40C0-AAC5-7A6273C4BE54}"/>
              </a:ext>
            </a:extLst>
          </p:cNvPr>
          <p:cNvSpPr txBox="1"/>
          <p:nvPr/>
        </p:nvSpPr>
        <p:spPr>
          <a:xfrm rot="1982665">
            <a:off x="7287704" y="3362606"/>
            <a:ext cx="1377300" cy="369332"/>
          </a:xfrm>
          <a:prstGeom prst="rect">
            <a:avLst/>
          </a:prstGeom>
          <a:noFill/>
        </p:spPr>
        <p:txBody>
          <a:bodyPr wrap="none" rtlCol="0">
            <a:spAutoFit/>
          </a:bodyPr>
          <a:lstStyle/>
          <a:p>
            <a:r>
              <a:rPr lang="it-IT" b="1" dirty="0" err="1">
                <a:solidFill>
                  <a:srgbClr val="FF0000"/>
                </a:solidFill>
              </a:rPr>
              <a:t>Equipment</a:t>
            </a:r>
            <a:endParaRPr lang="it-IT" b="1" dirty="0">
              <a:solidFill>
                <a:srgbClr val="FF0000"/>
              </a:solidFill>
            </a:endParaRPr>
          </a:p>
        </p:txBody>
      </p:sp>
      <p:sp>
        <p:nvSpPr>
          <p:cNvPr id="32" name="CasellaDiTesto 31">
            <a:extLst>
              <a:ext uri="{FF2B5EF4-FFF2-40B4-BE49-F238E27FC236}">
                <a16:creationId xmlns:a16="http://schemas.microsoft.com/office/drawing/2014/main" id="{ED71C2EE-D4F6-4524-94A0-CE2C3430B11B}"/>
              </a:ext>
            </a:extLst>
          </p:cNvPr>
          <p:cNvSpPr txBox="1"/>
          <p:nvPr/>
        </p:nvSpPr>
        <p:spPr>
          <a:xfrm>
            <a:off x="4152887" y="1985576"/>
            <a:ext cx="1826570" cy="584775"/>
          </a:xfrm>
          <a:prstGeom prst="rect">
            <a:avLst/>
          </a:prstGeom>
          <a:noFill/>
        </p:spPr>
        <p:txBody>
          <a:bodyPr wrap="square" rtlCol="0">
            <a:spAutoFit/>
          </a:bodyPr>
          <a:lstStyle/>
          <a:p>
            <a:pPr eaLnBrk="1" hangingPunct="1"/>
            <a:r>
              <a:rPr lang="en-US" sz="3200" b="1" dirty="0">
                <a:solidFill>
                  <a:schemeClr val="tx2"/>
                </a:solidFill>
                <a:latin typeface="Verdana"/>
              </a:rPr>
              <a:t>Part 2</a:t>
            </a:r>
            <a:endParaRPr lang="en-US" sz="1800" b="1" dirty="0">
              <a:solidFill>
                <a:schemeClr val="tx2"/>
              </a:solidFill>
              <a:latin typeface="Verdana"/>
            </a:endParaRPr>
          </a:p>
        </p:txBody>
      </p:sp>
    </p:spTree>
    <p:extLst>
      <p:ext uri="{BB962C8B-B14F-4D97-AF65-F5344CB8AC3E}">
        <p14:creationId xmlns:p14="http://schemas.microsoft.com/office/powerpoint/2010/main" val="395747392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670734-8127-4088-8230-EB035AC25A67}"/>
              </a:ext>
            </a:extLst>
          </p:cNvPr>
          <p:cNvSpPr>
            <a:spLocks noGrp="1"/>
          </p:cNvSpPr>
          <p:nvPr>
            <p:ph type="title"/>
          </p:nvPr>
        </p:nvSpPr>
        <p:spPr/>
        <p:txBody>
          <a:bodyPr>
            <a:normAutofit/>
          </a:bodyPr>
          <a:lstStyle/>
          <a:p>
            <a:r>
              <a:rPr lang="en-GB" dirty="0"/>
              <a:t>In This Lecture</a:t>
            </a:r>
          </a:p>
        </p:txBody>
      </p:sp>
      <p:sp>
        <p:nvSpPr>
          <p:cNvPr id="3" name="Content Placeholder 2">
            <a:extLst>
              <a:ext uri="{FF2B5EF4-FFF2-40B4-BE49-F238E27FC236}">
                <a16:creationId xmlns:a16="http://schemas.microsoft.com/office/drawing/2014/main" id="{2CB707BB-0B15-4BC2-BD0E-57B32510564D}"/>
              </a:ext>
            </a:extLst>
          </p:cNvPr>
          <p:cNvSpPr>
            <a:spLocks noGrp="1"/>
          </p:cNvSpPr>
          <p:nvPr>
            <p:ph idx="1"/>
          </p:nvPr>
        </p:nvSpPr>
        <p:spPr>
          <a:xfrm>
            <a:off x="457200" y="1320126"/>
            <a:ext cx="8365852" cy="4922040"/>
          </a:xfrm>
        </p:spPr>
        <p:txBody>
          <a:bodyPr anchor="ctr">
            <a:normAutofit/>
          </a:bodyPr>
          <a:lstStyle/>
          <a:p>
            <a:r>
              <a:rPr lang="en-US" sz="3200" dirty="0"/>
              <a:t>Part 1: Model of the Equipment Behavior in Normal Condition</a:t>
            </a:r>
          </a:p>
          <a:p>
            <a:pPr lvl="1"/>
            <a:r>
              <a:rPr lang="en-US" sz="2400" dirty="0"/>
              <a:t>1A) Auto Associative Kernel Regression (AAKR)</a:t>
            </a:r>
          </a:p>
          <a:p>
            <a:pPr lvl="1"/>
            <a:r>
              <a:rPr lang="en-US" sz="2400" dirty="0"/>
              <a:t>1B) Principal Component Analysis (PCA)</a:t>
            </a:r>
          </a:p>
          <a:p>
            <a:r>
              <a:rPr lang="en-US" sz="3200" b="1" dirty="0"/>
              <a:t>Part 2: Statistical Test</a:t>
            </a:r>
          </a:p>
          <a:p>
            <a:pPr lvl="1"/>
            <a:r>
              <a:rPr lang="en-US" sz="2400" dirty="0"/>
              <a:t>2A) Thresholds-Based</a:t>
            </a:r>
          </a:p>
          <a:p>
            <a:pPr lvl="1"/>
            <a:r>
              <a:rPr lang="en-US" sz="2400" dirty="0"/>
              <a:t>2B) Q-Statistics</a:t>
            </a:r>
          </a:p>
          <a:p>
            <a:pPr lvl="1"/>
            <a:r>
              <a:rPr lang="en-US" sz="2400" dirty="0"/>
              <a:t>2C) Sequential Probability Ratio Test (SPRT)</a:t>
            </a:r>
          </a:p>
          <a:p>
            <a:pPr lvl="1"/>
            <a:endParaRPr lang="en-US" sz="2400" dirty="0"/>
          </a:p>
          <a:p>
            <a:pPr lvl="1"/>
            <a:endParaRPr lang="en-US" sz="2400" dirty="0"/>
          </a:p>
        </p:txBody>
      </p:sp>
      <p:sp>
        <p:nvSpPr>
          <p:cNvPr id="4" name="Slide Number Placeholder 3">
            <a:extLst>
              <a:ext uri="{FF2B5EF4-FFF2-40B4-BE49-F238E27FC236}">
                <a16:creationId xmlns:a16="http://schemas.microsoft.com/office/drawing/2014/main" id="{21BC6A19-DB50-439D-B7E3-8B7F684A203F}"/>
              </a:ext>
            </a:extLst>
          </p:cNvPr>
          <p:cNvSpPr>
            <a:spLocks noGrp="1"/>
          </p:cNvSpPr>
          <p:nvPr>
            <p:ph type="sldNum" sz="quarter" idx="12"/>
          </p:nvPr>
        </p:nvSpPr>
        <p:spPr/>
        <p:txBody>
          <a:bodyPr/>
          <a:lstStyle/>
          <a:p>
            <a:fld id="{6CF46B70-BEEE-447A-8354-9995F2AD6C56}" type="slidenum">
              <a:rPr lang="en-US" smtClean="0"/>
              <a:pPr/>
              <a:t>72</a:t>
            </a:fld>
            <a:endParaRPr lang="en-US" dirty="0"/>
          </a:p>
        </p:txBody>
      </p:sp>
    </p:spTree>
    <p:extLst>
      <p:ext uri="{BB962C8B-B14F-4D97-AF65-F5344CB8AC3E}">
        <p14:creationId xmlns:p14="http://schemas.microsoft.com/office/powerpoint/2010/main" val="428622642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670734-8127-4088-8230-EB035AC25A67}"/>
              </a:ext>
            </a:extLst>
          </p:cNvPr>
          <p:cNvSpPr>
            <a:spLocks noGrp="1"/>
          </p:cNvSpPr>
          <p:nvPr>
            <p:ph type="title"/>
          </p:nvPr>
        </p:nvSpPr>
        <p:spPr/>
        <p:txBody>
          <a:bodyPr/>
          <a:lstStyle/>
          <a:p>
            <a:r>
              <a:rPr lang="en-GB" b="1" dirty="0"/>
              <a:t>PART 2: Statistical Test</a:t>
            </a:r>
          </a:p>
        </p:txBody>
      </p:sp>
      <p:sp>
        <p:nvSpPr>
          <p:cNvPr id="3" name="Content Placeholder 2">
            <a:extLst>
              <a:ext uri="{FF2B5EF4-FFF2-40B4-BE49-F238E27FC236}">
                <a16:creationId xmlns:a16="http://schemas.microsoft.com/office/drawing/2014/main" id="{2CB707BB-0B15-4BC2-BD0E-57B32510564D}"/>
              </a:ext>
            </a:extLst>
          </p:cNvPr>
          <p:cNvSpPr>
            <a:spLocks noGrp="1"/>
          </p:cNvSpPr>
          <p:nvPr>
            <p:ph type="body" idx="1"/>
          </p:nvPr>
        </p:nvSpPr>
        <p:spPr>
          <a:xfrm>
            <a:off x="457200" y="4069697"/>
            <a:ext cx="8229600" cy="2410798"/>
          </a:xfrm>
        </p:spPr>
        <p:txBody>
          <a:bodyPr anchor="ctr">
            <a:normAutofit/>
          </a:bodyPr>
          <a:lstStyle/>
          <a:p>
            <a:pPr marL="457200" indent="-457200">
              <a:buFont typeface="Arial" panose="020B0604020202020204" pitchFamily="34" charset="0"/>
              <a:buChar char="•"/>
            </a:pPr>
            <a:r>
              <a:rPr lang="en-US" sz="2800" dirty="0"/>
              <a:t>Thresholds-based</a:t>
            </a:r>
          </a:p>
          <a:p>
            <a:pPr marL="457200" indent="-457200">
              <a:buFont typeface="Arial" panose="020B0604020202020204" pitchFamily="34" charset="0"/>
              <a:buChar char="•"/>
            </a:pPr>
            <a:r>
              <a:rPr lang="en-US" sz="2800" dirty="0"/>
              <a:t>Q Statistics</a:t>
            </a:r>
          </a:p>
          <a:p>
            <a:pPr marL="457200" indent="-457200">
              <a:buFont typeface="Arial" panose="020B0604020202020204" pitchFamily="34" charset="0"/>
              <a:buChar char="•"/>
            </a:pPr>
            <a:r>
              <a:rPr lang="en-US" sz="2800" dirty="0"/>
              <a:t>Sequential Probability Ratio Test (SPRT)</a:t>
            </a:r>
          </a:p>
        </p:txBody>
      </p:sp>
      <p:sp>
        <p:nvSpPr>
          <p:cNvPr id="4" name="Slide Number Placeholder 3">
            <a:extLst>
              <a:ext uri="{FF2B5EF4-FFF2-40B4-BE49-F238E27FC236}">
                <a16:creationId xmlns:a16="http://schemas.microsoft.com/office/drawing/2014/main" id="{21BC6A19-DB50-439D-B7E3-8B7F684A203F}"/>
              </a:ext>
            </a:extLst>
          </p:cNvPr>
          <p:cNvSpPr>
            <a:spLocks noGrp="1"/>
          </p:cNvSpPr>
          <p:nvPr>
            <p:ph type="sldNum" sz="quarter" idx="4294967295"/>
          </p:nvPr>
        </p:nvSpPr>
        <p:spPr>
          <a:xfrm>
            <a:off x="8756650" y="195263"/>
            <a:ext cx="387350" cy="365125"/>
          </a:xfrm>
        </p:spPr>
        <p:txBody>
          <a:bodyPr/>
          <a:lstStyle/>
          <a:p>
            <a:fld id="{6CF46B70-BEEE-447A-8354-9995F2AD6C56}" type="slidenum">
              <a:rPr lang="en-US" smtClean="0"/>
              <a:pPr/>
              <a:t>73</a:t>
            </a:fld>
            <a:endParaRPr lang="en-US" dirty="0"/>
          </a:p>
        </p:txBody>
      </p:sp>
    </p:spTree>
    <p:extLst>
      <p:ext uri="{BB962C8B-B14F-4D97-AF65-F5344CB8AC3E}">
        <p14:creationId xmlns:p14="http://schemas.microsoft.com/office/powerpoint/2010/main" val="281080420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dirty="0"/>
              <a:t>Abnormal condition detection: decision</a:t>
            </a:r>
          </a:p>
        </p:txBody>
      </p:sp>
      <p:sp>
        <p:nvSpPr>
          <p:cNvPr id="3" name="Segnaposto contenuto 2"/>
          <p:cNvSpPr>
            <a:spLocks noGrp="1"/>
          </p:cNvSpPr>
          <p:nvPr>
            <p:ph idx="1"/>
          </p:nvPr>
        </p:nvSpPr>
        <p:spPr/>
        <p:txBody>
          <a:bodyPr/>
          <a:lstStyle/>
          <a:p>
            <a:r>
              <a:rPr lang="en-US" dirty="0"/>
              <a:t>Basics of the decision: residual analysis</a:t>
            </a:r>
          </a:p>
          <a:p>
            <a:endParaRPr lang="en-US" dirty="0"/>
          </a:p>
          <a:p>
            <a:endParaRPr lang="en-US" dirty="0"/>
          </a:p>
          <a:p>
            <a:pPr marL="0" indent="0">
              <a:buNone/>
            </a:pPr>
            <a:endParaRPr lang="en-US" dirty="0"/>
          </a:p>
          <a:p>
            <a:endParaRPr lang="en-US" dirty="0"/>
          </a:p>
          <a:p>
            <a:endParaRPr lang="en-US" dirty="0"/>
          </a:p>
          <a:p>
            <a:r>
              <a:rPr lang="en-US" dirty="0"/>
              <a:t>Methods</a:t>
            </a:r>
          </a:p>
          <a:p>
            <a:pPr lvl="1"/>
            <a:r>
              <a:rPr lang="en-US" dirty="0"/>
              <a:t>Thresholds-based approach</a:t>
            </a:r>
          </a:p>
          <a:p>
            <a:pPr lvl="1"/>
            <a:r>
              <a:rPr lang="en-US" dirty="0"/>
              <a:t>Stochastic approaches:</a:t>
            </a:r>
          </a:p>
          <a:p>
            <a:pPr lvl="2"/>
            <a:r>
              <a:rPr lang="en-US" dirty="0"/>
              <a:t>Q Statistics</a:t>
            </a:r>
          </a:p>
          <a:p>
            <a:pPr lvl="2"/>
            <a:r>
              <a:rPr lang="en-US" dirty="0"/>
              <a:t>Sequential Probability Ratio Test (SPRT)</a:t>
            </a:r>
          </a:p>
          <a:p>
            <a:pPr lvl="1"/>
            <a:endParaRPr lang="en-US" dirty="0"/>
          </a:p>
          <a:p>
            <a:pPr lvl="2"/>
            <a:endParaRPr lang="en-US" dirty="0"/>
          </a:p>
        </p:txBody>
      </p:sp>
      <mc:AlternateContent xmlns:mc="http://schemas.openxmlformats.org/markup-compatibility/2006" xmlns:a14="http://schemas.microsoft.com/office/drawing/2010/main">
        <mc:Choice Requires="a14">
          <p:sp>
            <p:nvSpPr>
              <p:cNvPr id="1030146" name="Object 2"/>
              <p:cNvSpPr txBox="1"/>
              <p:nvPr/>
            </p:nvSpPr>
            <p:spPr bwMode="auto">
              <a:xfrm>
                <a:off x="1824038" y="1933575"/>
                <a:ext cx="1381125" cy="436563"/>
              </a:xfrm>
              <a:prstGeom prst="rect">
                <a:avLst/>
              </a:prstGeom>
              <a:noFill/>
            </p:spPr>
            <p:txBody>
              <a:bodyPr>
                <a:normAutofit fontScale="77500" lnSpcReduction="20000"/>
              </a:bodyPr>
              <a:lstStyle/>
              <a:p>
                <a:pPr/>
                <a14:m>
                  <m:oMathPara xmlns:m="http://schemas.openxmlformats.org/officeDocument/2006/math">
                    <m:oMathParaPr>
                      <m:jc m:val="left"/>
                    </m:oMathParaPr>
                    <m:oMath xmlns:m="http://schemas.openxmlformats.org/officeDocument/2006/math">
                      <m:acc>
                        <m:accPr>
                          <m:chr m:val="⃗"/>
                          <m:ctrlPr>
                            <a:rPr lang="it-IT" i="1">
                              <a:solidFill>
                                <a:srgbClr val="000000"/>
                              </a:solidFill>
                              <a:latin typeface="Cambria Math" panose="02040503050406030204" pitchFamily="18" charset="0"/>
                            </a:rPr>
                          </m:ctrlPr>
                        </m:accPr>
                        <m:e>
                          <m:r>
                            <a:rPr lang="it-IT" i="1">
                              <a:solidFill>
                                <a:srgbClr val="000000"/>
                              </a:solidFill>
                              <a:latin typeface="Cambria Math" panose="02040503050406030204" pitchFamily="18" charset="0"/>
                            </a:rPr>
                            <m:t>𝑟</m:t>
                          </m:r>
                        </m:e>
                      </m:acc>
                      <m:r>
                        <a:rPr lang="it-IT" i="1">
                          <a:solidFill>
                            <a:srgbClr val="000000"/>
                          </a:solidFill>
                          <a:latin typeface="Cambria Math" panose="02040503050406030204" pitchFamily="18" charset="0"/>
                        </a:rPr>
                        <m:t>=</m:t>
                      </m:r>
                      <m:sSup>
                        <m:sSupPr>
                          <m:ctrlPr>
                            <a:rPr lang="it-IT" i="1">
                              <a:solidFill>
                                <a:srgbClr val="000000"/>
                              </a:solidFill>
                              <a:latin typeface="Cambria Math" panose="02040503050406030204" pitchFamily="18" charset="0"/>
                            </a:rPr>
                          </m:ctrlPr>
                        </m:sSupPr>
                        <m:e>
                          <m:acc>
                            <m:accPr>
                              <m:chr m:val="⃗"/>
                              <m:ctrlPr>
                                <a:rPr lang="it-IT" i="1">
                                  <a:solidFill>
                                    <a:srgbClr val="000000"/>
                                  </a:solidFill>
                                  <a:latin typeface="Cambria Math" panose="02040503050406030204" pitchFamily="18" charset="0"/>
                                </a:rPr>
                              </m:ctrlPr>
                            </m:accPr>
                            <m:e>
                              <m:r>
                                <a:rPr lang="it-IT" i="1">
                                  <a:solidFill>
                                    <a:srgbClr val="000000"/>
                                  </a:solidFill>
                                  <a:latin typeface="Cambria Math" panose="02040503050406030204" pitchFamily="18" charset="0"/>
                                </a:rPr>
                                <m:t>𝑥</m:t>
                              </m:r>
                            </m:e>
                          </m:acc>
                        </m:e>
                        <m:sup>
                          <m:r>
                            <a:rPr lang="it-IT" i="1">
                              <a:solidFill>
                                <a:srgbClr val="000000"/>
                              </a:solidFill>
                              <a:latin typeface="Cambria Math" panose="02040503050406030204" pitchFamily="18" charset="0"/>
                            </a:rPr>
                            <m:t>𝑜𝑏𝑠</m:t>
                          </m:r>
                        </m:sup>
                      </m:sSup>
                      <m:r>
                        <a:rPr lang="it-IT" i="1">
                          <a:solidFill>
                            <a:srgbClr val="000000"/>
                          </a:solidFill>
                          <a:latin typeface="Cambria Math" panose="02040503050406030204" pitchFamily="18" charset="0"/>
                        </a:rPr>
                        <m:t>−</m:t>
                      </m:r>
                      <m:sSup>
                        <m:sSupPr>
                          <m:ctrlPr>
                            <a:rPr lang="it-IT" i="1">
                              <a:solidFill>
                                <a:srgbClr val="000000"/>
                              </a:solidFill>
                              <a:latin typeface="Cambria Math" panose="02040503050406030204" pitchFamily="18" charset="0"/>
                            </a:rPr>
                          </m:ctrlPr>
                        </m:sSupPr>
                        <m:e>
                          <m:acc>
                            <m:accPr>
                              <m:chr m:val="⃗"/>
                              <m:ctrlPr>
                                <a:rPr lang="it-IT" i="1">
                                  <a:solidFill>
                                    <a:srgbClr val="000000"/>
                                  </a:solidFill>
                                  <a:latin typeface="Cambria Math" panose="02040503050406030204" pitchFamily="18" charset="0"/>
                                </a:rPr>
                              </m:ctrlPr>
                            </m:accPr>
                            <m:e>
                              <m:acc>
                                <m:accPr>
                                  <m:chr m:val="̂"/>
                                  <m:ctrlPr>
                                    <a:rPr lang="it-IT" i="1">
                                      <a:solidFill>
                                        <a:srgbClr val="000000"/>
                                      </a:solidFill>
                                      <a:latin typeface="Cambria Math" panose="02040503050406030204" pitchFamily="18" charset="0"/>
                                    </a:rPr>
                                  </m:ctrlPr>
                                </m:accPr>
                                <m:e>
                                  <m:r>
                                    <a:rPr lang="it-IT" i="1">
                                      <a:solidFill>
                                        <a:srgbClr val="000000"/>
                                      </a:solidFill>
                                      <a:latin typeface="Cambria Math" panose="02040503050406030204" pitchFamily="18" charset="0"/>
                                    </a:rPr>
                                    <m:t>𝑥</m:t>
                                  </m:r>
                                </m:e>
                              </m:acc>
                            </m:e>
                          </m:acc>
                        </m:e>
                        <m:sup>
                          <m:r>
                            <a:rPr lang="it-IT" i="1">
                              <a:solidFill>
                                <a:srgbClr val="000000"/>
                              </a:solidFill>
                              <a:latin typeface="Cambria Math" panose="02040503050406030204" pitchFamily="18" charset="0"/>
                            </a:rPr>
                            <m:t>𝑛𝑐</m:t>
                          </m:r>
                        </m:sup>
                      </m:sSup>
                    </m:oMath>
                  </m:oMathPara>
                </a14:m>
                <a:endParaRPr lang="it-IT" dirty="0"/>
              </a:p>
            </p:txBody>
          </p:sp>
        </mc:Choice>
        <mc:Fallback xmlns="">
          <p:sp>
            <p:nvSpPr>
              <p:cNvPr id="1030146" name="Object 2"/>
              <p:cNvSpPr txBox="1">
                <a:spLocks noRot="1" noChangeAspect="1" noMove="1" noResize="1" noEditPoints="1" noAdjustHandles="1" noChangeArrowheads="1" noChangeShapeType="1" noTextEdit="1"/>
              </p:cNvSpPr>
              <p:nvPr/>
            </p:nvSpPr>
            <p:spPr bwMode="auto">
              <a:xfrm>
                <a:off x="1824038" y="1933575"/>
                <a:ext cx="1381125" cy="436563"/>
              </a:xfrm>
              <a:prstGeom prst="rect">
                <a:avLst/>
              </a:prstGeom>
              <a:blipFill>
                <a:blip r:embed="rId3"/>
                <a:stretch>
                  <a:fillRect t="-6944"/>
                </a:stretch>
              </a:blipFill>
            </p:spPr>
            <p:txBody>
              <a:bodyPr/>
              <a:lstStyle/>
              <a:p>
                <a:r>
                  <a:rPr lang="it-IT">
                    <a:noFill/>
                  </a:rPr>
                  <a:t> </a:t>
                </a:r>
              </a:p>
            </p:txBody>
          </p:sp>
        </mc:Fallback>
      </mc:AlternateContent>
      <p:graphicFrame>
        <p:nvGraphicFramePr>
          <p:cNvPr id="1030148" name="Object 2"/>
          <p:cNvGraphicFramePr>
            <a:graphicFrameLocks noChangeAspect="1"/>
          </p:cNvGraphicFramePr>
          <p:nvPr>
            <p:extLst>
              <p:ext uri="{D42A27DB-BD31-4B8C-83A1-F6EECF244321}">
                <p14:modId xmlns:p14="http://schemas.microsoft.com/office/powerpoint/2010/main" val="3675514378"/>
              </p:ext>
            </p:extLst>
          </p:nvPr>
        </p:nvGraphicFramePr>
        <p:xfrm>
          <a:off x="3984156" y="1715635"/>
          <a:ext cx="1165225" cy="873125"/>
        </p:xfrm>
        <a:graphic>
          <a:graphicData uri="http://schemas.openxmlformats.org/presentationml/2006/ole">
            <mc:AlternateContent xmlns:mc="http://schemas.openxmlformats.org/markup-compatibility/2006">
              <mc:Choice xmlns:v="urn:schemas-microsoft-com:vml" Requires="v">
                <p:oleObj name="Equazione" r:id="rId4" imgW="609480" imgH="457200" progId="Equation.3">
                  <p:embed/>
                </p:oleObj>
              </mc:Choice>
              <mc:Fallback>
                <p:oleObj name="Equazione" r:id="rId4" imgW="609480" imgH="457200" progId="Equation.3">
                  <p:embed/>
                  <p:pic>
                    <p:nvPicPr>
                      <p:cNvPr id="1030148"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84156" y="1715635"/>
                        <a:ext cx="1165225" cy="8731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CasellaDiTesto 6"/>
          <p:cNvSpPr txBox="1"/>
          <p:nvPr/>
        </p:nvSpPr>
        <p:spPr>
          <a:xfrm>
            <a:off x="5220052" y="2195192"/>
            <a:ext cx="2186817" cy="338554"/>
          </a:xfrm>
          <a:prstGeom prst="rect">
            <a:avLst/>
          </a:prstGeom>
          <a:noFill/>
        </p:spPr>
        <p:txBody>
          <a:bodyPr wrap="none" rtlCol="0">
            <a:spAutoFit/>
          </a:bodyPr>
          <a:lstStyle/>
          <a:p>
            <a:r>
              <a:rPr lang="en-US" sz="1600" dirty="0">
                <a:solidFill>
                  <a:srgbClr val="000000"/>
                </a:solidFill>
                <a:latin typeface="Arial" pitchFamily="34" charset="0"/>
              </a:rPr>
              <a:t>Abnormal condition</a:t>
            </a:r>
          </a:p>
        </p:txBody>
      </p:sp>
      <p:sp>
        <p:nvSpPr>
          <p:cNvPr id="8" name="CasellaDiTesto 7"/>
          <p:cNvSpPr txBox="1"/>
          <p:nvPr/>
        </p:nvSpPr>
        <p:spPr>
          <a:xfrm>
            <a:off x="5210306" y="1754320"/>
            <a:ext cx="1941557" cy="338554"/>
          </a:xfrm>
          <a:prstGeom prst="rect">
            <a:avLst/>
          </a:prstGeom>
          <a:noFill/>
        </p:spPr>
        <p:txBody>
          <a:bodyPr wrap="none" rtlCol="0">
            <a:spAutoFit/>
          </a:bodyPr>
          <a:lstStyle/>
          <a:p>
            <a:r>
              <a:rPr lang="en-US" sz="1600" dirty="0">
                <a:solidFill>
                  <a:srgbClr val="000000"/>
                </a:solidFill>
                <a:latin typeface="Arial" pitchFamily="34" charset="0"/>
              </a:rPr>
              <a:t>Normal condition</a:t>
            </a:r>
          </a:p>
        </p:txBody>
      </p:sp>
      <p:sp>
        <p:nvSpPr>
          <p:cNvPr id="10" name="AutoShape 9"/>
          <p:cNvSpPr>
            <a:spLocks noChangeArrowheads="1"/>
          </p:cNvSpPr>
          <p:nvPr/>
        </p:nvSpPr>
        <p:spPr bwMode="auto">
          <a:xfrm rot="16200000">
            <a:off x="3226099" y="2054224"/>
            <a:ext cx="844208" cy="195947"/>
          </a:xfrm>
          <a:prstGeom prst="downArrow">
            <a:avLst>
              <a:gd name="adj1" fmla="val 54898"/>
              <a:gd name="adj2" fmla="val 100000"/>
            </a:avLst>
          </a:prstGeom>
          <a:solidFill>
            <a:schemeClr val="tx2">
              <a:lumMod val="20000"/>
              <a:lumOff val="80000"/>
            </a:schemeClr>
          </a:solidFill>
          <a:ln w="19050">
            <a:solidFill>
              <a:schemeClr val="tx1"/>
            </a:solidFill>
            <a:miter lim="800000"/>
            <a:headEnd/>
            <a:tailEnd/>
          </a:ln>
          <a:scene3d>
            <a:camera prst="orthographicFront">
              <a:rot lat="0" lon="0" rev="0"/>
            </a:camera>
            <a:lightRig rig="threePt" dir="t"/>
          </a:scene3d>
        </p:spPr>
        <p:txBody>
          <a:bodyPr wrap="none" anchor="ctr"/>
          <a:lstStyle/>
          <a:p>
            <a:pPr algn="ctr">
              <a:spcBef>
                <a:spcPct val="20000"/>
              </a:spcBef>
            </a:pPr>
            <a:endParaRPr lang="it-IT">
              <a:solidFill>
                <a:srgbClr val="000000"/>
              </a:solidFill>
            </a:endParaRPr>
          </a:p>
        </p:txBody>
      </p:sp>
      <p:sp>
        <p:nvSpPr>
          <p:cNvPr id="4" name="Slide Number Placeholder 3">
            <a:extLst>
              <a:ext uri="{FF2B5EF4-FFF2-40B4-BE49-F238E27FC236}">
                <a16:creationId xmlns:a16="http://schemas.microsoft.com/office/drawing/2014/main" id="{BA828557-0762-4DB0-AEF9-7961F9FFDB69}"/>
              </a:ext>
            </a:extLst>
          </p:cNvPr>
          <p:cNvSpPr>
            <a:spLocks noGrp="1"/>
          </p:cNvSpPr>
          <p:nvPr>
            <p:ph type="sldNum" sz="quarter" idx="12"/>
          </p:nvPr>
        </p:nvSpPr>
        <p:spPr/>
        <p:txBody>
          <a:bodyPr/>
          <a:lstStyle/>
          <a:p>
            <a:fld id="{6CF46B70-BEEE-447A-8354-9995F2AD6C56}" type="slidenum">
              <a:rPr lang="en-US" smtClean="0"/>
              <a:pPr/>
              <a:t>74</a:t>
            </a:fld>
            <a:endParaRPr lang="en-US" dirty="0"/>
          </a:p>
        </p:txBody>
      </p:sp>
      <p:pic>
        <p:nvPicPr>
          <p:cNvPr id="5" name="Immagine 4">
            <a:extLst>
              <a:ext uri="{FF2B5EF4-FFF2-40B4-BE49-F238E27FC236}">
                <a16:creationId xmlns:a16="http://schemas.microsoft.com/office/drawing/2014/main" id="{1B0DC796-B23A-4ED2-A2B7-AE56AB59D8B0}"/>
              </a:ext>
            </a:extLst>
          </p:cNvPr>
          <p:cNvPicPr>
            <a:picLocks noChangeAspect="1"/>
          </p:cNvPicPr>
          <p:nvPr/>
        </p:nvPicPr>
        <p:blipFill>
          <a:blip r:embed="rId6"/>
          <a:stretch>
            <a:fillRect/>
          </a:stretch>
        </p:blipFill>
        <p:spPr>
          <a:xfrm>
            <a:off x="5366321" y="2636064"/>
            <a:ext cx="3590573" cy="2032209"/>
          </a:xfrm>
          <a:prstGeom prst="rect">
            <a:avLst/>
          </a:prstGeom>
          <a:ln>
            <a:solidFill>
              <a:srgbClr val="FF0000"/>
            </a:solidFill>
          </a:ln>
        </p:spPr>
      </p:pic>
    </p:spTree>
    <p:extLst>
      <p:ext uri="{BB962C8B-B14F-4D97-AF65-F5344CB8AC3E}">
        <p14:creationId xmlns:p14="http://schemas.microsoft.com/office/powerpoint/2010/main" val="90364574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670734-8127-4088-8230-EB035AC25A67}"/>
              </a:ext>
            </a:extLst>
          </p:cNvPr>
          <p:cNvSpPr>
            <a:spLocks noGrp="1"/>
          </p:cNvSpPr>
          <p:nvPr>
            <p:ph type="title"/>
          </p:nvPr>
        </p:nvSpPr>
        <p:spPr/>
        <p:txBody>
          <a:bodyPr/>
          <a:lstStyle/>
          <a:p>
            <a:r>
              <a:rPr lang="en-GB" b="1" dirty="0"/>
              <a:t>PART 2 B: Statistical Test</a:t>
            </a:r>
          </a:p>
        </p:txBody>
      </p:sp>
      <p:sp>
        <p:nvSpPr>
          <p:cNvPr id="3" name="Content Placeholder 2">
            <a:extLst>
              <a:ext uri="{FF2B5EF4-FFF2-40B4-BE49-F238E27FC236}">
                <a16:creationId xmlns:a16="http://schemas.microsoft.com/office/drawing/2014/main" id="{2CB707BB-0B15-4BC2-BD0E-57B32510564D}"/>
              </a:ext>
            </a:extLst>
          </p:cNvPr>
          <p:cNvSpPr>
            <a:spLocks noGrp="1"/>
          </p:cNvSpPr>
          <p:nvPr>
            <p:ph type="body" idx="1"/>
          </p:nvPr>
        </p:nvSpPr>
        <p:spPr>
          <a:xfrm>
            <a:off x="457200" y="4069697"/>
            <a:ext cx="8229600" cy="2410798"/>
          </a:xfrm>
        </p:spPr>
        <p:txBody>
          <a:bodyPr anchor="ctr">
            <a:normAutofit/>
          </a:bodyPr>
          <a:lstStyle/>
          <a:p>
            <a:pPr marL="457200" indent="-457200">
              <a:buFont typeface="Arial" panose="020B0604020202020204" pitchFamily="34" charset="0"/>
              <a:buChar char="•"/>
            </a:pPr>
            <a:r>
              <a:rPr lang="en-US" sz="2800" b="1" dirty="0"/>
              <a:t>Thresholds-based</a:t>
            </a:r>
          </a:p>
          <a:p>
            <a:pPr marL="457200" indent="-457200">
              <a:buFont typeface="Arial" panose="020B0604020202020204" pitchFamily="34" charset="0"/>
              <a:buChar char="•"/>
            </a:pPr>
            <a:r>
              <a:rPr lang="en-US" sz="2800" dirty="0"/>
              <a:t>Q Statistics</a:t>
            </a:r>
          </a:p>
          <a:p>
            <a:pPr marL="457200" indent="-457200">
              <a:buFont typeface="Arial" panose="020B0604020202020204" pitchFamily="34" charset="0"/>
              <a:buChar char="•"/>
            </a:pPr>
            <a:r>
              <a:rPr lang="en-US" sz="2800" dirty="0"/>
              <a:t>Sequential Probability Ratio Test (SPRT)</a:t>
            </a:r>
          </a:p>
        </p:txBody>
      </p:sp>
      <p:sp>
        <p:nvSpPr>
          <p:cNvPr id="4" name="Slide Number Placeholder 3">
            <a:extLst>
              <a:ext uri="{FF2B5EF4-FFF2-40B4-BE49-F238E27FC236}">
                <a16:creationId xmlns:a16="http://schemas.microsoft.com/office/drawing/2014/main" id="{21BC6A19-DB50-439D-B7E3-8B7F684A203F}"/>
              </a:ext>
            </a:extLst>
          </p:cNvPr>
          <p:cNvSpPr>
            <a:spLocks noGrp="1"/>
          </p:cNvSpPr>
          <p:nvPr>
            <p:ph type="sldNum" sz="quarter" idx="4294967295"/>
          </p:nvPr>
        </p:nvSpPr>
        <p:spPr>
          <a:xfrm>
            <a:off x="8756650" y="195263"/>
            <a:ext cx="387350" cy="365125"/>
          </a:xfrm>
        </p:spPr>
        <p:txBody>
          <a:bodyPr/>
          <a:lstStyle/>
          <a:p>
            <a:fld id="{6CF46B70-BEEE-447A-8354-9995F2AD6C56}" type="slidenum">
              <a:rPr lang="en-US" smtClean="0"/>
              <a:pPr/>
              <a:t>75</a:t>
            </a:fld>
            <a:endParaRPr lang="en-US" dirty="0"/>
          </a:p>
        </p:txBody>
      </p:sp>
    </p:spTree>
    <p:extLst>
      <p:ext uri="{BB962C8B-B14F-4D97-AF65-F5344CB8AC3E}">
        <p14:creationId xmlns:p14="http://schemas.microsoft.com/office/powerpoint/2010/main" val="58311644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dirty="0"/>
              <a:t>Thresholds-based</a:t>
            </a:r>
          </a:p>
        </p:txBody>
      </p:sp>
      <p:grpSp>
        <p:nvGrpSpPr>
          <p:cNvPr id="5" name="Gruppo 26"/>
          <p:cNvGrpSpPr/>
          <p:nvPr/>
        </p:nvGrpSpPr>
        <p:grpSpPr>
          <a:xfrm>
            <a:off x="1398814" y="877145"/>
            <a:ext cx="6346372" cy="1975765"/>
            <a:chOff x="1883228" y="758884"/>
            <a:chExt cx="6727539" cy="3013025"/>
          </a:xfrm>
        </p:grpSpPr>
        <p:cxnSp>
          <p:nvCxnSpPr>
            <p:cNvPr id="4" name="Connettore 2 3"/>
            <p:cNvCxnSpPr/>
            <p:nvPr/>
          </p:nvCxnSpPr>
          <p:spPr bwMode="auto">
            <a:xfrm flipV="1">
              <a:off x="2306461" y="1216367"/>
              <a:ext cx="0" cy="2555542"/>
            </a:xfrm>
            <a:prstGeom prst="straightConnector1">
              <a:avLst/>
            </a:prstGeom>
            <a:solidFill>
              <a:schemeClr val="accent1"/>
            </a:solidFill>
            <a:ln w="28575" cap="flat" cmpd="sng" algn="ctr">
              <a:solidFill>
                <a:schemeClr val="tx1"/>
              </a:solidFill>
              <a:prstDash val="solid"/>
              <a:round/>
              <a:headEnd type="none" w="med" len="med"/>
              <a:tailEnd type="arrow"/>
            </a:ln>
            <a:effectLst/>
          </p:spPr>
        </p:cxnSp>
        <p:cxnSp>
          <p:nvCxnSpPr>
            <p:cNvPr id="9" name="Connettore 2 8"/>
            <p:cNvCxnSpPr/>
            <p:nvPr/>
          </p:nvCxnSpPr>
          <p:spPr bwMode="auto">
            <a:xfrm>
              <a:off x="2269671" y="2688796"/>
              <a:ext cx="5682343" cy="0"/>
            </a:xfrm>
            <a:prstGeom prst="straightConnector1">
              <a:avLst/>
            </a:prstGeom>
            <a:solidFill>
              <a:schemeClr val="accent1"/>
            </a:solidFill>
            <a:ln w="28575" cap="flat" cmpd="sng" algn="ctr">
              <a:solidFill>
                <a:schemeClr val="tx1"/>
              </a:solidFill>
              <a:prstDash val="solid"/>
              <a:round/>
              <a:headEnd type="none" w="med" len="med"/>
              <a:tailEnd type="arrow"/>
            </a:ln>
            <a:effectLst/>
          </p:spPr>
        </p:cxnSp>
        <p:sp>
          <p:nvSpPr>
            <p:cNvPr id="10" name="CasellaDiTesto 9"/>
            <p:cNvSpPr txBox="1"/>
            <p:nvPr/>
          </p:nvSpPr>
          <p:spPr>
            <a:xfrm>
              <a:off x="8017328" y="2612581"/>
              <a:ext cx="302813" cy="550969"/>
            </a:xfrm>
            <a:prstGeom prst="rect">
              <a:avLst/>
            </a:prstGeom>
            <a:noFill/>
            <a:ln w="28575">
              <a:noFill/>
            </a:ln>
          </p:spPr>
          <p:txBody>
            <a:bodyPr wrap="none" rtlCol="0">
              <a:spAutoFit/>
            </a:bodyPr>
            <a:lstStyle/>
            <a:p>
              <a:r>
                <a:rPr lang="en-US" sz="2000" i="1" dirty="0">
                  <a:solidFill>
                    <a:srgbClr val="000000"/>
                  </a:solidFill>
                  <a:latin typeface="Arial" pitchFamily="34" charset="0"/>
                </a:rPr>
                <a:t>t</a:t>
              </a:r>
            </a:p>
          </p:txBody>
        </p:sp>
        <p:sp>
          <p:nvSpPr>
            <p:cNvPr id="11" name="CasellaDiTesto 10"/>
            <p:cNvSpPr txBox="1"/>
            <p:nvPr/>
          </p:nvSpPr>
          <p:spPr>
            <a:xfrm>
              <a:off x="1883228" y="1213766"/>
              <a:ext cx="318105" cy="508586"/>
            </a:xfrm>
            <a:prstGeom prst="rect">
              <a:avLst/>
            </a:prstGeom>
            <a:noFill/>
            <a:ln w="28575">
              <a:noFill/>
            </a:ln>
          </p:spPr>
          <p:txBody>
            <a:bodyPr wrap="none" rtlCol="0">
              <a:spAutoFit/>
            </a:bodyPr>
            <a:lstStyle/>
            <a:p>
              <a:r>
                <a:rPr lang="en-US" b="1" i="1" dirty="0">
                  <a:solidFill>
                    <a:srgbClr val="000000"/>
                  </a:solidFill>
                  <a:latin typeface="Arial" pitchFamily="34" charset="0"/>
                </a:rPr>
                <a:t>r</a:t>
              </a:r>
            </a:p>
          </p:txBody>
        </p:sp>
        <p:cxnSp>
          <p:nvCxnSpPr>
            <p:cNvPr id="13" name="Connettore 1 12"/>
            <p:cNvCxnSpPr/>
            <p:nvPr/>
          </p:nvCxnSpPr>
          <p:spPr bwMode="auto">
            <a:xfrm>
              <a:off x="2286000" y="2024752"/>
              <a:ext cx="5568043" cy="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15" name="Connettore 1 14"/>
            <p:cNvCxnSpPr/>
            <p:nvPr/>
          </p:nvCxnSpPr>
          <p:spPr bwMode="auto">
            <a:xfrm>
              <a:off x="2258781" y="3352840"/>
              <a:ext cx="5568043" cy="0"/>
            </a:xfrm>
            <a:prstGeom prst="line">
              <a:avLst/>
            </a:prstGeom>
            <a:solidFill>
              <a:schemeClr val="accent1"/>
            </a:solidFill>
            <a:ln w="28575" cap="flat" cmpd="sng" algn="ctr">
              <a:solidFill>
                <a:schemeClr val="tx1"/>
              </a:solidFill>
              <a:prstDash val="solid"/>
              <a:round/>
              <a:headEnd type="none" w="med" len="med"/>
              <a:tailEnd type="none" w="med" len="med"/>
            </a:ln>
            <a:effectLst/>
          </p:spPr>
        </p:cxnSp>
        <p:sp>
          <p:nvSpPr>
            <p:cNvPr id="17" name="Figura a mano libera 16"/>
            <p:cNvSpPr/>
            <p:nvPr/>
          </p:nvSpPr>
          <p:spPr bwMode="auto">
            <a:xfrm>
              <a:off x="2300288" y="2277037"/>
              <a:ext cx="2881312" cy="482009"/>
            </a:xfrm>
            <a:custGeom>
              <a:avLst/>
              <a:gdLst>
                <a:gd name="connsiteX0" fmla="*/ 0 w 2881312"/>
                <a:gd name="connsiteY0" fmla="*/ 337515 h 482009"/>
                <a:gd name="connsiteX1" fmla="*/ 38100 w 2881312"/>
                <a:gd name="connsiteY1" fmla="*/ 308940 h 482009"/>
                <a:gd name="connsiteX2" fmla="*/ 76200 w 2881312"/>
                <a:gd name="connsiteY2" fmla="*/ 294653 h 482009"/>
                <a:gd name="connsiteX3" fmla="*/ 109537 w 2881312"/>
                <a:gd name="connsiteY3" fmla="*/ 299415 h 482009"/>
                <a:gd name="connsiteX4" fmla="*/ 128587 w 2881312"/>
                <a:gd name="connsiteY4" fmla="*/ 304178 h 482009"/>
                <a:gd name="connsiteX5" fmla="*/ 161925 w 2881312"/>
                <a:gd name="connsiteY5" fmla="*/ 308940 h 482009"/>
                <a:gd name="connsiteX6" fmla="*/ 195262 w 2881312"/>
                <a:gd name="connsiteY6" fmla="*/ 318465 h 482009"/>
                <a:gd name="connsiteX7" fmla="*/ 223837 w 2881312"/>
                <a:gd name="connsiteY7" fmla="*/ 323228 h 482009"/>
                <a:gd name="connsiteX8" fmla="*/ 242887 w 2881312"/>
                <a:gd name="connsiteY8" fmla="*/ 351803 h 482009"/>
                <a:gd name="connsiteX9" fmla="*/ 295275 w 2881312"/>
                <a:gd name="connsiteY9" fmla="*/ 361328 h 482009"/>
                <a:gd name="connsiteX10" fmla="*/ 442912 w 2881312"/>
                <a:gd name="connsiteY10" fmla="*/ 366090 h 482009"/>
                <a:gd name="connsiteX11" fmla="*/ 461962 w 2881312"/>
                <a:gd name="connsiteY11" fmla="*/ 370853 h 482009"/>
                <a:gd name="connsiteX12" fmla="*/ 500062 w 2881312"/>
                <a:gd name="connsiteY12" fmla="*/ 385140 h 482009"/>
                <a:gd name="connsiteX13" fmla="*/ 519112 w 2881312"/>
                <a:gd name="connsiteY13" fmla="*/ 394665 h 482009"/>
                <a:gd name="connsiteX14" fmla="*/ 533400 w 2881312"/>
                <a:gd name="connsiteY14" fmla="*/ 404190 h 482009"/>
                <a:gd name="connsiteX15" fmla="*/ 581025 w 2881312"/>
                <a:gd name="connsiteY15" fmla="*/ 418478 h 482009"/>
                <a:gd name="connsiteX16" fmla="*/ 628650 w 2881312"/>
                <a:gd name="connsiteY16" fmla="*/ 428003 h 482009"/>
                <a:gd name="connsiteX17" fmla="*/ 685800 w 2881312"/>
                <a:gd name="connsiteY17" fmla="*/ 437528 h 482009"/>
                <a:gd name="connsiteX18" fmla="*/ 709612 w 2881312"/>
                <a:gd name="connsiteY18" fmla="*/ 447053 h 482009"/>
                <a:gd name="connsiteX19" fmla="*/ 776287 w 2881312"/>
                <a:gd name="connsiteY19" fmla="*/ 470865 h 482009"/>
                <a:gd name="connsiteX20" fmla="*/ 795337 w 2881312"/>
                <a:gd name="connsiteY20" fmla="*/ 480390 h 482009"/>
                <a:gd name="connsiteX21" fmla="*/ 862012 w 2881312"/>
                <a:gd name="connsiteY21" fmla="*/ 475628 h 482009"/>
                <a:gd name="connsiteX22" fmla="*/ 890587 w 2881312"/>
                <a:gd name="connsiteY22" fmla="*/ 456578 h 482009"/>
                <a:gd name="connsiteX23" fmla="*/ 909637 w 2881312"/>
                <a:gd name="connsiteY23" fmla="*/ 447053 h 482009"/>
                <a:gd name="connsiteX24" fmla="*/ 962025 w 2881312"/>
                <a:gd name="connsiteY24" fmla="*/ 413715 h 482009"/>
                <a:gd name="connsiteX25" fmla="*/ 971550 w 2881312"/>
                <a:gd name="connsiteY25" fmla="*/ 399428 h 482009"/>
                <a:gd name="connsiteX26" fmla="*/ 1033462 w 2881312"/>
                <a:gd name="connsiteY26" fmla="*/ 375615 h 482009"/>
                <a:gd name="connsiteX27" fmla="*/ 1057275 w 2881312"/>
                <a:gd name="connsiteY27" fmla="*/ 366090 h 482009"/>
                <a:gd name="connsiteX28" fmla="*/ 1085850 w 2881312"/>
                <a:gd name="connsiteY28" fmla="*/ 356565 h 482009"/>
                <a:gd name="connsiteX29" fmla="*/ 1100137 w 2881312"/>
                <a:gd name="connsiteY29" fmla="*/ 347040 h 482009"/>
                <a:gd name="connsiteX30" fmla="*/ 1166812 w 2881312"/>
                <a:gd name="connsiteY30" fmla="*/ 356565 h 482009"/>
                <a:gd name="connsiteX31" fmla="*/ 1219200 w 2881312"/>
                <a:gd name="connsiteY31" fmla="*/ 361328 h 482009"/>
                <a:gd name="connsiteX32" fmla="*/ 1243012 w 2881312"/>
                <a:gd name="connsiteY32" fmla="*/ 366090 h 482009"/>
                <a:gd name="connsiteX33" fmla="*/ 1285875 w 2881312"/>
                <a:gd name="connsiteY33" fmla="*/ 380378 h 482009"/>
                <a:gd name="connsiteX34" fmla="*/ 1319212 w 2881312"/>
                <a:gd name="connsiteY34" fmla="*/ 385140 h 482009"/>
                <a:gd name="connsiteX35" fmla="*/ 1333500 w 2881312"/>
                <a:gd name="connsiteY35" fmla="*/ 394665 h 482009"/>
                <a:gd name="connsiteX36" fmla="*/ 1347787 w 2881312"/>
                <a:gd name="connsiteY36" fmla="*/ 408953 h 482009"/>
                <a:gd name="connsiteX37" fmla="*/ 1381125 w 2881312"/>
                <a:gd name="connsiteY37" fmla="*/ 428003 h 482009"/>
                <a:gd name="connsiteX38" fmla="*/ 1443037 w 2881312"/>
                <a:gd name="connsiteY38" fmla="*/ 437528 h 482009"/>
                <a:gd name="connsiteX39" fmla="*/ 1504950 w 2881312"/>
                <a:gd name="connsiteY39" fmla="*/ 451815 h 482009"/>
                <a:gd name="connsiteX40" fmla="*/ 1557337 w 2881312"/>
                <a:gd name="connsiteY40" fmla="*/ 461340 h 482009"/>
                <a:gd name="connsiteX41" fmla="*/ 1676400 w 2881312"/>
                <a:gd name="connsiteY41" fmla="*/ 470865 h 482009"/>
                <a:gd name="connsiteX42" fmla="*/ 1785937 w 2881312"/>
                <a:gd name="connsiteY42" fmla="*/ 470865 h 482009"/>
                <a:gd name="connsiteX43" fmla="*/ 1800225 w 2881312"/>
                <a:gd name="connsiteY43" fmla="*/ 456578 h 482009"/>
                <a:gd name="connsiteX44" fmla="*/ 1828800 w 2881312"/>
                <a:gd name="connsiteY44" fmla="*/ 428003 h 482009"/>
                <a:gd name="connsiteX45" fmla="*/ 1857375 w 2881312"/>
                <a:gd name="connsiteY45" fmla="*/ 394665 h 482009"/>
                <a:gd name="connsiteX46" fmla="*/ 1871662 w 2881312"/>
                <a:gd name="connsiteY46" fmla="*/ 385140 h 482009"/>
                <a:gd name="connsiteX47" fmla="*/ 1890712 w 2881312"/>
                <a:gd name="connsiteY47" fmla="*/ 370853 h 482009"/>
                <a:gd name="connsiteX48" fmla="*/ 1905000 w 2881312"/>
                <a:gd name="connsiteY48" fmla="*/ 356565 h 482009"/>
                <a:gd name="connsiteX49" fmla="*/ 1933575 w 2881312"/>
                <a:gd name="connsiteY49" fmla="*/ 342278 h 482009"/>
                <a:gd name="connsiteX50" fmla="*/ 1947862 w 2881312"/>
                <a:gd name="connsiteY50" fmla="*/ 332753 h 482009"/>
                <a:gd name="connsiteX51" fmla="*/ 1981200 w 2881312"/>
                <a:gd name="connsiteY51" fmla="*/ 323228 h 482009"/>
                <a:gd name="connsiteX52" fmla="*/ 2109787 w 2881312"/>
                <a:gd name="connsiteY52" fmla="*/ 327990 h 482009"/>
                <a:gd name="connsiteX53" fmla="*/ 2166937 w 2881312"/>
                <a:gd name="connsiteY53" fmla="*/ 351803 h 482009"/>
                <a:gd name="connsiteX54" fmla="*/ 2214562 w 2881312"/>
                <a:gd name="connsiteY54" fmla="*/ 361328 h 482009"/>
                <a:gd name="connsiteX55" fmla="*/ 2228850 w 2881312"/>
                <a:gd name="connsiteY55" fmla="*/ 366090 h 482009"/>
                <a:gd name="connsiteX56" fmla="*/ 2257425 w 2881312"/>
                <a:gd name="connsiteY56" fmla="*/ 385140 h 482009"/>
                <a:gd name="connsiteX57" fmla="*/ 2300287 w 2881312"/>
                <a:gd name="connsiteY57" fmla="*/ 404190 h 482009"/>
                <a:gd name="connsiteX58" fmla="*/ 2328862 w 2881312"/>
                <a:gd name="connsiteY58" fmla="*/ 413715 h 482009"/>
                <a:gd name="connsiteX59" fmla="*/ 2357437 w 2881312"/>
                <a:gd name="connsiteY59" fmla="*/ 423240 h 482009"/>
                <a:gd name="connsiteX60" fmla="*/ 2371725 w 2881312"/>
                <a:gd name="connsiteY60" fmla="*/ 428003 h 482009"/>
                <a:gd name="connsiteX61" fmla="*/ 2414587 w 2881312"/>
                <a:gd name="connsiteY61" fmla="*/ 451815 h 482009"/>
                <a:gd name="connsiteX62" fmla="*/ 2428875 w 2881312"/>
                <a:gd name="connsiteY62" fmla="*/ 461340 h 482009"/>
                <a:gd name="connsiteX63" fmla="*/ 2476500 w 2881312"/>
                <a:gd name="connsiteY63" fmla="*/ 470865 h 482009"/>
                <a:gd name="connsiteX64" fmla="*/ 2538412 w 2881312"/>
                <a:gd name="connsiteY64" fmla="*/ 466103 h 482009"/>
                <a:gd name="connsiteX65" fmla="*/ 2566987 w 2881312"/>
                <a:gd name="connsiteY65" fmla="*/ 447053 h 482009"/>
                <a:gd name="connsiteX66" fmla="*/ 2586037 w 2881312"/>
                <a:gd name="connsiteY66" fmla="*/ 432765 h 482009"/>
                <a:gd name="connsiteX67" fmla="*/ 2614612 w 2881312"/>
                <a:gd name="connsiteY67" fmla="*/ 385140 h 482009"/>
                <a:gd name="connsiteX68" fmla="*/ 2628900 w 2881312"/>
                <a:gd name="connsiteY68" fmla="*/ 370853 h 482009"/>
                <a:gd name="connsiteX69" fmla="*/ 2633662 w 2881312"/>
                <a:gd name="connsiteY69" fmla="*/ 351803 h 482009"/>
                <a:gd name="connsiteX70" fmla="*/ 2662237 w 2881312"/>
                <a:gd name="connsiteY70" fmla="*/ 327990 h 482009"/>
                <a:gd name="connsiteX71" fmla="*/ 2681287 w 2881312"/>
                <a:gd name="connsiteY71" fmla="*/ 299415 h 482009"/>
                <a:gd name="connsiteX72" fmla="*/ 2690812 w 2881312"/>
                <a:gd name="connsiteY72" fmla="*/ 285128 h 482009"/>
                <a:gd name="connsiteX73" fmla="*/ 2695575 w 2881312"/>
                <a:gd name="connsiteY73" fmla="*/ 270840 h 482009"/>
                <a:gd name="connsiteX74" fmla="*/ 2700337 w 2881312"/>
                <a:gd name="connsiteY74" fmla="*/ 242265 h 482009"/>
                <a:gd name="connsiteX75" fmla="*/ 2709862 w 2881312"/>
                <a:gd name="connsiteY75" fmla="*/ 213690 h 482009"/>
                <a:gd name="connsiteX76" fmla="*/ 2714625 w 2881312"/>
                <a:gd name="connsiteY76" fmla="*/ 170828 h 482009"/>
                <a:gd name="connsiteX77" fmla="*/ 2719387 w 2881312"/>
                <a:gd name="connsiteY77" fmla="*/ 156540 h 482009"/>
                <a:gd name="connsiteX78" fmla="*/ 2733675 w 2881312"/>
                <a:gd name="connsiteY78" fmla="*/ 142253 h 482009"/>
                <a:gd name="connsiteX79" fmla="*/ 2743200 w 2881312"/>
                <a:gd name="connsiteY79" fmla="*/ 127965 h 482009"/>
                <a:gd name="connsiteX80" fmla="*/ 2747962 w 2881312"/>
                <a:gd name="connsiteY80" fmla="*/ 113678 h 482009"/>
                <a:gd name="connsiteX81" fmla="*/ 2752725 w 2881312"/>
                <a:gd name="connsiteY81" fmla="*/ 94628 h 482009"/>
                <a:gd name="connsiteX82" fmla="*/ 2767012 w 2881312"/>
                <a:gd name="connsiteY82" fmla="*/ 80340 h 482009"/>
                <a:gd name="connsiteX83" fmla="*/ 2781300 w 2881312"/>
                <a:gd name="connsiteY83" fmla="*/ 75578 h 482009"/>
                <a:gd name="connsiteX84" fmla="*/ 2790825 w 2881312"/>
                <a:gd name="connsiteY84" fmla="*/ 61290 h 482009"/>
                <a:gd name="connsiteX85" fmla="*/ 2805112 w 2881312"/>
                <a:gd name="connsiteY85" fmla="*/ 47003 h 482009"/>
                <a:gd name="connsiteX86" fmla="*/ 2814637 w 2881312"/>
                <a:gd name="connsiteY86" fmla="*/ 18428 h 482009"/>
                <a:gd name="connsiteX87" fmla="*/ 2819400 w 2881312"/>
                <a:gd name="connsiteY87" fmla="*/ 4140 h 482009"/>
                <a:gd name="connsiteX88" fmla="*/ 2852737 w 2881312"/>
                <a:gd name="connsiteY88" fmla="*/ 13665 h 482009"/>
                <a:gd name="connsiteX89" fmla="*/ 2871787 w 2881312"/>
                <a:gd name="connsiteY89" fmla="*/ 18428 h 482009"/>
                <a:gd name="connsiteX90" fmla="*/ 2881312 w 2881312"/>
                <a:gd name="connsiteY90" fmla="*/ 27953 h 482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2881312" h="482009">
                  <a:moveTo>
                    <a:pt x="0" y="337515"/>
                  </a:moveTo>
                  <a:cubicBezTo>
                    <a:pt x="12700" y="327990"/>
                    <a:pt x="24580" y="317260"/>
                    <a:pt x="38100" y="308940"/>
                  </a:cubicBezTo>
                  <a:cubicBezTo>
                    <a:pt x="44834" y="304796"/>
                    <a:pt x="66568" y="297863"/>
                    <a:pt x="76200" y="294653"/>
                  </a:cubicBezTo>
                  <a:cubicBezTo>
                    <a:pt x="87312" y="296240"/>
                    <a:pt x="98493" y="297407"/>
                    <a:pt x="109537" y="299415"/>
                  </a:cubicBezTo>
                  <a:cubicBezTo>
                    <a:pt x="115977" y="300586"/>
                    <a:pt x="122147" y="303007"/>
                    <a:pt x="128587" y="304178"/>
                  </a:cubicBezTo>
                  <a:cubicBezTo>
                    <a:pt x="139631" y="306186"/>
                    <a:pt x="150812" y="307353"/>
                    <a:pt x="161925" y="308940"/>
                  </a:cubicBezTo>
                  <a:cubicBezTo>
                    <a:pt x="175548" y="313482"/>
                    <a:pt x="180304" y="315473"/>
                    <a:pt x="195262" y="318465"/>
                  </a:cubicBezTo>
                  <a:cubicBezTo>
                    <a:pt x="204731" y="320359"/>
                    <a:pt x="214312" y="321640"/>
                    <a:pt x="223837" y="323228"/>
                  </a:cubicBezTo>
                  <a:cubicBezTo>
                    <a:pt x="230187" y="332753"/>
                    <a:pt x="232027" y="348183"/>
                    <a:pt x="242887" y="351803"/>
                  </a:cubicBezTo>
                  <a:cubicBezTo>
                    <a:pt x="264899" y="359139"/>
                    <a:pt x="263457" y="359696"/>
                    <a:pt x="295275" y="361328"/>
                  </a:cubicBezTo>
                  <a:cubicBezTo>
                    <a:pt x="344448" y="363850"/>
                    <a:pt x="393700" y="364503"/>
                    <a:pt x="442912" y="366090"/>
                  </a:cubicBezTo>
                  <a:cubicBezTo>
                    <a:pt x="449262" y="367678"/>
                    <a:pt x="455668" y="369055"/>
                    <a:pt x="461962" y="370853"/>
                  </a:cubicBezTo>
                  <a:cubicBezTo>
                    <a:pt x="472966" y="373997"/>
                    <a:pt x="490992" y="381109"/>
                    <a:pt x="500062" y="385140"/>
                  </a:cubicBezTo>
                  <a:cubicBezTo>
                    <a:pt x="506550" y="388023"/>
                    <a:pt x="512948" y="391143"/>
                    <a:pt x="519112" y="394665"/>
                  </a:cubicBezTo>
                  <a:cubicBezTo>
                    <a:pt x="524082" y="397505"/>
                    <a:pt x="528169" y="401865"/>
                    <a:pt x="533400" y="404190"/>
                  </a:cubicBezTo>
                  <a:cubicBezTo>
                    <a:pt x="544535" y="409139"/>
                    <a:pt x="567652" y="415612"/>
                    <a:pt x="581025" y="418478"/>
                  </a:cubicBezTo>
                  <a:cubicBezTo>
                    <a:pt x="596855" y="421870"/>
                    <a:pt x="613291" y="422884"/>
                    <a:pt x="628650" y="428003"/>
                  </a:cubicBezTo>
                  <a:cubicBezTo>
                    <a:pt x="656575" y="437311"/>
                    <a:pt x="637948" y="432211"/>
                    <a:pt x="685800" y="437528"/>
                  </a:cubicBezTo>
                  <a:cubicBezTo>
                    <a:pt x="693737" y="440703"/>
                    <a:pt x="701561" y="444178"/>
                    <a:pt x="709612" y="447053"/>
                  </a:cubicBezTo>
                  <a:cubicBezTo>
                    <a:pt x="740600" y="458120"/>
                    <a:pt x="749836" y="459109"/>
                    <a:pt x="776287" y="470865"/>
                  </a:cubicBezTo>
                  <a:cubicBezTo>
                    <a:pt x="782775" y="473748"/>
                    <a:pt x="788987" y="477215"/>
                    <a:pt x="795337" y="480390"/>
                  </a:cubicBezTo>
                  <a:cubicBezTo>
                    <a:pt x="817562" y="478803"/>
                    <a:pt x="840396" y="481032"/>
                    <a:pt x="862012" y="475628"/>
                  </a:cubicBezTo>
                  <a:cubicBezTo>
                    <a:pt x="873118" y="472852"/>
                    <a:pt x="880348" y="461698"/>
                    <a:pt x="890587" y="456578"/>
                  </a:cubicBezTo>
                  <a:cubicBezTo>
                    <a:pt x="896937" y="453403"/>
                    <a:pt x="903505" y="450630"/>
                    <a:pt x="909637" y="447053"/>
                  </a:cubicBezTo>
                  <a:cubicBezTo>
                    <a:pt x="931103" y="434531"/>
                    <a:pt x="943488" y="426073"/>
                    <a:pt x="962025" y="413715"/>
                  </a:cubicBezTo>
                  <a:cubicBezTo>
                    <a:pt x="965200" y="408953"/>
                    <a:pt x="967153" y="403092"/>
                    <a:pt x="971550" y="399428"/>
                  </a:cubicBezTo>
                  <a:cubicBezTo>
                    <a:pt x="982475" y="390324"/>
                    <a:pt x="1029676" y="376967"/>
                    <a:pt x="1033462" y="375615"/>
                  </a:cubicBezTo>
                  <a:cubicBezTo>
                    <a:pt x="1041513" y="372740"/>
                    <a:pt x="1049241" y="369012"/>
                    <a:pt x="1057275" y="366090"/>
                  </a:cubicBezTo>
                  <a:cubicBezTo>
                    <a:pt x="1066711" y="362659"/>
                    <a:pt x="1076325" y="359740"/>
                    <a:pt x="1085850" y="356565"/>
                  </a:cubicBezTo>
                  <a:cubicBezTo>
                    <a:pt x="1090612" y="353390"/>
                    <a:pt x="1094428" y="347448"/>
                    <a:pt x="1100137" y="347040"/>
                  </a:cubicBezTo>
                  <a:cubicBezTo>
                    <a:pt x="1210049" y="339190"/>
                    <a:pt x="1120853" y="349999"/>
                    <a:pt x="1166812" y="356565"/>
                  </a:cubicBezTo>
                  <a:cubicBezTo>
                    <a:pt x="1184170" y="359045"/>
                    <a:pt x="1201737" y="359740"/>
                    <a:pt x="1219200" y="361328"/>
                  </a:cubicBezTo>
                  <a:cubicBezTo>
                    <a:pt x="1227137" y="362915"/>
                    <a:pt x="1235229" y="363866"/>
                    <a:pt x="1243012" y="366090"/>
                  </a:cubicBezTo>
                  <a:cubicBezTo>
                    <a:pt x="1257493" y="370227"/>
                    <a:pt x="1270966" y="378248"/>
                    <a:pt x="1285875" y="380378"/>
                  </a:cubicBezTo>
                  <a:lnTo>
                    <a:pt x="1319212" y="385140"/>
                  </a:lnTo>
                  <a:cubicBezTo>
                    <a:pt x="1323975" y="388315"/>
                    <a:pt x="1329103" y="391001"/>
                    <a:pt x="1333500" y="394665"/>
                  </a:cubicBezTo>
                  <a:cubicBezTo>
                    <a:pt x="1338674" y="398977"/>
                    <a:pt x="1342613" y="404641"/>
                    <a:pt x="1347787" y="408953"/>
                  </a:cubicBezTo>
                  <a:cubicBezTo>
                    <a:pt x="1354754" y="414759"/>
                    <a:pt x="1373363" y="425416"/>
                    <a:pt x="1381125" y="428003"/>
                  </a:cubicBezTo>
                  <a:cubicBezTo>
                    <a:pt x="1395159" y="432681"/>
                    <a:pt x="1432210" y="435862"/>
                    <a:pt x="1443037" y="437528"/>
                  </a:cubicBezTo>
                  <a:cubicBezTo>
                    <a:pt x="1473827" y="442265"/>
                    <a:pt x="1468473" y="444519"/>
                    <a:pt x="1504950" y="451815"/>
                  </a:cubicBezTo>
                  <a:cubicBezTo>
                    <a:pt x="1522921" y="455410"/>
                    <a:pt x="1539041" y="458901"/>
                    <a:pt x="1557337" y="461340"/>
                  </a:cubicBezTo>
                  <a:cubicBezTo>
                    <a:pt x="1604124" y="467578"/>
                    <a:pt x="1623684" y="467571"/>
                    <a:pt x="1676400" y="470865"/>
                  </a:cubicBezTo>
                  <a:cubicBezTo>
                    <a:pt x="1719182" y="477996"/>
                    <a:pt x="1730216" y="482009"/>
                    <a:pt x="1785937" y="470865"/>
                  </a:cubicBezTo>
                  <a:cubicBezTo>
                    <a:pt x="1792541" y="469544"/>
                    <a:pt x="1795842" y="461692"/>
                    <a:pt x="1800225" y="456578"/>
                  </a:cubicBezTo>
                  <a:cubicBezTo>
                    <a:pt x="1823856" y="429009"/>
                    <a:pt x="1803646" y="444772"/>
                    <a:pt x="1828800" y="428003"/>
                  </a:cubicBezTo>
                  <a:cubicBezTo>
                    <a:pt x="1840035" y="411150"/>
                    <a:pt x="1839410" y="410064"/>
                    <a:pt x="1857375" y="394665"/>
                  </a:cubicBezTo>
                  <a:cubicBezTo>
                    <a:pt x="1861721" y="390940"/>
                    <a:pt x="1867004" y="388467"/>
                    <a:pt x="1871662" y="385140"/>
                  </a:cubicBezTo>
                  <a:cubicBezTo>
                    <a:pt x="1878121" y="380526"/>
                    <a:pt x="1884685" y="376019"/>
                    <a:pt x="1890712" y="370853"/>
                  </a:cubicBezTo>
                  <a:cubicBezTo>
                    <a:pt x="1895826" y="366470"/>
                    <a:pt x="1899826" y="360877"/>
                    <a:pt x="1905000" y="356565"/>
                  </a:cubicBezTo>
                  <a:cubicBezTo>
                    <a:pt x="1917310" y="346306"/>
                    <a:pt x="1919254" y="347051"/>
                    <a:pt x="1933575" y="342278"/>
                  </a:cubicBezTo>
                  <a:cubicBezTo>
                    <a:pt x="1938337" y="339103"/>
                    <a:pt x="1942743" y="335313"/>
                    <a:pt x="1947862" y="332753"/>
                  </a:cubicBezTo>
                  <a:cubicBezTo>
                    <a:pt x="1954697" y="329335"/>
                    <a:pt x="1975092" y="324755"/>
                    <a:pt x="1981200" y="323228"/>
                  </a:cubicBezTo>
                  <a:cubicBezTo>
                    <a:pt x="2024062" y="324815"/>
                    <a:pt x="2067158" y="323253"/>
                    <a:pt x="2109787" y="327990"/>
                  </a:cubicBezTo>
                  <a:cubicBezTo>
                    <a:pt x="2177205" y="335481"/>
                    <a:pt x="2132850" y="337195"/>
                    <a:pt x="2166937" y="351803"/>
                  </a:cubicBezTo>
                  <a:cubicBezTo>
                    <a:pt x="2177150" y="356180"/>
                    <a:pt x="2206388" y="359512"/>
                    <a:pt x="2214562" y="361328"/>
                  </a:cubicBezTo>
                  <a:cubicBezTo>
                    <a:pt x="2219463" y="362417"/>
                    <a:pt x="2224087" y="364503"/>
                    <a:pt x="2228850" y="366090"/>
                  </a:cubicBezTo>
                  <a:cubicBezTo>
                    <a:pt x="2238375" y="372440"/>
                    <a:pt x="2247186" y="380020"/>
                    <a:pt x="2257425" y="385140"/>
                  </a:cubicBezTo>
                  <a:cubicBezTo>
                    <a:pt x="2277387" y="395121"/>
                    <a:pt x="2277992" y="396083"/>
                    <a:pt x="2300287" y="404190"/>
                  </a:cubicBezTo>
                  <a:cubicBezTo>
                    <a:pt x="2309723" y="407621"/>
                    <a:pt x="2319337" y="410540"/>
                    <a:pt x="2328862" y="413715"/>
                  </a:cubicBezTo>
                  <a:lnTo>
                    <a:pt x="2357437" y="423240"/>
                  </a:lnTo>
                  <a:cubicBezTo>
                    <a:pt x="2362200" y="424828"/>
                    <a:pt x="2367548" y="425218"/>
                    <a:pt x="2371725" y="428003"/>
                  </a:cubicBezTo>
                  <a:cubicBezTo>
                    <a:pt x="2404477" y="449838"/>
                    <a:pt x="2389440" y="443433"/>
                    <a:pt x="2414587" y="451815"/>
                  </a:cubicBezTo>
                  <a:cubicBezTo>
                    <a:pt x="2419350" y="454990"/>
                    <a:pt x="2423404" y="459657"/>
                    <a:pt x="2428875" y="461340"/>
                  </a:cubicBezTo>
                  <a:cubicBezTo>
                    <a:pt x="2444348" y="466101"/>
                    <a:pt x="2476500" y="470865"/>
                    <a:pt x="2476500" y="470865"/>
                  </a:cubicBezTo>
                  <a:cubicBezTo>
                    <a:pt x="2497137" y="469278"/>
                    <a:pt x="2517874" y="468670"/>
                    <a:pt x="2538412" y="466103"/>
                  </a:cubicBezTo>
                  <a:cubicBezTo>
                    <a:pt x="2555799" y="463930"/>
                    <a:pt x="2553564" y="458558"/>
                    <a:pt x="2566987" y="447053"/>
                  </a:cubicBezTo>
                  <a:cubicBezTo>
                    <a:pt x="2573014" y="441887"/>
                    <a:pt x="2580764" y="438698"/>
                    <a:pt x="2586037" y="432765"/>
                  </a:cubicBezTo>
                  <a:cubicBezTo>
                    <a:pt x="2629208" y="384197"/>
                    <a:pt x="2587450" y="423165"/>
                    <a:pt x="2614612" y="385140"/>
                  </a:cubicBezTo>
                  <a:cubicBezTo>
                    <a:pt x="2618527" y="379659"/>
                    <a:pt x="2624137" y="375615"/>
                    <a:pt x="2628900" y="370853"/>
                  </a:cubicBezTo>
                  <a:cubicBezTo>
                    <a:pt x="2630487" y="364503"/>
                    <a:pt x="2630415" y="357486"/>
                    <a:pt x="2633662" y="351803"/>
                  </a:cubicBezTo>
                  <a:cubicBezTo>
                    <a:pt x="2639303" y="341931"/>
                    <a:pt x="2653133" y="334059"/>
                    <a:pt x="2662237" y="327990"/>
                  </a:cubicBezTo>
                  <a:lnTo>
                    <a:pt x="2681287" y="299415"/>
                  </a:lnTo>
                  <a:cubicBezTo>
                    <a:pt x="2684462" y="294653"/>
                    <a:pt x="2689002" y="290558"/>
                    <a:pt x="2690812" y="285128"/>
                  </a:cubicBezTo>
                  <a:lnTo>
                    <a:pt x="2695575" y="270840"/>
                  </a:lnTo>
                  <a:cubicBezTo>
                    <a:pt x="2697162" y="261315"/>
                    <a:pt x="2697995" y="251633"/>
                    <a:pt x="2700337" y="242265"/>
                  </a:cubicBezTo>
                  <a:cubicBezTo>
                    <a:pt x="2702772" y="232525"/>
                    <a:pt x="2709862" y="213690"/>
                    <a:pt x="2709862" y="213690"/>
                  </a:cubicBezTo>
                  <a:cubicBezTo>
                    <a:pt x="2711450" y="199403"/>
                    <a:pt x="2712262" y="185008"/>
                    <a:pt x="2714625" y="170828"/>
                  </a:cubicBezTo>
                  <a:cubicBezTo>
                    <a:pt x="2715450" y="165876"/>
                    <a:pt x="2716602" y="160717"/>
                    <a:pt x="2719387" y="156540"/>
                  </a:cubicBezTo>
                  <a:cubicBezTo>
                    <a:pt x="2723123" y="150936"/>
                    <a:pt x="2729363" y="147427"/>
                    <a:pt x="2733675" y="142253"/>
                  </a:cubicBezTo>
                  <a:cubicBezTo>
                    <a:pt x="2737339" y="137856"/>
                    <a:pt x="2740025" y="132728"/>
                    <a:pt x="2743200" y="127965"/>
                  </a:cubicBezTo>
                  <a:cubicBezTo>
                    <a:pt x="2744787" y="123203"/>
                    <a:pt x="2746583" y="118505"/>
                    <a:pt x="2747962" y="113678"/>
                  </a:cubicBezTo>
                  <a:cubicBezTo>
                    <a:pt x="2749760" y="107384"/>
                    <a:pt x="2749478" y="100311"/>
                    <a:pt x="2752725" y="94628"/>
                  </a:cubicBezTo>
                  <a:cubicBezTo>
                    <a:pt x="2756067" y="88780"/>
                    <a:pt x="2761408" y="84076"/>
                    <a:pt x="2767012" y="80340"/>
                  </a:cubicBezTo>
                  <a:cubicBezTo>
                    <a:pt x="2771189" y="77555"/>
                    <a:pt x="2776537" y="77165"/>
                    <a:pt x="2781300" y="75578"/>
                  </a:cubicBezTo>
                  <a:cubicBezTo>
                    <a:pt x="2784475" y="70815"/>
                    <a:pt x="2787161" y="65687"/>
                    <a:pt x="2790825" y="61290"/>
                  </a:cubicBezTo>
                  <a:cubicBezTo>
                    <a:pt x="2795137" y="56116"/>
                    <a:pt x="2801841" y="52890"/>
                    <a:pt x="2805112" y="47003"/>
                  </a:cubicBezTo>
                  <a:cubicBezTo>
                    <a:pt x="2809988" y="38226"/>
                    <a:pt x="2811462" y="27953"/>
                    <a:pt x="2814637" y="18428"/>
                  </a:cubicBezTo>
                  <a:lnTo>
                    <a:pt x="2819400" y="4140"/>
                  </a:lnTo>
                  <a:cubicBezTo>
                    <a:pt x="2878955" y="19030"/>
                    <a:pt x="2804911" y="0"/>
                    <a:pt x="2852737" y="13665"/>
                  </a:cubicBezTo>
                  <a:cubicBezTo>
                    <a:pt x="2859031" y="15463"/>
                    <a:pt x="2865933" y="15501"/>
                    <a:pt x="2871787" y="18428"/>
                  </a:cubicBezTo>
                  <a:cubicBezTo>
                    <a:pt x="2875803" y="20436"/>
                    <a:pt x="2878137" y="24778"/>
                    <a:pt x="2881312" y="27953"/>
                  </a:cubicBezTo>
                </a:path>
              </a:pathLst>
            </a:custGeom>
            <a:no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solidFill>
                  <a:srgbClr val="000000"/>
                </a:solidFill>
              </a:endParaRPr>
            </a:p>
          </p:txBody>
        </p:sp>
        <p:sp>
          <p:nvSpPr>
            <p:cNvPr id="20" name="Figura a mano libera 19"/>
            <p:cNvSpPr/>
            <p:nvPr/>
          </p:nvSpPr>
          <p:spPr bwMode="auto">
            <a:xfrm>
              <a:off x="5168962" y="2195522"/>
              <a:ext cx="2108138" cy="773392"/>
            </a:xfrm>
            <a:custGeom>
              <a:avLst/>
              <a:gdLst>
                <a:gd name="connsiteX0" fmla="*/ 7876 w 2108138"/>
                <a:gd name="connsiteY0" fmla="*/ 100012 h 773392"/>
                <a:gd name="connsiteX1" fmla="*/ 41213 w 2108138"/>
                <a:gd name="connsiteY1" fmla="*/ 114300 h 773392"/>
                <a:gd name="connsiteX2" fmla="*/ 55501 w 2108138"/>
                <a:gd name="connsiteY2" fmla="*/ 119062 h 773392"/>
                <a:gd name="connsiteX3" fmla="*/ 69788 w 2108138"/>
                <a:gd name="connsiteY3" fmla="*/ 128587 h 773392"/>
                <a:gd name="connsiteX4" fmla="*/ 122176 w 2108138"/>
                <a:gd name="connsiteY4" fmla="*/ 142875 h 773392"/>
                <a:gd name="connsiteX5" fmla="*/ 169801 w 2108138"/>
                <a:gd name="connsiteY5" fmla="*/ 133350 h 773392"/>
                <a:gd name="connsiteX6" fmla="*/ 184088 w 2108138"/>
                <a:gd name="connsiteY6" fmla="*/ 128587 h 773392"/>
                <a:gd name="connsiteX7" fmla="*/ 212663 w 2108138"/>
                <a:gd name="connsiteY7" fmla="*/ 109537 h 773392"/>
                <a:gd name="connsiteX8" fmla="*/ 226951 w 2108138"/>
                <a:gd name="connsiteY8" fmla="*/ 100012 h 773392"/>
                <a:gd name="connsiteX9" fmla="*/ 255526 w 2108138"/>
                <a:gd name="connsiteY9" fmla="*/ 76200 h 773392"/>
                <a:gd name="connsiteX10" fmla="*/ 274576 w 2108138"/>
                <a:gd name="connsiteY10" fmla="*/ 47625 h 773392"/>
                <a:gd name="connsiteX11" fmla="*/ 298388 w 2108138"/>
                <a:gd name="connsiteY11" fmla="*/ 19050 h 773392"/>
                <a:gd name="connsiteX12" fmla="*/ 326963 w 2108138"/>
                <a:gd name="connsiteY12" fmla="*/ 9525 h 773392"/>
                <a:gd name="connsiteX13" fmla="*/ 341251 w 2108138"/>
                <a:gd name="connsiteY13" fmla="*/ 4762 h 773392"/>
                <a:gd name="connsiteX14" fmla="*/ 355538 w 2108138"/>
                <a:gd name="connsiteY14" fmla="*/ 0 h 773392"/>
                <a:gd name="connsiteX15" fmla="*/ 584138 w 2108138"/>
                <a:gd name="connsiteY15" fmla="*/ 4762 h 773392"/>
                <a:gd name="connsiteX16" fmla="*/ 622238 w 2108138"/>
                <a:gd name="connsiteY16" fmla="*/ 14287 h 773392"/>
                <a:gd name="connsiteX17" fmla="*/ 636526 w 2108138"/>
                <a:gd name="connsiteY17" fmla="*/ 23812 h 773392"/>
                <a:gd name="connsiteX18" fmla="*/ 646051 w 2108138"/>
                <a:gd name="connsiteY18" fmla="*/ 38100 h 773392"/>
                <a:gd name="connsiteX19" fmla="*/ 665101 w 2108138"/>
                <a:gd name="connsiteY19" fmla="*/ 47625 h 773392"/>
                <a:gd name="connsiteX20" fmla="*/ 707963 w 2108138"/>
                <a:gd name="connsiteY20" fmla="*/ 76200 h 773392"/>
                <a:gd name="connsiteX21" fmla="*/ 750826 w 2108138"/>
                <a:gd name="connsiteY21" fmla="*/ 95250 h 773392"/>
                <a:gd name="connsiteX22" fmla="*/ 765113 w 2108138"/>
                <a:gd name="connsiteY22" fmla="*/ 100012 h 773392"/>
                <a:gd name="connsiteX23" fmla="*/ 793688 w 2108138"/>
                <a:gd name="connsiteY23" fmla="*/ 123825 h 773392"/>
                <a:gd name="connsiteX24" fmla="*/ 812738 w 2108138"/>
                <a:gd name="connsiteY24" fmla="*/ 128587 h 773392"/>
                <a:gd name="connsiteX25" fmla="*/ 846076 w 2108138"/>
                <a:gd name="connsiteY25" fmla="*/ 147637 h 773392"/>
                <a:gd name="connsiteX26" fmla="*/ 865126 w 2108138"/>
                <a:gd name="connsiteY26" fmla="*/ 176212 h 773392"/>
                <a:gd name="connsiteX27" fmla="*/ 874651 w 2108138"/>
                <a:gd name="connsiteY27" fmla="*/ 190500 h 773392"/>
                <a:gd name="connsiteX28" fmla="*/ 888938 w 2108138"/>
                <a:gd name="connsiteY28" fmla="*/ 223837 h 773392"/>
                <a:gd name="connsiteX29" fmla="*/ 893701 w 2108138"/>
                <a:gd name="connsiteY29" fmla="*/ 242887 h 773392"/>
                <a:gd name="connsiteX30" fmla="*/ 912751 w 2108138"/>
                <a:gd name="connsiteY30" fmla="*/ 271462 h 773392"/>
                <a:gd name="connsiteX31" fmla="*/ 984188 w 2108138"/>
                <a:gd name="connsiteY31" fmla="*/ 295275 h 773392"/>
                <a:gd name="connsiteX32" fmla="*/ 1003238 w 2108138"/>
                <a:gd name="connsiteY32" fmla="*/ 304800 h 773392"/>
                <a:gd name="connsiteX33" fmla="*/ 1031813 w 2108138"/>
                <a:gd name="connsiteY33" fmla="*/ 314325 h 773392"/>
                <a:gd name="connsiteX34" fmla="*/ 1065151 w 2108138"/>
                <a:gd name="connsiteY34" fmla="*/ 342900 h 773392"/>
                <a:gd name="connsiteX35" fmla="*/ 1084201 w 2108138"/>
                <a:gd name="connsiteY35" fmla="*/ 357187 h 773392"/>
                <a:gd name="connsiteX36" fmla="*/ 1098488 w 2108138"/>
                <a:gd name="connsiteY36" fmla="*/ 366712 h 773392"/>
                <a:gd name="connsiteX37" fmla="*/ 1122301 w 2108138"/>
                <a:gd name="connsiteY37" fmla="*/ 395287 h 773392"/>
                <a:gd name="connsiteX38" fmla="*/ 1131826 w 2108138"/>
                <a:gd name="connsiteY38" fmla="*/ 414337 h 773392"/>
                <a:gd name="connsiteX39" fmla="*/ 1160401 w 2108138"/>
                <a:gd name="connsiteY39" fmla="*/ 423862 h 773392"/>
                <a:gd name="connsiteX40" fmla="*/ 1174688 w 2108138"/>
                <a:gd name="connsiteY40" fmla="*/ 433387 h 773392"/>
                <a:gd name="connsiteX41" fmla="*/ 1193738 w 2108138"/>
                <a:gd name="connsiteY41" fmla="*/ 442912 h 773392"/>
                <a:gd name="connsiteX42" fmla="*/ 1222313 w 2108138"/>
                <a:gd name="connsiteY42" fmla="*/ 471487 h 773392"/>
                <a:gd name="connsiteX43" fmla="*/ 1260413 w 2108138"/>
                <a:gd name="connsiteY43" fmla="*/ 495300 h 773392"/>
                <a:gd name="connsiteX44" fmla="*/ 1298513 w 2108138"/>
                <a:gd name="connsiteY44" fmla="*/ 519112 h 773392"/>
                <a:gd name="connsiteX45" fmla="*/ 1317563 w 2108138"/>
                <a:gd name="connsiteY45" fmla="*/ 533400 h 773392"/>
                <a:gd name="connsiteX46" fmla="*/ 1336613 w 2108138"/>
                <a:gd name="connsiteY46" fmla="*/ 561975 h 773392"/>
                <a:gd name="connsiteX47" fmla="*/ 1350901 w 2108138"/>
                <a:gd name="connsiteY47" fmla="*/ 576262 h 773392"/>
                <a:gd name="connsiteX48" fmla="*/ 1374713 w 2108138"/>
                <a:gd name="connsiteY48" fmla="*/ 604837 h 773392"/>
                <a:gd name="connsiteX49" fmla="*/ 1398526 w 2108138"/>
                <a:gd name="connsiteY49" fmla="*/ 623887 h 773392"/>
                <a:gd name="connsiteX50" fmla="*/ 1441388 w 2108138"/>
                <a:gd name="connsiteY50" fmla="*/ 657225 h 773392"/>
                <a:gd name="connsiteX51" fmla="*/ 1460438 w 2108138"/>
                <a:gd name="connsiteY51" fmla="*/ 700087 h 773392"/>
                <a:gd name="connsiteX52" fmla="*/ 1503301 w 2108138"/>
                <a:gd name="connsiteY52" fmla="*/ 714375 h 773392"/>
                <a:gd name="connsiteX53" fmla="*/ 1517588 w 2108138"/>
                <a:gd name="connsiteY53" fmla="*/ 723900 h 773392"/>
                <a:gd name="connsiteX54" fmla="*/ 1527113 w 2108138"/>
                <a:gd name="connsiteY54" fmla="*/ 738187 h 773392"/>
                <a:gd name="connsiteX55" fmla="*/ 1555688 w 2108138"/>
                <a:gd name="connsiteY55" fmla="*/ 762000 h 773392"/>
                <a:gd name="connsiteX56" fmla="*/ 1584263 w 2108138"/>
                <a:gd name="connsiteY56" fmla="*/ 771525 h 773392"/>
                <a:gd name="connsiteX57" fmla="*/ 1736663 w 2108138"/>
                <a:gd name="connsiteY57" fmla="*/ 766762 h 773392"/>
                <a:gd name="connsiteX58" fmla="*/ 1779526 w 2108138"/>
                <a:gd name="connsiteY58" fmla="*/ 733425 h 773392"/>
                <a:gd name="connsiteX59" fmla="*/ 1793813 w 2108138"/>
                <a:gd name="connsiteY59" fmla="*/ 723900 h 773392"/>
                <a:gd name="connsiteX60" fmla="*/ 1803338 w 2108138"/>
                <a:gd name="connsiteY60" fmla="*/ 709612 h 773392"/>
                <a:gd name="connsiteX61" fmla="*/ 1831913 w 2108138"/>
                <a:gd name="connsiteY61" fmla="*/ 695325 h 773392"/>
                <a:gd name="connsiteX62" fmla="*/ 1870013 w 2108138"/>
                <a:gd name="connsiteY62" fmla="*/ 666750 h 773392"/>
                <a:gd name="connsiteX63" fmla="*/ 1884301 w 2108138"/>
                <a:gd name="connsiteY63" fmla="*/ 657225 h 773392"/>
                <a:gd name="connsiteX64" fmla="*/ 1912876 w 2108138"/>
                <a:gd name="connsiteY64" fmla="*/ 633412 h 773392"/>
                <a:gd name="connsiteX65" fmla="*/ 1931926 w 2108138"/>
                <a:gd name="connsiteY65" fmla="*/ 604837 h 773392"/>
                <a:gd name="connsiteX66" fmla="*/ 1960501 w 2108138"/>
                <a:gd name="connsiteY66" fmla="*/ 576262 h 773392"/>
                <a:gd name="connsiteX67" fmla="*/ 1955738 w 2108138"/>
                <a:gd name="connsiteY67" fmla="*/ 557212 h 773392"/>
                <a:gd name="connsiteX68" fmla="*/ 1965263 w 2108138"/>
                <a:gd name="connsiteY68" fmla="*/ 542925 h 773392"/>
                <a:gd name="connsiteX69" fmla="*/ 1974788 w 2108138"/>
                <a:gd name="connsiteY69" fmla="*/ 523875 h 773392"/>
                <a:gd name="connsiteX70" fmla="*/ 1979551 w 2108138"/>
                <a:gd name="connsiteY70" fmla="*/ 471487 h 773392"/>
                <a:gd name="connsiteX71" fmla="*/ 1984313 w 2108138"/>
                <a:gd name="connsiteY71" fmla="*/ 457200 h 773392"/>
                <a:gd name="connsiteX72" fmla="*/ 1993838 w 2108138"/>
                <a:gd name="connsiteY72" fmla="*/ 419100 h 773392"/>
                <a:gd name="connsiteX73" fmla="*/ 2003363 w 2108138"/>
                <a:gd name="connsiteY73" fmla="*/ 404812 h 773392"/>
                <a:gd name="connsiteX74" fmla="*/ 2012888 w 2108138"/>
                <a:gd name="connsiteY74" fmla="*/ 376237 h 773392"/>
                <a:gd name="connsiteX75" fmla="*/ 2017651 w 2108138"/>
                <a:gd name="connsiteY75" fmla="*/ 361950 h 773392"/>
                <a:gd name="connsiteX76" fmla="*/ 2041463 w 2108138"/>
                <a:gd name="connsiteY76" fmla="*/ 328612 h 773392"/>
                <a:gd name="connsiteX77" fmla="*/ 2050988 w 2108138"/>
                <a:gd name="connsiteY77" fmla="*/ 300037 h 773392"/>
                <a:gd name="connsiteX78" fmla="*/ 2070038 w 2108138"/>
                <a:gd name="connsiteY78" fmla="*/ 271462 h 773392"/>
                <a:gd name="connsiteX79" fmla="*/ 2074801 w 2108138"/>
                <a:gd name="connsiteY79" fmla="*/ 257175 h 773392"/>
                <a:gd name="connsiteX80" fmla="*/ 2093851 w 2108138"/>
                <a:gd name="connsiteY80" fmla="*/ 228600 h 773392"/>
                <a:gd name="connsiteX81" fmla="*/ 2103376 w 2108138"/>
                <a:gd name="connsiteY81" fmla="*/ 200025 h 773392"/>
                <a:gd name="connsiteX82" fmla="*/ 2108138 w 2108138"/>
                <a:gd name="connsiteY82" fmla="*/ 185737 h 773392"/>
                <a:gd name="connsiteX83" fmla="*/ 2103376 w 2108138"/>
                <a:gd name="connsiteY83" fmla="*/ 157162 h 773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2108138" h="773392">
                  <a:moveTo>
                    <a:pt x="7876" y="100012"/>
                  </a:moveTo>
                  <a:cubicBezTo>
                    <a:pt x="41395" y="111186"/>
                    <a:pt x="0" y="96638"/>
                    <a:pt x="41213" y="114300"/>
                  </a:cubicBezTo>
                  <a:cubicBezTo>
                    <a:pt x="45827" y="116277"/>
                    <a:pt x="50738" y="117475"/>
                    <a:pt x="55501" y="119062"/>
                  </a:cubicBezTo>
                  <a:cubicBezTo>
                    <a:pt x="60263" y="122237"/>
                    <a:pt x="64558" y="126262"/>
                    <a:pt x="69788" y="128587"/>
                  </a:cubicBezTo>
                  <a:cubicBezTo>
                    <a:pt x="89562" y="137375"/>
                    <a:pt x="101805" y="138801"/>
                    <a:pt x="122176" y="142875"/>
                  </a:cubicBezTo>
                  <a:cubicBezTo>
                    <a:pt x="144618" y="139134"/>
                    <a:pt x="149917" y="139031"/>
                    <a:pt x="169801" y="133350"/>
                  </a:cubicBezTo>
                  <a:cubicBezTo>
                    <a:pt x="174628" y="131971"/>
                    <a:pt x="179700" y="131025"/>
                    <a:pt x="184088" y="128587"/>
                  </a:cubicBezTo>
                  <a:cubicBezTo>
                    <a:pt x="194095" y="123027"/>
                    <a:pt x="203138" y="115887"/>
                    <a:pt x="212663" y="109537"/>
                  </a:cubicBezTo>
                  <a:cubicBezTo>
                    <a:pt x="217426" y="106362"/>
                    <a:pt x="222904" y="104059"/>
                    <a:pt x="226951" y="100012"/>
                  </a:cubicBezTo>
                  <a:cubicBezTo>
                    <a:pt x="245285" y="81678"/>
                    <a:pt x="235634" y="89461"/>
                    <a:pt x="255526" y="76200"/>
                  </a:cubicBezTo>
                  <a:cubicBezTo>
                    <a:pt x="263895" y="51090"/>
                    <a:pt x="254756" y="71408"/>
                    <a:pt x="274576" y="47625"/>
                  </a:cubicBezTo>
                  <a:cubicBezTo>
                    <a:pt x="283265" y="37199"/>
                    <a:pt x="285433" y="26247"/>
                    <a:pt x="298388" y="19050"/>
                  </a:cubicBezTo>
                  <a:cubicBezTo>
                    <a:pt x="307165" y="14174"/>
                    <a:pt x="317438" y="12700"/>
                    <a:pt x="326963" y="9525"/>
                  </a:cubicBezTo>
                  <a:lnTo>
                    <a:pt x="341251" y="4762"/>
                  </a:lnTo>
                  <a:lnTo>
                    <a:pt x="355538" y="0"/>
                  </a:lnTo>
                  <a:cubicBezTo>
                    <a:pt x="431738" y="1587"/>
                    <a:pt x="508031" y="685"/>
                    <a:pt x="584138" y="4762"/>
                  </a:cubicBezTo>
                  <a:cubicBezTo>
                    <a:pt x="597210" y="5462"/>
                    <a:pt x="622238" y="14287"/>
                    <a:pt x="622238" y="14287"/>
                  </a:cubicBezTo>
                  <a:cubicBezTo>
                    <a:pt x="627001" y="17462"/>
                    <a:pt x="632479" y="19765"/>
                    <a:pt x="636526" y="23812"/>
                  </a:cubicBezTo>
                  <a:cubicBezTo>
                    <a:pt x="640573" y="27859"/>
                    <a:pt x="641654" y="34436"/>
                    <a:pt x="646051" y="38100"/>
                  </a:cubicBezTo>
                  <a:cubicBezTo>
                    <a:pt x="651505" y="42645"/>
                    <a:pt x="659013" y="43972"/>
                    <a:pt x="665101" y="47625"/>
                  </a:cubicBezTo>
                  <a:cubicBezTo>
                    <a:pt x="665118" y="47635"/>
                    <a:pt x="700811" y="71432"/>
                    <a:pt x="707963" y="76200"/>
                  </a:cubicBezTo>
                  <a:cubicBezTo>
                    <a:pt x="730603" y="91293"/>
                    <a:pt x="716824" y="83916"/>
                    <a:pt x="750826" y="95250"/>
                  </a:cubicBezTo>
                  <a:lnTo>
                    <a:pt x="765113" y="100012"/>
                  </a:lnTo>
                  <a:cubicBezTo>
                    <a:pt x="773694" y="108593"/>
                    <a:pt x="782086" y="118853"/>
                    <a:pt x="793688" y="123825"/>
                  </a:cubicBezTo>
                  <a:cubicBezTo>
                    <a:pt x="799704" y="126403"/>
                    <a:pt x="806388" y="127000"/>
                    <a:pt x="812738" y="128587"/>
                  </a:cubicBezTo>
                  <a:cubicBezTo>
                    <a:pt x="818352" y="131394"/>
                    <a:pt x="840841" y="141654"/>
                    <a:pt x="846076" y="147637"/>
                  </a:cubicBezTo>
                  <a:cubicBezTo>
                    <a:pt x="853614" y="156252"/>
                    <a:pt x="858776" y="166687"/>
                    <a:pt x="865126" y="176212"/>
                  </a:cubicBezTo>
                  <a:lnTo>
                    <a:pt x="874651" y="190500"/>
                  </a:lnTo>
                  <a:cubicBezTo>
                    <a:pt x="888320" y="245183"/>
                    <a:pt x="869207" y="177800"/>
                    <a:pt x="888938" y="223837"/>
                  </a:cubicBezTo>
                  <a:cubicBezTo>
                    <a:pt x="891516" y="229853"/>
                    <a:pt x="890774" y="237033"/>
                    <a:pt x="893701" y="242887"/>
                  </a:cubicBezTo>
                  <a:cubicBezTo>
                    <a:pt x="898821" y="253126"/>
                    <a:pt x="902122" y="267210"/>
                    <a:pt x="912751" y="271462"/>
                  </a:cubicBezTo>
                  <a:cubicBezTo>
                    <a:pt x="967892" y="293518"/>
                    <a:pt x="943610" y="287158"/>
                    <a:pt x="984188" y="295275"/>
                  </a:cubicBezTo>
                  <a:cubicBezTo>
                    <a:pt x="990538" y="298450"/>
                    <a:pt x="996646" y="302163"/>
                    <a:pt x="1003238" y="304800"/>
                  </a:cubicBezTo>
                  <a:cubicBezTo>
                    <a:pt x="1012560" y="308529"/>
                    <a:pt x="1031813" y="314325"/>
                    <a:pt x="1031813" y="314325"/>
                  </a:cubicBezTo>
                  <a:cubicBezTo>
                    <a:pt x="1087520" y="356103"/>
                    <a:pt x="1018717" y="303100"/>
                    <a:pt x="1065151" y="342900"/>
                  </a:cubicBezTo>
                  <a:cubicBezTo>
                    <a:pt x="1071178" y="348066"/>
                    <a:pt x="1077742" y="352573"/>
                    <a:pt x="1084201" y="357187"/>
                  </a:cubicBezTo>
                  <a:cubicBezTo>
                    <a:pt x="1088859" y="360514"/>
                    <a:pt x="1094091" y="363048"/>
                    <a:pt x="1098488" y="366712"/>
                  </a:cubicBezTo>
                  <a:cubicBezTo>
                    <a:pt x="1109233" y="375666"/>
                    <a:pt x="1115490" y="383368"/>
                    <a:pt x="1122301" y="395287"/>
                  </a:cubicBezTo>
                  <a:cubicBezTo>
                    <a:pt x="1125823" y="401451"/>
                    <a:pt x="1126146" y="410077"/>
                    <a:pt x="1131826" y="414337"/>
                  </a:cubicBezTo>
                  <a:cubicBezTo>
                    <a:pt x="1139858" y="420361"/>
                    <a:pt x="1160401" y="423862"/>
                    <a:pt x="1160401" y="423862"/>
                  </a:cubicBezTo>
                  <a:cubicBezTo>
                    <a:pt x="1165163" y="427037"/>
                    <a:pt x="1169718" y="430547"/>
                    <a:pt x="1174688" y="433387"/>
                  </a:cubicBezTo>
                  <a:cubicBezTo>
                    <a:pt x="1180852" y="436909"/>
                    <a:pt x="1188194" y="438477"/>
                    <a:pt x="1193738" y="442912"/>
                  </a:cubicBezTo>
                  <a:cubicBezTo>
                    <a:pt x="1204257" y="451327"/>
                    <a:pt x="1210265" y="465463"/>
                    <a:pt x="1222313" y="471487"/>
                  </a:cubicBezTo>
                  <a:cubicBezTo>
                    <a:pt x="1259527" y="490094"/>
                    <a:pt x="1223313" y="470567"/>
                    <a:pt x="1260413" y="495300"/>
                  </a:cubicBezTo>
                  <a:cubicBezTo>
                    <a:pt x="1293792" y="517553"/>
                    <a:pt x="1273644" y="501348"/>
                    <a:pt x="1298513" y="519112"/>
                  </a:cubicBezTo>
                  <a:cubicBezTo>
                    <a:pt x="1304972" y="523726"/>
                    <a:pt x="1312290" y="527467"/>
                    <a:pt x="1317563" y="533400"/>
                  </a:cubicBezTo>
                  <a:cubicBezTo>
                    <a:pt x="1325168" y="541956"/>
                    <a:pt x="1328518" y="553881"/>
                    <a:pt x="1336613" y="561975"/>
                  </a:cubicBezTo>
                  <a:lnTo>
                    <a:pt x="1350901" y="576262"/>
                  </a:lnTo>
                  <a:cubicBezTo>
                    <a:pt x="1371336" y="617132"/>
                    <a:pt x="1347787" y="577910"/>
                    <a:pt x="1374713" y="604837"/>
                  </a:cubicBezTo>
                  <a:cubicBezTo>
                    <a:pt x="1396254" y="626379"/>
                    <a:pt x="1370711" y="614617"/>
                    <a:pt x="1398526" y="623887"/>
                  </a:cubicBezTo>
                  <a:cubicBezTo>
                    <a:pt x="1432705" y="646673"/>
                    <a:pt x="1419007" y="634842"/>
                    <a:pt x="1441388" y="657225"/>
                  </a:cubicBezTo>
                  <a:cubicBezTo>
                    <a:pt x="1442426" y="660340"/>
                    <a:pt x="1451213" y="695055"/>
                    <a:pt x="1460438" y="700087"/>
                  </a:cubicBezTo>
                  <a:cubicBezTo>
                    <a:pt x="1473660" y="707299"/>
                    <a:pt x="1489013" y="709612"/>
                    <a:pt x="1503301" y="714375"/>
                  </a:cubicBezTo>
                  <a:cubicBezTo>
                    <a:pt x="1508063" y="717550"/>
                    <a:pt x="1513541" y="719853"/>
                    <a:pt x="1517588" y="723900"/>
                  </a:cubicBezTo>
                  <a:cubicBezTo>
                    <a:pt x="1521635" y="727947"/>
                    <a:pt x="1523449" y="733790"/>
                    <a:pt x="1527113" y="738187"/>
                  </a:cubicBezTo>
                  <a:cubicBezTo>
                    <a:pt x="1533710" y="746103"/>
                    <a:pt x="1545772" y="757593"/>
                    <a:pt x="1555688" y="762000"/>
                  </a:cubicBezTo>
                  <a:cubicBezTo>
                    <a:pt x="1564863" y="766078"/>
                    <a:pt x="1584263" y="771525"/>
                    <a:pt x="1584263" y="771525"/>
                  </a:cubicBezTo>
                  <a:cubicBezTo>
                    <a:pt x="1635063" y="769937"/>
                    <a:pt x="1686273" y="773392"/>
                    <a:pt x="1736663" y="766762"/>
                  </a:cubicBezTo>
                  <a:cubicBezTo>
                    <a:pt x="1753813" y="764505"/>
                    <a:pt x="1767162" y="743728"/>
                    <a:pt x="1779526" y="733425"/>
                  </a:cubicBezTo>
                  <a:cubicBezTo>
                    <a:pt x="1783923" y="729761"/>
                    <a:pt x="1789051" y="727075"/>
                    <a:pt x="1793813" y="723900"/>
                  </a:cubicBezTo>
                  <a:cubicBezTo>
                    <a:pt x="1796988" y="719137"/>
                    <a:pt x="1799291" y="713659"/>
                    <a:pt x="1803338" y="709612"/>
                  </a:cubicBezTo>
                  <a:cubicBezTo>
                    <a:pt x="1812570" y="700380"/>
                    <a:pt x="1820293" y="699198"/>
                    <a:pt x="1831913" y="695325"/>
                  </a:cubicBezTo>
                  <a:cubicBezTo>
                    <a:pt x="1864215" y="673791"/>
                    <a:pt x="1824761" y="700689"/>
                    <a:pt x="1870013" y="666750"/>
                  </a:cubicBezTo>
                  <a:cubicBezTo>
                    <a:pt x="1874592" y="663316"/>
                    <a:pt x="1879904" y="660889"/>
                    <a:pt x="1884301" y="657225"/>
                  </a:cubicBezTo>
                  <a:cubicBezTo>
                    <a:pt x="1920971" y="626666"/>
                    <a:pt x="1877401" y="657061"/>
                    <a:pt x="1912876" y="633412"/>
                  </a:cubicBezTo>
                  <a:cubicBezTo>
                    <a:pt x="1919226" y="623887"/>
                    <a:pt x="1923831" y="612932"/>
                    <a:pt x="1931926" y="604837"/>
                  </a:cubicBezTo>
                  <a:lnTo>
                    <a:pt x="1960501" y="576262"/>
                  </a:lnTo>
                  <a:cubicBezTo>
                    <a:pt x="1958913" y="569912"/>
                    <a:pt x="1954812" y="563692"/>
                    <a:pt x="1955738" y="557212"/>
                  </a:cubicBezTo>
                  <a:cubicBezTo>
                    <a:pt x="1956547" y="551546"/>
                    <a:pt x="1962423" y="547895"/>
                    <a:pt x="1965263" y="542925"/>
                  </a:cubicBezTo>
                  <a:cubicBezTo>
                    <a:pt x="1968785" y="536761"/>
                    <a:pt x="1971613" y="530225"/>
                    <a:pt x="1974788" y="523875"/>
                  </a:cubicBezTo>
                  <a:cubicBezTo>
                    <a:pt x="1976376" y="506412"/>
                    <a:pt x="1977071" y="488845"/>
                    <a:pt x="1979551" y="471487"/>
                  </a:cubicBezTo>
                  <a:cubicBezTo>
                    <a:pt x="1980261" y="466518"/>
                    <a:pt x="1983095" y="462070"/>
                    <a:pt x="1984313" y="457200"/>
                  </a:cubicBezTo>
                  <a:cubicBezTo>
                    <a:pt x="1987029" y="446336"/>
                    <a:pt x="1988396" y="429984"/>
                    <a:pt x="1993838" y="419100"/>
                  </a:cubicBezTo>
                  <a:cubicBezTo>
                    <a:pt x="1996398" y="413980"/>
                    <a:pt x="2001038" y="410043"/>
                    <a:pt x="2003363" y="404812"/>
                  </a:cubicBezTo>
                  <a:cubicBezTo>
                    <a:pt x="2007441" y="395637"/>
                    <a:pt x="2009713" y="385762"/>
                    <a:pt x="2012888" y="376237"/>
                  </a:cubicBezTo>
                  <a:cubicBezTo>
                    <a:pt x="2014476" y="371475"/>
                    <a:pt x="2014101" y="365500"/>
                    <a:pt x="2017651" y="361950"/>
                  </a:cubicBezTo>
                  <a:cubicBezTo>
                    <a:pt x="2032993" y="346607"/>
                    <a:pt x="2033105" y="349507"/>
                    <a:pt x="2041463" y="328612"/>
                  </a:cubicBezTo>
                  <a:cubicBezTo>
                    <a:pt x="2045192" y="319290"/>
                    <a:pt x="2045419" y="308391"/>
                    <a:pt x="2050988" y="300037"/>
                  </a:cubicBezTo>
                  <a:cubicBezTo>
                    <a:pt x="2057338" y="290512"/>
                    <a:pt x="2066417" y="282322"/>
                    <a:pt x="2070038" y="271462"/>
                  </a:cubicBezTo>
                  <a:cubicBezTo>
                    <a:pt x="2071626" y="266700"/>
                    <a:pt x="2072363" y="261563"/>
                    <a:pt x="2074801" y="257175"/>
                  </a:cubicBezTo>
                  <a:cubicBezTo>
                    <a:pt x="2080361" y="247168"/>
                    <a:pt x="2093851" y="228600"/>
                    <a:pt x="2093851" y="228600"/>
                  </a:cubicBezTo>
                  <a:lnTo>
                    <a:pt x="2103376" y="200025"/>
                  </a:lnTo>
                  <a:lnTo>
                    <a:pt x="2108138" y="185737"/>
                  </a:lnTo>
                  <a:cubicBezTo>
                    <a:pt x="2101870" y="166932"/>
                    <a:pt x="2103376" y="176470"/>
                    <a:pt x="2103376" y="157162"/>
                  </a:cubicBezTo>
                </a:path>
              </a:pathLst>
            </a:custGeom>
            <a:no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solidFill>
                  <a:srgbClr val="000000"/>
                </a:solidFill>
              </a:endParaRPr>
            </a:p>
          </p:txBody>
        </p:sp>
        <p:sp>
          <p:nvSpPr>
            <p:cNvPr id="21" name="Figura a mano libera 20"/>
            <p:cNvSpPr/>
            <p:nvPr/>
          </p:nvSpPr>
          <p:spPr bwMode="auto">
            <a:xfrm>
              <a:off x="7272338" y="2138372"/>
              <a:ext cx="123825" cy="209550"/>
            </a:xfrm>
            <a:custGeom>
              <a:avLst/>
              <a:gdLst>
                <a:gd name="connsiteX0" fmla="*/ 0 w 123825"/>
                <a:gd name="connsiteY0" fmla="*/ 209550 h 209550"/>
                <a:gd name="connsiteX1" fmla="*/ 9525 w 123825"/>
                <a:gd name="connsiteY1" fmla="*/ 195262 h 209550"/>
                <a:gd name="connsiteX2" fmla="*/ 23812 w 123825"/>
                <a:gd name="connsiteY2" fmla="*/ 180975 h 209550"/>
                <a:gd name="connsiteX3" fmla="*/ 28575 w 123825"/>
                <a:gd name="connsiteY3" fmla="*/ 166687 h 209550"/>
                <a:gd name="connsiteX4" fmla="*/ 38100 w 123825"/>
                <a:gd name="connsiteY4" fmla="*/ 152400 h 209550"/>
                <a:gd name="connsiteX5" fmla="*/ 47625 w 123825"/>
                <a:gd name="connsiteY5" fmla="*/ 123825 h 209550"/>
                <a:gd name="connsiteX6" fmla="*/ 52387 w 123825"/>
                <a:gd name="connsiteY6" fmla="*/ 109537 h 209550"/>
                <a:gd name="connsiteX7" fmla="*/ 61912 w 123825"/>
                <a:gd name="connsiteY7" fmla="*/ 95250 h 209550"/>
                <a:gd name="connsiteX8" fmla="*/ 80962 w 123825"/>
                <a:gd name="connsiteY8" fmla="*/ 52387 h 209550"/>
                <a:gd name="connsiteX9" fmla="*/ 95250 w 123825"/>
                <a:gd name="connsiteY9" fmla="*/ 42862 h 209550"/>
                <a:gd name="connsiteX10" fmla="*/ 114300 w 123825"/>
                <a:gd name="connsiteY10" fmla="*/ 14287 h 209550"/>
                <a:gd name="connsiteX11" fmla="*/ 123825 w 123825"/>
                <a:gd name="connsiteY11" fmla="*/ 0 h 209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3825" h="209550">
                  <a:moveTo>
                    <a:pt x="0" y="209550"/>
                  </a:moveTo>
                  <a:cubicBezTo>
                    <a:pt x="3175" y="204787"/>
                    <a:pt x="5861" y="199659"/>
                    <a:pt x="9525" y="195262"/>
                  </a:cubicBezTo>
                  <a:cubicBezTo>
                    <a:pt x="13837" y="190088"/>
                    <a:pt x="20076" y="186579"/>
                    <a:pt x="23812" y="180975"/>
                  </a:cubicBezTo>
                  <a:cubicBezTo>
                    <a:pt x="26597" y="176798"/>
                    <a:pt x="26330" y="171177"/>
                    <a:pt x="28575" y="166687"/>
                  </a:cubicBezTo>
                  <a:cubicBezTo>
                    <a:pt x="31135" y="161568"/>
                    <a:pt x="34925" y="157162"/>
                    <a:pt x="38100" y="152400"/>
                  </a:cubicBezTo>
                  <a:lnTo>
                    <a:pt x="47625" y="123825"/>
                  </a:lnTo>
                  <a:cubicBezTo>
                    <a:pt x="49212" y="119062"/>
                    <a:pt x="49602" y="113714"/>
                    <a:pt x="52387" y="109537"/>
                  </a:cubicBezTo>
                  <a:cubicBezTo>
                    <a:pt x="55562" y="104775"/>
                    <a:pt x="59587" y="100480"/>
                    <a:pt x="61912" y="95250"/>
                  </a:cubicBezTo>
                  <a:cubicBezTo>
                    <a:pt x="69457" y="78275"/>
                    <a:pt x="68029" y="65320"/>
                    <a:pt x="80962" y="52387"/>
                  </a:cubicBezTo>
                  <a:cubicBezTo>
                    <a:pt x="85009" y="48340"/>
                    <a:pt x="90487" y="46037"/>
                    <a:pt x="95250" y="42862"/>
                  </a:cubicBezTo>
                  <a:lnTo>
                    <a:pt x="114300" y="14287"/>
                  </a:lnTo>
                  <a:lnTo>
                    <a:pt x="123825" y="0"/>
                  </a:lnTo>
                </a:path>
              </a:pathLst>
            </a:custGeom>
            <a:solidFill>
              <a:schemeClr val="accent1"/>
            </a:solid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solidFill>
                  <a:srgbClr val="000000"/>
                </a:solidFill>
              </a:endParaRPr>
            </a:p>
          </p:txBody>
        </p:sp>
        <p:sp>
          <p:nvSpPr>
            <p:cNvPr id="22" name="Figura a mano libera 21"/>
            <p:cNvSpPr/>
            <p:nvPr/>
          </p:nvSpPr>
          <p:spPr bwMode="auto">
            <a:xfrm>
              <a:off x="7405688" y="1804997"/>
              <a:ext cx="519112" cy="323850"/>
            </a:xfrm>
            <a:custGeom>
              <a:avLst/>
              <a:gdLst>
                <a:gd name="connsiteX0" fmla="*/ 0 w 519112"/>
                <a:gd name="connsiteY0" fmla="*/ 323850 h 323850"/>
                <a:gd name="connsiteX1" fmla="*/ 14287 w 519112"/>
                <a:gd name="connsiteY1" fmla="*/ 290512 h 323850"/>
                <a:gd name="connsiteX2" fmla="*/ 28575 w 519112"/>
                <a:gd name="connsiteY2" fmla="*/ 280987 h 323850"/>
                <a:gd name="connsiteX3" fmla="*/ 33337 w 519112"/>
                <a:gd name="connsiteY3" fmla="*/ 266700 h 323850"/>
                <a:gd name="connsiteX4" fmla="*/ 76200 w 519112"/>
                <a:gd name="connsiteY4" fmla="*/ 228600 h 323850"/>
                <a:gd name="connsiteX5" fmla="*/ 95250 w 519112"/>
                <a:gd name="connsiteY5" fmla="*/ 200025 h 323850"/>
                <a:gd name="connsiteX6" fmla="*/ 128587 w 519112"/>
                <a:gd name="connsiteY6" fmla="*/ 176212 h 323850"/>
                <a:gd name="connsiteX7" fmla="*/ 138112 w 519112"/>
                <a:gd name="connsiteY7" fmla="*/ 161925 h 323850"/>
                <a:gd name="connsiteX8" fmla="*/ 166687 w 519112"/>
                <a:gd name="connsiteY8" fmla="*/ 142875 h 323850"/>
                <a:gd name="connsiteX9" fmla="*/ 176212 w 519112"/>
                <a:gd name="connsiteY9" fmla="*/ 128587 h 323850"/>
                <a:gd name="connsiteX10" fmla="*/ 204787 w 519112"/>
                <a:gd name="connsiteY10" fmla="*/ 109537 h 323850"/>
                <a:gd name="connsiteX11" fmla="*/ 233362 w 519112"/>
                <a:gd name="connsiteY11" fmla="*/ 95250 h 323850"/>
                <a:gd name="connsiteX12" fmla="*/ 247650 w 519112"/>
                <a:gd name="connsiteY12" fmla="*/ 85725 h 323850"/>
                <a:gd name="connsiteX13" fmla="*/ 304800 w 519112"/>
                <a:gd name="connsiteY13" fmla="*/ 71437 h 323850"/>
                <a:gd name="connsiteX14" fmla="*/ 333375 w 519112"/>
                <a:gd name="connsiteY14" fmla="*/ 61912 h 323850"/>
                <a:gd name="connsiteX15" fmla="*/ 347662 w 519112"/>
                <a:gd name="connsiteY15" fmla="*/ 57150 h 323850"/>
                <a:gd name="connsiteX16" fmla="*/ 376237 w 519112"/>
                <a:gd name="connsiteY16" fmla="*/ 52387 h 323850"/>
                <a:gd name="connsiteX17" fmla="*/ 404812 w 519112"/>
                <a:gd name="connsiteY17" fmla="*/ 42862 h 323850"/>
                <a:gd name="connsiteX18" fmla="*/ 419100 w 519112"/>
                <a:gd name="connsiteY18" fmla="*/ 38100 h 323850"/>
                <a:gd name="connsiteX19" fmla="*/ 461962 w 519112"/>
                <a:gd name="connsiteY19" fmla="*/ 23812 h 323850"/>
                <a:gd name="connsiteX20" fmla="*/ 490537 w 519112"/>
                <a:gd name="connsiteY20" fmla="*/ 14287 h 323850"/>
                <a:gd name="connsiteX21" fmla="*/ 504825 w 519112"/>
                <a:gd name="connsiteY21" fmla="*/ 4762 h 323850"/>
                <a:gd name="connsiteX22" fmla="*/ 519112 w 519112"/>
                <a:gd name="connsiteY22" fmla="*/ 0 h 323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19112" h="323850">
                  <a:moveTo>
                    <a:pt x="0" y="323850"/>
                  </a:moveTo>
                  <a:cubicBezTo>
                    <a:pt x="3309" y="313923"/>
                    <a:pt x="7747" y="298360"/>
                    <a:pt x="14287" y="290512"/>
                  </a:cubicBezTo>
                  <a:cubicBezTo>
                    <a:pt x="17951" y="286115"/>
                    <a:pt x="23812" y="284162"/>
                    <a:pt x="28575" y="280987"/>
                  </a:cubicBezTo>
                  <a:cubicBezTo>
                    <a:pt x="30162" y="276225"/>
                    <a:pt x="30255" y="270662"/>
                    <a:pt x="33337" y="266700"/>
                  </a:cubicBezTo>
                  <a:cubicBezTo>
                    <a:pt x="50903" y="244115"/>
                    <a:pt x="57102" y="241332"/>
                    <a:pt x="76200" y="228600"/>
                  </a:cubicBezTo>
                  <a:cubicBezTo>
                    <a:pt x="82550" y="219075"/>
                    <a:pt x="85725" y="206375"/>
                    <a:pt x="95250" y="200025"/>
                  </a:cubicBezTo>
                  <a:cubicBezTo>
                    <a:pt x="103363" y="194616"/>
                    <a:pt x="122679" y="182120"/>
                    <a:pt x="128587" y="176212"/>
                  </a:cubicBezTo>
                  <a:cubicBezTo>
                    <a:pt x="132634" y="172165"/>
                    <a:pt x="133804" y="165694"/>
                    <a:pt x="138112" y="161925"/>
                  </a:cubicBezTo>
                  <a:cubicBezTo>
                    <a:pt x="146727" y="154387"/>
                    <a:pt x="166687" y="142875"/>
                    <a:pt x="166687" y="142875"/>
                  </a:cubicBezTo>
                  <a:cubicBezTo>
                    <a:pt x="169862" y="138112"/>
                    <a:pt x="171904" y="132356"/>
                    <a:pt x="176212" y="128587"/>
                  </a:cubicBezTo>
                  <a:cubicBezTo>
                    <a:pt x="184827" y="121049"/>
                    <a:pt x="195262" y="115887"/>
                    <a:pt x="204787" y="109537"/>
                  </a:cubicBezTo>
                  <a:cubicBezTo>
                    <a:pt x="223251" y="97228"/>
                    <a:pt x="213646" y="101822"/>
                    <a:pt x="233362" y="95250"/>
                  </a:cubicBezTo>
                  <a:cubicBezTo>
                    <a:pt x="238125" y="92075"/>
                    <a:pt x="242271" y="87681"/>
                    <a:pt x="247650" y="85725"/>
                  </a:cubicBezTo>
                  <a:cubicBezTo>
                    <a:pt x="299987" y="66694"/>
                    <a:pt x="269107" y="83335"/>
                    <a:pt x="304800" y="71437"/>
                  </a:cubicBezTo>
                  <a:lnTo>
                    <a:pt x="333375" y="61912"/>
                  </a:lnTo>
                  <a:cubicBezTo>
                    <a:pt x="338137" y="60325"/>
                    <a:pt x="342710" y="57975"/>
                    <a:pt x="347662" y="57150"/>
                  </a:cubicBezTo>
                  <a:cubicBezTo>
                    <a:pt x="357187" y="55562"/>
                    <a:pt x="366869" y="54729"/>
                    <a:pt x="376237" y="52387"/>
                  </a:cubicBezTo>
                  <a:cubicBezTo>
                    <a:pt x="385977" y="49952"/>
                    <a:pt x="395287" y="46037"/>
                    <a:pt x="404812" y="42862"/>
                  </a:cubicBezTo>
                  <a:lnTo>
                    <a:pt x="419100" y="38100"/>
                  </a:lnTo>
                  <a:lnTo>
                    <a:pt x="461962" y="23812"/>
                  </a:lnTo>
                  <a:cubicBezTo>
                    <a:pt x="461967" y="23810"/>
                    <a:pt x="490532" y="14291"/>
                    <a:pt x="490537" y="14287"/>
                  </a:cubicBezTo>
                  <a:cubicBezTo>
                    <a:pt x="495300" y="11112"/>
                    <a:pt x="499705" y="7322"/>
                    <a:pt x="504825" y="4762"/>
                  </a:cubicBezTo>
                  <a:cubicBezTo>
                    <a:pt x="509315" y="2517"/>
                    <a:pt x="519112" y="0"/>
                    <a:pt x="519112" y="0"/>
                  </a:cubicBezTo>
                </a:path>
              </a:pathLst>
            </a:custGeom>
            <a:no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solidFill>
                  <a:srgbClr val="000000"/>
                </a:solidFill>
              </a:endParaRPr>
            </a:p>
          </p:txBody>
        </p:sp>
        <p:cxnSp>
          <p:nvCxnSpPr>
            <p:cNvPr id="24" name="Connettore 2 23"/>
            <p:cNvCxnSpPr>
              <a:endCxn id="22" idx="3"/>
            </p:cNvCxnSpPr>
            <p:nvPr/>
          </p:nvCxnSpPr>
          <p:spPr bwMode="auto">
            <a:xfrm>
              <a:off x="7429500" y="1583880"/>
              <a:ext cx="9525" cy="487817"/>
            </a:xfrm>
            <a:prstGeom prst="straightConnector1">
              <a:avLst/>
            </a:prstGeom>
            <a:solidFill>
              <a:schemeClr val="accent1"/>
            </a:solidFill>
            <a:ln w="28575" cap="flat" cmpd="sng" algn="ctr">
              <a:solidFill>
                <a:schemeClr val="accent2"/>
              </a:solidFill>
              <a:prstDash val="solid"/>
              <a:round/>
              <a:headEnd type="none" w="med" len="med"/>
              <a:tailEnd type="arrow"/>
            </a:ln>
            <a:effectLst/>
          </p:spPr>
        </p:cxnSp>
        <p:sp>
          <p:nvSpPr>
            <p:cNvPr id="26" name="CasellaDiTesto 25"/>
            <p:cNvSpPr txBox="1"/>
            <p:nvPr/>
          </p:nvSpPr>
          <p:spPr>
            <a:xfrm>
              <a:off x="6351815" y="758884"/>
              <a:ext cx="2258952" cy="836671"/>
            </a:xfrm>
            <a:prstGeom prst="rect">
              <a:avLst/>
            </a:prstGeom>
            <a:noFill/>
            <a:ln w="28575">
              <a:solidFill>
                <a:schemeClr val="accent2"/>
              </a:solidFill>
            </a:ln>
          </p:spPr>
          <p:txBody>
            <a:bodyPr wrap="none" rtlCol="0">
              <a:noAutofit/>
            </a:bodyPr>
            <a:lstStyle/>
            <a:p>
              <a:pPr algn="ctr"/>
              <a:r>
                <a:rPr lang="en-US" sz="1600" dirty="0">
                  <a:solidFill>
                    <a:srgbClr val="000000"/>
                  </a:solidFill>
                  <a:latin typeface="Arial" pitchFamily="34" charset="0"/>
                </a:rPr>
                <a:t>Abnormal condition </a:t>
              </a:r>
            </a:p>
            <a:p>
              <a:pPr algn="ctr"/>
              <a:r>
                <a:rPr lang="en-US" sz="1600" dirty="0">
                  <a:solidFill>
                    <a:srgbClr val="000000"/>
                  </a:solidFill>
                  <a:latin typeface="Arial" pitchFamily="34" charset="0"/>
                </a:rPr>
                <a:t>detection</a:t>
              </a:r>
            </a:p>
          </p:txBody>
        </p:sp>
      </p:grpSp>
      <p:sp>
        <p:nvSpPr>
          <p:cNvPr id="8" name="Slide Number Placeholder 7">
            <a:extLst>
              <a:ext uri="{FF2B5EF4-FFF2-40B4-BE49-F238E27FC236}">
                <a16:creationId xmlns:a16="http://schemas.microsoft.com/office/drawing/2014/main" id="{8A53E956-AE76-4C8C-AF3D-5311C170BCD9}"/>
              </a:ext>
            </a:extLst>
          </p:cNvPr>
          <p:cNvSpPr>
            <a:spLocks noGrp="1"/>
          </p:cNvSpPr>
          <p:nvPr>
            <p:ph type="sldNum" sz="quarter" idx="12"/>
          </p:nvPr>
        </p:nvSpPr>
        <p:spPr/>
        <p:txBody>
          <a:bodyPr/>
          <a:lstStyle/>
          <a:p>
            <a:fld id="{6CF46B70-BEEE-447A-8354-9995F2AD6C56}" type="slidenum">
              <a:rPr lang="en-US" smtClean="0"/>
              <a:pPr/>
              <a:t>76</a:t>
            </a:fld>
            <a:endParaRPr lang="en-US" dirty="0"/>
          </a:p>
        </p:txBody>
      </p:sp>
      <p:sp>
        <p:nvSpPr>
          <p:cNvPr id="16" name="Segnaposto contenuto 15">
            <a:extLst>
              <a:ext uri="{FF2B5EF4-FFF2-40B4-BE49-F238E27FC236}">
                <a16:creationId xmlns:a16="http://schemas.microsoft.com/office/drawing/2014/main" id="{CD71E892-1300-45FB-9E20-228B3D17BF00}"/>
              </a:ext>
            </a:extLst>
          </p:cNvPr>
          <p:cNvSpPr>
            <a:spLocks noGrp="1"/>
          </p:cNvSpPr>
          <p:nvPr>
            <p:ph idx="1"/>
          </p:nvPr>
        </p:nvSpPr>
        <p:spPr/>
        <p:txBody>
          <a:bodyPr/>
          <a:lstStyle/>
          <a:p>
            <a:endParaRPr lang="it-IT"/>
          </a:p>
        </p:txBody>
      </p:sp>
    </p:spTree>
    <p:extLst>
      <p:ext uri="{BB962C8B-B14F-4D97-AF65-F5344CB8AC3E}">
        <p14:creationId xmlns:p14="http://schemas.microsoft.com/office/powerpoint/2010/main" val="153665298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dirty="0"/>
              <a:t>Thresholds-Based: Remarks</a:t>
            </a:r>
          </a:p>
        </p:txBody>
      </p:sp>
      <p:sp>
        <p:nvSpPr>
          <p:cNvPr id="3" name="Segnaposto contenuto 2"/>
          <p:cNvSpPr>
            <a:spLocks noGrp="1"/>
          </p:cNvSpPr>
          <p:nvPr>
            <p:ph idx="1"/>
          </p:nvPr>
        </p:nvSpPr>
        <p:spPr>
          <a:xfrm>
            <a:off x="457200" y="4682790"/>
            <a:ext cx="8229600" cy="442533"/>
          </a:xfrm>
        </p:spPr>
        <p:txBody>
          <a:bodyPr>
            <a:normAutofit/>
          </a:bodyPr>
          <a:lstStyle/>
          <a:p>
            <a:pPr marL="0" indent="0" algn="ctr">
              <a:buNone/>
            </a:pPr>
            <a:r>
              <a:rPr lang="en-US" sz="2000" dirty="0">
                <a:sym typeface="Wingdings" pitchFamily="2" charset="2"/>
              </a:rPr>
              <a:t>Too large thresholds   high missing alarm rates (</a:t>
            </a:r>
            <a:r>
              <a:rPr lang="el-GR" sz="2000" dirty="0">
                <a:sym typeface="Wingdings" pitchFamily="2" charset="2"/>
              </a:rPr>
              <a:t>β</a:t>
            </a:r>
            <a:r>
              <a:rPr lang="en-US" sz="2000" dirty="0">
                <a:sym typeface="Wingdings" pitchFamily="2" charset="2"/>
              </a:rPr>
              <a:t>)</a:t>
            </a:r>
            <a:endParaRPr lang="en-US" sz="2000" dirty="0"/>
          </a:p>
        </p:txBody>
      </p:sp>
      <p:grpSp>
        <p:nvGrpSpPr>
          <p:cNvPr id="6" name="Gruppo 40"/>
          <p:cNvGrpSpPr/>
          <p:nvPr/>
        </p:nvGrpSpPr>
        <p:grpSpPr>
          <a:xfrm>
            <a:off x="1535894" y="3272337"/>
            <a:ext cx="6072212" cy="1386801"/>
            <a:chOff x="1121229" y="3234175"/>
            <a:chExt cx="6072212" cy="1386801"/>
          </a:xfrm>
        </p:grpSpPr>
        <p:cxnSp>
          <p:nvCxnSpPr>
            <p:cNvPr id="30" name="Connettore 2 29"/>
            <p:cNvCxnSpPr/>
            <p:nvPr/>
          </p:nvCxnSpPr>
          <p:spPr bwMode="auto">
            <a:xfrm>
              <a:off x="1485777" y="3949000"/>
              <a:ext cx="5360394" cy="0"/>
            </a:xfrm>
            <a:prstGeom prst="straightConnector1">
              <a:avLst/>
            </a:prstGeom>
            <a:solidFill>
              <a:schemeClr val="accent1"/>
            </a:solidFill>
            <a:ln w="28575" cap="flat" cmpd="sng" algn="ctr">
              <a:solidFill>
                <a:schemeClr val="tx1"/>
              </a:solidFill>
              <a:prstDash val="solid"/>
              <a:round/>
              <a:headEnd type="none" w="med" len="med"/>
              <a:tailEnd type="arrow"/>
            </a:ln>
            <a:effectLst/>
          </p:spPr>
        </p:cxnSp>
        <p:sp>
          <p:nvSpPr>
            <p:cNvPr id="31" name="CasellaDiTesto 30"/>
            <p:cNvSpPr txBox="1"/>
            <p:nvPr/>
          </p:nvSpPr>
          <p:spPr>
            <a:xfrm>
              <a:off x="6907785" y="3922015"/>
              <a:ext cx="285656" cy="195078"/>
            </a:xfrm>
            <a:prstGeom prst="rect">
              <a:avLst/>
            </a:prstGeom>
            <a:noFill/>
            <a:ln w="28575">
              <a:noFill/>
            </a:ln>
          </p:spPr>
          <p:txBody>
            <a:bodyPr wrap="none" rtlCol="0">
              <a:spAutoFit/>
            </a:bodyPr>
            <a:lstStyle/>
            <a:p>
              <a:r>
                <a:rPr lang="en-US" sz="2000" i="1" dirty="0">
                  <a:solidFill>
                    <a:srgbClr val="000000"/>
                  </a:solidFill>
                  <a:latin typeface="Arial" pitchFamily="34" charset="0"/>
                </a:rPr>
                <a:t>t</a:t>
              </a:r>
            </a:p>
          </p:txBody>
        </p:sp>
        <p:sp>
          <p:nvSpPr>
            <p:cNvPr id="32" name="CasellaDiTesto 31"/>
            <p:cNvSpPr txBox="1"/>
            <p:nvPr/>
          </p:nvSpPr>
          <p:spPr>
            <a:xfrm>
              <a:off x="1121229" y="3426747"/>
              <a:ext cx="300082" cy="180071"/>
            </a:xfrm>
            <a:prstGeom prst="rect">
              <a:avLst/>
            </a:prstGeom>
            <a:noFill/>
            <a:ln w="28575">
              <a:noFill/>
            </a:ln>
          </p:spPr>
          <p:txBody>
            <a:bodyPr wrap="none" rtlCol="0">
              <a:spAutoFit/>
            </a:bodyPr>
            <a:lstStyle/>
            <a:p>
              <a:r>
                <a:rPr lang="en-US" b="1" i="1" dirty="0">
                  <a:solidFill>
                    <a:srgbClr val="000000"/>
                  </a:solidFill>
                  <a:latin typeface="Arial" pitchFamily="34" charset="0"/>
                </a:rPr>
                <a:t>r</a:t>
              </a:r>
            </a:p>
          </p:txBody>
        </p:sp>
        <p:cxnSp>
          <p:nvCxnSpPr>
            <p:cNvPr id="33" name="Connettore 1 32"/>
            <p:cNvCxnSpPr/>
            <p:nvPr/>
          </p:nvCxnSpPr>
          <p:spPr bwMode="auto">
            <a:xfrm>
              <a:off x="1501181" y="3713887"/>
              <a:ext cx="5252570" cy="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34" name="Connettore 1 33"/>
            <p:cNvCxnSpPr/>
            <p:nvPr/>
          </p:nvCxnSpPr>
          <p:spPr bwMode="auto">
            <a:xfrm>
              <a:off x="1475504" y="4184113"/>
              <a:ext cx="5252570" cy="0"/>
            </a:xfrm>
            <a:prstGeom prst="line">
              <a:avLst/>
            </a:prstGeom>
            <a:solidFill>
              <a:schemeClr val="accent1"/>
            </a:solidFill>
            <a:ln w="28575" cap="flat" cmpd="sng" algn="ctr">
              <a:solidFill>
                <a:schemeClr val="tx1"/>
              </a:solidFill>
              <a:prstDash val="solid"/>
              <a:round/>
              <a:headEnd type="none" w="med" len="med"/>
              <a:tailEnd type="none" w="med" len="med"/>
            </a:ln>
            <a:effectLst/>
          </p:spPr>
        </p:cxnSp>
        <p:sp>
          <p:nvSpPr>
            <p:cNvPr id="37" name="Figura a mano libera 36"/>
            <p:cNvSpPr/>
            <p:nvPr/>
          </p:nvSpPr>
          <p:spPr bwMode="auto">
            <a:xfrm>
              <a:off x="6205004" y="3754116"/>
              <a:ext cx="116809" cy="74194"/>
            </a:xfrm>
            <a:custGeom>
              <a:avLst/>
              <a:gdLst>
                <a:gd name="connsiteX0" fmla="*/ 0 w 123825"/>
                <a:gd name="connsiteY0" fmla="*/ 209550 h 209550"/>
                <a:gd name="connsiteX1" fmla="*/ 9525 w 123825"/>
                <a:gd name="connsiteY1" fmla="*/ 195262 h 209550"/>
                <a:gd name="connsiteX2" fmla="*/ 23812 w 123825"/>
                <a:gd name="connsiteY2" fmla="*/ 180975 h 209550"/>
                <a:gd name="connsiteX3" fmla="*/ 28575 w 123825"/>
                <a:gd name="connsiteY3" fmla="*/ 166687 h 209550"/>
                <a:gd name="connsiteX4" fmla="*/ 38100 w 123825"/>
                <a:gd name="connsiteY4" fmla="*/ 152400 h 209550"/>
                <a:gd name="connsiteX5" fmla="*/ 47625 w 123825"/>
                <a:gd name="connsiteY5" fmla="*/ 123825 h 209550"/>
                <a:gd name="connsiteX6" fmla="*/ 52387 w 123825"/>
                <a:gd name="connsiteY6" fmla="*/ 109537 h 209550"/>
                <a:gd name="connsiteX7" fmla="*/ 61912 w 123825"/>
                <a:gd name="connsiteY7" fmla="*/ 95250 h 209550"/>
                <a:gd name="connsiteX8" fmla="*/ 80962 w 123825"/>
                <a:gd name="connsiteY8" fmla="*/ 52387 h 209550"/>
                <a:gd name="connsiteX9" fmla="*/ 95250 w 123825"/>
                <a:gd name="connsiteY9" fmla="*/ 42862 h 209550"/>
                <a:gd name="connsiteX10" fmla="*/ 114300 w 123825"/>
                <a:gd name="connsiteY10" fmla="*/ 14287 h 209550"/>
                <a:gd name="connsiteX11" fmla="*/ 123825 w 123825"/>
                <a:gd name="connsiteY11" fmla="*/ 0 h 209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3825" h="209550">
                  <a:moveTo>
                    <a:pt x="0" y="209550"/>
                  </a:moveTo>
                  <a:cubicBezTo>
                    <a:pt x="3175" y="204787"/>
                    <a:pt x="5861" y="199659"/>
                    <a:pt x="9525" y="195262"/>
                  </a:cubicBezTo>
                  <a:cubicBezTo>
                    <a:pt x="13837" y="190088"/>
                    <a:pt x="20076" y="186579"/>
                    <a:pt x="23812" y="180975"/>
                  </a:cubicBezTo>
                  <a:cubicBezTo>
                    <a:pt x="26597" y="176798"/>
                    <a:pt x="26330" y="171177"/>
                    <a:pt x="28575" y="166687"/>
                  </a:cubicBezTo>
                  <a:cubicBezTo>
                    <a:pt x="31135" y="161568"/>
                    <a:pt x="34925" y="157162"/>
                    <a:pt x="38100" y="152400"/>
                  </a:cubicBezTo>
                  <a:lnTo>
                    <a:pt x="47625" y="123825"/>
                  </a:lnTo>
                  <a:cubicBezTo>
                    <a:pt x="49212" y="119062"/>
                    <a:pt x="49602" y="113714"/>
                    <a:pt x="52387" y="109537"/>
                  </a:cubicBezTo>
                  <a:cubicBezTo>
                    <a:pt x="55562" y="104775"/>
                    <a:pt x="59587" y="100480"/>
                    <a:pt x="61912" y="95250"/>
                  </a:cubicBezTo>
                  <a:cubicBezTo>
                    <a:pt x="69457" y="78275"/>
                    <a:pt x="68029" y="65320"/>
                    <a:pt x="80962" y="52387"/>
                  </a:cubicBezTo>
                  <a:cubicBezTo>
                    <a:pt x="85009" y="48340"/>
                    <a:pt x="90487" y="46037"/>
                    <a:pt x="95250" y="42862"/>
                  </a:cubicBezTo>
                  <a:lnTo>
                    <a:pt x="114300" y="14287"/>
                  </a:lnTo>
                  <a:lnTo>
                    <a:pt x="123825" y="0"/>
                  </a:lnTo>
                </a:path>
              </a:pathLst>
            </a:custGeom>
            <a:solidFill>
              <a:schemeClr val="accent1"/>
            </a:solid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solidFill>
                  <a:srgbClr val="000000"/>
                </a:solidFill>
              </a:endParaRPr>
            </a:p>
          </p:txBody>
        </p:sp>
        <p:sp>
          <p:nvSpPr>
            <p:cNvPr id="38" name="Figura a mano libera 37"/>
            <p:cNvSpPr/>
            <p:nvPr/>
          </p:nvSpPr>
          <p:spPr bwMode="auto">
            <a:xfrm>
              <a:off x="6330799" y="3636080"/>
              <a:ext cx="489700" cy="114663"/>
            </a:xfrm>
            <a:custGeom>
              <a:avLst/>
              <a:gdLst>
                <a:gd name="connsiteX0" fmla="*/ 0 w 519112"/>
                <a:gd name="connsiteY0" fmla="*/ 323850 h 323850"/>
                <a:gd name="connsiteX1" fmla="*/ 14287 w 519112"/>
                <a:gd name="connsiteY1" fmla="*/ 290512 h 323850"/>
                <a:gd name="connsiteX2" fmla="*/ 28575 w 519112"/>
                <a:gd name="connsiteY2" fmla="*/ 280987 h 323850"/>
                <a:gd name="connsiteX3" fmla="*/ 33337 w 519112"/>
                <a:gd name="connsiteY3" fmla="*/ 266700 h 323850"/>
                <a:gd name="connsiteX4" fmla="*/ 76200 w 519112"/>
                <a:gd name="connsiteY4" fmla="*/ 228600 h 323850"/>
                <a:gd name="connsiteX5" fmla="*/ 95250 w 519112"/>
                <a:gd name="connsiteY5" fmla="*/ 200025 h 323850"/>
                <a:gd name="connsiteX6" fmla="*/ 128587 w 519112"/>
                <a:gd name="connsiteY6" fmla="*/ 176212 h 323850"/>
                <a:gd name="connsiteX7" fmla="*/ 138112 w 519112"/>
                <a:gd name="connsiteY7" fmla="*/ 161925 h 323850"/>
                <a:gd name="connsiteX8" fmla="*/ 166687 w 519112"/>
                <a:gd name="connsiteY8" fmla="*/ 142875 h 323850"/>
                <a:gd name="connsiteX9" fmla="*/ 176212 w 519112"/>
                <a:gd name="connsiteY9" fmla="*/ 128587 h 323850"/>
                <a:gd name="connsiteX10" fmla="*/ 204787 w 519112"/>
                <a:gd name="connsiteY10" fmla="*/ 109537 h 323850"/>
                <a:gd name="connsiteX11" fmla="*/ 233362 w 519112"/>
                <a:gd name="connsiteY11" fmla="*/ 95250 h 323850"/>
                <a:gd name="connsiteX12" fmla="*/ 247650 w 519112"/>
                <a:gd name="connsiteY12" fmla="*/ 85725 h 323850"/>
                <a:gd name="connsiteX13" fmla="*/ 304800 w 519112"/>
                <a:gd name="connsiteY13" fmla="*/ 71437 h 323850"/>
                <a:gd name="connsiteX14" fmla="*/ 333375 w 519112"/>
                <a:gd name="connsiteY14" fmla="*/ 61912 h 323850"/>
                <a:gd name="connsiteX15" fmla="*/ 347662 w 519112"/>
                <a:gd name="connsiteY15" fmla="*/ 57150 h 323850"/>
                <a:gd name="connsiteX16" fmla="*/ 376237 w 519112"/>
                <a:gd name="connsiteY16" fmla="*/ 52387 h 323850"/>
                <a:gd name="connsiteX17" fmla="*/ 404812 w 519112"/>
                <a:gd name="connsiteY17" fmla="*/ 42862 h 323850"/>
                <a:gd name="connsiteX18" fmla="*/ 419100 w 519112"/>
                <a:gd name="connsiteY18" fmla="*/ 38100 h 323850"/>
                <a:gd name="connsiteX19" fmla="*/ 461962 w 519112"/>
                <a:gd name="connsiteY19" fmla="*/ 23812 h 323850"/>
                <a:gd name="connsiteX20" fmla="*/ 490537 w 519112"/>
                <a:gd name="connsiteY20" fmla="*/ 14287 h 323850"/>
                <a:gd name="connsiteX21" fmla="*/ 504825 w 519112"/>
                <a:gd name="connsiteY21" fmla="*/ 4762 h 323850"/>
                <a:gd name="connsiteX22" fmla="*/ 519112 w 519112"/>
                <a:gd name="connsiteY22" fmla="*/ 0 h 323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19112" h="323850">
                  <a:moveTo>
                    <a:pt x="0" y="323850"/>
                  </a:moveTo>
                  <a:cubicBezTo>
                    <a:pt x="3309" y="313923"/>
                    <a:pt x="7747" y="298360"/>
                    <a:pt x="14287" y="290512"/>
                  </a:cubicBezTo>
                  <a:cubicBezTo>
                    <a:pt x="17951" y="286115"/>
                    <a:pt x="23812" y="284162"/>
                    <a:pt x="28575" y="280987"/>
                  </a:cubicBezTo>
                  <a:cubicBezTo>
                    <a:pt x="30162" y="276225"/>
                    <a:pt x="30255" y="270662"/>
                    <a:pt x="33337" y="266700"/>
                  </a:cubicBezTo>
                  <a:cubicBezTo>
                    <a:pt x="50903" y="244115"/>
                    <a:pt x="57102" y="241332"/>
                    <a:pt x="76200" y="228600"/>
                  </a:cubicBezTo>
                  <a:cubicBezTo>
                    <a:pt x="82550" y="219075"/>
                    <a:pt x="85725" y="206375"/>
                    <a:pt x="95250" y="200025"/>
                  </a:cubicBezTo>
                  <a:cubicBezTo>
                    <a:pt x="103363" y="194616"/>
                    <a:pt x="122679" y="182120"/>
                    <a:pt x="128587" y="176212"/>
                  </a:cubicBezTo>
                  <a:cubicBezTo>
                    <a:pt x="132634" y="172165"/>
                    <a:pt x="133804" y="165694"/>
                    <a:pt x="138112" y="161925"/>
                  </a:cubicBezTo>
                  <a:cubicBezTo>
                    <a:pt x="146727" y="154387"/>
                    <a:pt x="166687" y="142875"/>
                    <a:pt x="166687" y="142875"/>
                  </a:cubicBezTo>
                  <a:cubicBezTo>
                    <a:pt x="169862" y="138112"/>
                    <a:pt x="171904" y="132356"/>
                    <a:pt x="176212" y="128587"/>
                  </a:cubicBezTo>
                  <a:cubicBezTo>
                    <a:pt x="184827" y="121049"/>
                    <a:pt x="195262" y="115887"/>
                    <a:pt x="204787" y="109537"/>
                  </a:cubicBezTo>
                  <a:cubicBezTo>
                    <a:pt x="223251" y="97228"/>
                    <a:pt x="213646" y="101822"/>
                    <a:pt x="233362" y="95250"/>
                  </a:cubicBezTo>
                  <a:cubicBezTo>
                    <a:pt x="238125" y="92075"/>
                    <a:pt x="242271" y="87681"/>
                    <a:pt x="247650" y="85725"/>
                  </a:cubicBezTo>
                  <a:cubicBezTo>
                    <a:pt x="299987" y="66694"/>
                    <a:pt x="269107" y="83335"/>
                    <a:pt x="304800" y="71437"/>
                  </a:cubicBezTo>
                  <a:lnTo>
                    <a:pt x="333375" y="61912"/>
                  </a:lnTo>
                  <a:cubicBezTo>
                    <a:pt x="338137" y="60325"/>
                    <a:pt x="342710" y="57975"/>
                    <a:pt x="347662" y="57150"/>
                  </a:cubicBezTo>
                  <a:cubicBezTo>
                    <a:pt x="357187" y="55562"/>
                    <a:pt x="366869" y="54729"/>
                    <a:pt x="376237" y="52387"/>
                  </a:cubicBezTo>
                  <a:cubicBezTo>
                    <a:pt x="385977" y="49952"/>
                    <a:pt x="395287" y="46037"/>
                    <a:pt x="404812" y="42862"/>
                  </a:cubicBezTo>
                  <a:lnTo>
                    <a:pt x="419100" y="38100"/>
                  </a:lnTo>
                  <a:lnTo>
                    <a:pt x="461962" y="23812"/>
                  </a:lnTo>
                  <a:cubicBezTo>
                    <a:pt x="461967" y="23810"/>
                    <a:pt x="490532" y="14291"/>
                    <a:pt x="490537" y="14287"/>
                  </a:cubicBezTo>
                  <a:cubicBezTo>
                    <a:pt x="495300" y="11112"/>
                    <a:pt x="499705" y="7322"/>
                    <a:pt x="504825" y="4762"/>
                  </a:cubicBezTo>
                  <a:cubicBezTo>
                    <a:pt x="509315" y="2517"/>
                    <a:pt x="519112" y="0"/>
                    <a:pt x="519112" y="0"/>
                  </a:cubicBezTo>
                </a:path>
              </a:pathLst>
            </a:custGeom>
            <a:no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solidFill>
                  <a:srgbClr val="000000"/>
                </a:solidFill>
              </a:endParaRPr>
            </a:p>
          </p:txBody>
        </p:sp>
        <p:cxnSp>
          <p:nvCxnSpPr>
            <p:cNvPr id="39" name="Connettore 2 38"/>
            <p:cNvCxnSpPr>
              <a:cxnSpLocks/>
              <a:endCxn id="38" idx="3"/>
            </p:cNvCxnSpPr>
            <p:nvPr/>
          </p:nvCxnSpPr>
          <p:spPr bwMode="auto">
            <a:xfrm>
              <a:off x="6362247" y="3260265"/>
              <a:ext cx="0" cy="470243"/>
            </a:xfrm>
            <a:prstGeom prst="straightConnector1">
              <a:avLst/>
            </a:prstGeom>
            <a:solidFill>
              <a:schemeClr val="accent1"/>
            </a:solidFill>
            <a:ln w="28575" cap="flat" cmpd="sng" algn="ctr">
              <a:solidFill>
                <a:schemeClr val="accent2"/>
              </a:solidFill>
              <a:prstDash val="solid"/>
              <a:round/>
              <a:headEnd type="none" w="med" len="med"/>
              <a:tailEnd type="arrow"/>
            </a:ln>
            <a:effectLst/>
          </p:spPr>
        </p:cxnSp>
        <p:sp>
          <p:nvSpPr>
            <p:cNvPr id="40" name="CasellaDiTesto 39"/>
            <p:cNvSpPr txBox="1"/>
            <p:nvPr/>
          </p:nvSpPr>
          <p:spPr>
            <a:xfrm>
              <a:off x="2363991" y="3234175"/>
              <a:ext cx="3333836" cy="338554"/>
            </a:xfrm>
            <a:prstGeom prst="rect">
              <a:avLst/>
            </a:prstGeom>
            <a:noFill/>
            <a:ln w="28575">
              <a:noFill/>
            </a:ln>
          </p:spPr>
          <p:txBody>
            <a:bodyPr wrap="square" rtlCol="0">
              <a:spAutoFit/>
            </a:bodyPr>
            <a:lstStyle/>
            <a:p>
              <a:pPr algn="ctr"/>
              <a:r>
                <a:rPr lang="en-US" sz="1600" dirty="0">
                  <a:solidFill>
                    <a:schemeClr val="tx2"/>
                  </a:solidFill>
                  <a:latin typeface="Arial" pitchFamily="34" charset="0"/>
                </a:rPr>
                <a:t>Normal conditions</a:t>
              </a:r>
            </a:p>
          </p:txBody>
        </p:sp>
        <p:cxnSp>
          <p:nvCxnSpPr>
            <p:cNvPr id="43" name="Connettore 2 42"/>
            <p:cNvCxnSpPr/>
            <p:nvPr/>
          </p:nvCxnSpPr>
          <p:spPr bwMode="auto">
            <a:xfrm flipV="1">
              <a:off x="1487825" y="3282031"/>
              <a:ext cx="0" cy="1338945"/>
            </a:xfrm>
            <a:prstGeom prst="straightConnector1">
              <a:avLst/>
            </a:prstGeom>
            <a:solidFill>
              <a:schemeClr val="accent1"/>
            </a:solidFill>
            <a:ln w="28575" cap="flat" cmpd="sng" algn="ctr">
              <a:solidFill>
                <a:schemeClr val="tx1"/>
              </a:solidFill>
              <a:prstDash val="solid"/>
              <a:round/>
              <a:headEnd type="none" w="med" len="med"/>
              <a:tailEnd type="arrow"/>
            </a:ln>
            <a:effectLst/>
          </p:spPr>
        </p:cxnSp>
        <p:sp>
          <p:nvSpPr>
            <p:cNvPr id="45" name="Figura a mano libera 44"/>
            <p:cNvSpPr/>
            <p:nvPr/>
          </p:nvSpPr>
          <p:spPr bwMode="auto">
            <a:xfrm>
              <a:off x="1502229" y="3543277"/>
              <a:ext cx="4718957" cy="685800"/>
            </a:xfrm>
            <a:custGeom>
              <a:avLst/>
              <a:gdLst>
                <a:gd name="connsiteX0" fmla="*/ 0 w 4718957"/>
                <a:gd name="connsiteY0" fmla="*/ 359229 h 685800"/>
                <a:gd name="connsiteX1" fmla="*/ 65314 w 4718957"/>
                <a:gd name="connsiteY1" fmla="*/ 375557 h 685800"/>
                <a:gd name="connsiteX2" fmla="*/ 114300 w 4718957"/>
                <a:gd name="connsiteY2" fmla="*/ 391886 h 685800"/>
                <a:gd name="connsiteX3" fmla="*/ 375557 w 4718957"/>
                <a:gd name="connsiteY3" fmla="*/ 408215 h 685800"/>
                <a:gd name="connsiteX4" fmla="*/ 636814 w 4718957"/>
                <a:gd name="connsiteY4" fmla="*/ 408215 h 685800"/>
                <a:gd name="connsiteX5" fmla="*/ 816428 w 4718957"/>
                <a:gd name="connsiteY5" fmla="*/ 261257 h 685800"/>
                <a:gd name="connsiteX6" fmla="*/ 881742 w 4718957"/>
                <a:gd name="connsiteY6" fmla="*/ 163286 h 685800"/>
                <a:gd name="connsiteX7" fmla="*/ 930728 w 4718957"/>
                <a:gd name="connsiteY7" fmla="*/ 130629 h 685800"/>
                <a:gd name="connsiteX8" fmla="*/ 1061357 w 4718957"/>
                <a:gd name="connsiteY8" fmla="*/ 97972 h 685800"/>
                <a:gd name="connsiteX9" fmla="*/ 1273628 w 4718957"/>
                <a:gd name="connsiteY9" fmla="*/ 114300 h 685800"/>
                <a:gd name="connsiteX10" fmla="*/ 1420585 w 4718957"/>
                <a:gd name="connsiteY10" fmla="*/ 163286 h 685800"/>
                <a:gd name="connsiteX11" fmla="*/ 1518557 w 4718957"/>
                <a:gd name="connsiteY11" fmla="*/ 195943 h 685800"/>
                <a:gd name="connsiteX12" fmla="*/ 1567542 w 4718957"/>
                <a:gd name="connsiteY12" fmla="*/ 212272 h 685800"/>
                <a:gd name="connsiteX13" fmla="*/ 1600200 w 4718957"/>
                <a:gd name="connsiteY13" fmla="*/ 244929 h 685800"/>
                <a:gd name="connsiteX14" fmla="*/ 1616528 w 4718957"/>
                <a:gd name="connsiteY14" fmla="*/ 293915 h 685800"/>
                <a:gd name="connsiteX15" fmla="*/ 1665514 w 4718957"/>
                <a:gd name="connsiteY15" fmla="*/ 310243 h 685800"/>
                <a:gd name="connsiteX16" fmla="*/ 1714500 w 4718957"/>
                <a:gd name="connsiteY16" fmla="*/ 342900 h 685800"/>
                <a:gd name="connsiteX17" fmla="*/ 1812471 w 4718957"/>
                <a:gd name="connsiteY17" fmla="*/ 375557 h 685800"/>
                <a:gd name="connsiteX18" fmla="*/ 1959428 w 4718957"/>
                <a:gd name="connsiteY18" fmla="*/ 440872 h 685800"/>
                <a:gd name="connsiteX19" fmla="*/ 2057400 w 4718957"/>
                <a:gd name="connsiteY19" fmla="*/ 473529 h 685800"/>
                <a:gd name="connsiteX20" fmla="*/ 2155371 w 4718957"/>
                <a:gd name="connsiteY20" fmla="*/ 538843 h 685800"/>
                <a:gd name="connsiteX21" fmla="*/ 2204357 w 4718957"/>
                <a:gd name="connsiteY21" fmla="*/ 571500 h 685800"/>
                <a:gd name="connsiteX22" fmla="*/ 2302328 w 4718957"/>
                <a:gd name="connsiteY22" fmla="*/ 604157 h 685800"/>
                <a:gd name="connsiteX23" fmla="*/ 2400300 w 4718957"/>
                <a:gd name="connsiteY23" fmla="*/ 653143 h 685800"/>
                <a:gd name="connsiteX24" fmla="*/ 2498271 w 4718957"/>
                <a:gd name="connsiteY24" fmla="*/ 685800 h 685800"/>
                <a:gd name="connsiteX25" fmla="*/ 2775857 w 4718957"/>
                <a:gd name="connsiteY25" fmla="*/ 653143 h 685800"/>
                <a:gd name="connsiteX26" fmla="*/ 2824842 w 4718957"/>
                <a:gd name="connsiteY26" fmla="*/ 636815 h 685800"/>
                <a:gd name="connsiteX27" fmla="*/ 2873828 w 4718957"/>
                <a:gd name="connsiteY27" fmla="*/ 604157 h 685800"/>
                <a:gd name="connsiteX28" fmla="*/ 2922814 w 4718957"/>
                <a:gd name="connsiteY28" fmla="*/ 555172 h 685800"/>
                <a:gd name="connsiteX29" fmla="*/ 2971800 w 4718957"/>
                <a:gd name="connsiteY29" fmla="*/ 538843 h 685800"/>
                <a:gd name="connsiteX30" fmla="*/ 2939142 w 4718957"/>
                <a:gd name="connsiteY30" fmla="*/ 506186 h 685800"/>
                <a:gd name="connsiteX31" fmla="*/ 2922814 w 4718957"/>
                <a:gd name="connsiteY31" fmla="*/ 440872 h 685800"/>
                <a:gd name="connsiteX32" fmla="*/ 2988128 w 4718957"/>
                <a:gd name="connsiteY32" fmla="*/ 359229 h 685800"/>
                <a:gd name="connsiteX33" fmla="*/ 3037114 w 4718957"/>
                <a:gd name="connsiteY33" fmla="*/ 293915 h 685800"/>
                <a:gd name="connsiteX34" fmla="*/ 3086100 w 4718957"/>
                <a:gd name="connsiteY34" fmla="*/ 261257 h 685800"/>
                <a:gd name="connsiteX35" fmla="*/ 3135085 w 4718957"/>
                <a:gd name="connsiteY35" fmla="*/ 212272 h 685800"/>
                <a:gd name="connsiteX36" fmla="*/ 3233057 w 4718957"/>
                <a:gd name="connsiteY36" fmla="*/ 146957 h 685800"/>
                <a:gd name="connsiteX37" fmla="*/ 3331028 w 4718957"/>
                <a:gd name="connsiteY37" fmla="*/ 81643 h 685800"/>
                <a:gd name="connsiteX38" fmla="*/ 3477985 w 4718957"/>
                <a:gd name="connsiteY38" fmla="*/ 16329 h 685800"/>
                <a:gd name="connsiteX39" fmla="*/ 3526971 w 4718957"/>
                <a:gd name="connsiteY39" fmla="*/ 0 h 685800"/>
                <a:gd name="connsiteX40" fmla="*/ 3673928 w 4718957"/>
                <a:gd name="connsiteY40" fmla="*/ 114300 h 685800"/>
                <a:gd name="connsiteX41" fmla="*/ 3771900 w 4718957"/>
                <a:gd name="connsiteY41" fmla="*/ 163286 h 685800"/>
                <a:gd name="connsiteX42" fmla="*/ 3967842 w 4718957"/>
                <a:gd name="connsiteY42" fmla="*/ 326572 h 685800"/>
                <a:gd name="connsiteX43" fmla="*/ 4049485 w 4718957"/>
                <a:gd name="connsiteY43" fmla="*/ 391886 h 685800"/>
                <a:gd name="connsiteX44" fmla="*/ 4098471 w 4718957"/>
                <a:gd name="connsiteY44" fmla="*/ 424543 h 685800"/>
                <a:gd name="connsiteX45" fmla="*/ 4131128 w 4718957"/>
                <a:gd name="connsiteY45" fmla="*/ 555172 h 685800"/>
                <a:gd name="connsiteX46" fmla="*/ 4196442 w 4718957"/>
                <a:gd name="connsiteY46" fmla="*/ 636815 h 685800"/>
                <a:gd name="connsiteX47" fmla="*/ 4245428 w 4718957"/>
                <a:gd name="connsiteY47" fmla="*/ 669472 h 685800"/>
                <a:gd name="connsiteX48" fmla="*/ 4343400 w 4718957"/>
                <a:gd name="connsiteY48" fmla="*/ 685800 h 685800"/>
                <a:gd name="connsiteX49" fmla="*/ 4441371 w 4718957"/>
                <a:gd name="connsiteY49" fmla="*/ 620486 h 685800"/>
                <a:gd name="connsiteX50" fmla="*/ 4490357 w 4718957"/>
                <a:gd name="connsiteY50" fmla="*/ 571500 h 685800"/>
                <a:gd name="connsiteX51" fmla="*/ 4523014 w 4718957"/>
                <a:gd name="connsiteY51" fmla="*/ 522515 h 685800"/>
                <a:gd name="connsiteX52" fmla="*/ 4572000 w 4718957"/>
                <a:gd name="connsiteY52" fmla="*/ 489857 h 685800"/>
                <a:gd name="connsiteX53" fmla="*/ 4604657 w 4718957"/>
                <a:gd name="connsiteY53" fmla="*/ 440872 h 685800"/>
                <a:gd name="connsiteX54" fmla="*/ 4653642 w 4718957"/>
                <a:gd name="connsiteY54" fmla="*/ 408215 h 685800"/>
                <a:gd name="connsiteX55" fmla="*/ 4686300 w 4718957"/>
                <a:gd name="connsiteY55" fmla="*/ 310243 h 685800"/>
                <a:gd name="connsiteX56" fmla="*/ 4718957 w 4718957"/>
                <a:gd name="connsiteY56" fmla="*/ 261257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4718957" h="685800">
                  <a:moveTo>
                    <a:pt x="0" y="359229"/>
                  </a:moveTo>
                  <a:cubicBezTo>
                    <a:pt x="21771" y="364672"/>
                    <a:pt x="43736" y="369392"/>
                    <a:pt x="65314" y="375557"/>
                  </a:cubicBezTo>
                  <a:cubicBezTo>
                    <a:pt x="81864" y="380285"/>
                    <a:pt x="97183" y="390084"/>
                    <a:pt x="114300" y="391886"/>
                  </a:cubicBezTo>
                  <a:cubicBezTo>
                    <a:pt x="201076" y="401021"/>
                    <a:pt x="288471" y="402772"/>
                    <a:pt x="375557" y="408215"/>
                  </a:cubicBezTo>
                  <a:cubicBezTo>
                    <a:pt x="474493" y="441193"/>
                    <a:pt x="479016" y="449741"/>
                    <a:pt x="636814" y="408215"/>
                  </a:cubicBezTo>
                  <a:cubicBezTo>
                    <a:pt x="679298" y="397035"/>
                    <a:pt x="792843" y="296635"/>
                    <a:pt x="816428" y="261257"/>
                  </a:cubicBezTo>
                  <a:cubicBezTo>
                    <a:pt x="838199" y="228600"/>
                    <a:pt x="849085" y="185057"/>
                    <a:pt x="881742" y="163286"/>
                  </a:cubicBezTo>
                  <a:cubicBezTo>
                    <a:pt x="898071" y="152400"/>
                    <a:pt x="913175" y="139405"/>
                    <a:pt x="930728" y="130629"/>
                  </a:cubicBezTo>
                  <a:cubicBezTo>
                    <a:pt x="964204" y="113891"/>
                    <a:pt x="1030299" y="104183"/>
                    <a:pt x="1061357" y="97972"/>
                  </a:cubicBezTo>
                  <a:cubicBezTo>
                    <a:pt x="1132114" y="103415"/>
                    <a:pt x="1203530" y="103232"/>
                    <a:pt x="1273628" y="114300"/>
                  </a:cubicBezTo>
                  <a:cubicBezTo>
                    <a:pt x="1273640" y="114302"/>
                    <a:pt x="1396086" y="155119"/>
                    <a:pt x="1420585" y="163286"/>
                  </a:cubicBezTo>
                  <a:lnTo>
                    <a:pt x="1518557" y="195943"/>
                  </a:lnTo>
                  <a:lnTo>
                    <a:pt x="1567542" y="212272"/>
                  </a:lnTo>
                  <a:cubicBezTo>
                    <a:pt x="1578428" y="223158"/>
                    <a:pt x="1592279" y="231728"/>
                    <a:pt x="1600200" y="244929"/>
                  </a:cubicBezTo>
                  <a:cubicBezTo>
                    <a:pt x="1609055" y="259688"/>
                    <a:pt x="1604357" y="281744"/>
                    <a:pt x="1616528" y="293915"/>
                  </a:cubicBezTo>
                  <a:cubicBezTo>
                    <a:pt x="1628699" y="306086"/>
                    <a:pt x="1649185" y="304800"/>
                    <a:pt x="1665514" y="310243"/>
                  </a:cubicBezTo>
                  <a:cubicBezTo>
                    <a:pt x="1681843" y="321129"/>
                    <a:pt x="1696567" y="334930"/>
                    <a:pt x="1714500" y="342900"/>
                  </a:cubicBezTo>
                  <a:cubicBezTo>
                    <a:pt x="1745957" y="356881"/>
                    <a:pt x="1812471" y="375557"/>
                    <a:pt x="1812471" y="375557"/>
                  </a:cubicBezTo>
                  <a:cubicBezTo>
                    <a:pt x="1890098" y="427309"/>
                    <a:pt x="1842841" y="402010"/>
                    <a:pt x="1959428" y="440872"/>
                  </a:cubicBezTo>
                  <a:cubicBezTo>
                    <a:pt x="1959433" y="440874"/>
                    <a:pt x="2057396" y="473526"/>
                    <a:pt x="2057400" y="473529"/>
                  </a:cubicBezTo>
                  <a:lnTo>
                    <a:pt x="2155371" y="538843"/>
                  </a:lnTo>
                  <a:cubicBezTo>
                    <a:pt x="2171700" y="549729"/>
                    <a:pt x="2185740" y="565294"/>
                    <a:pt x="2204357" y="571500"/>
                  </a:cubicBezTo>
                  <a:lnTo>
                    <a:pt x="2302328" y="604157"/>
                  </a:lnTo>
                  <a:cubicBezTo>
                    <a:pt x="2480979" y="663708"/>
                    <a:pt x="2210380" y="568734"/>
                    <a:pt x="2400300" y="653143"/>
                  </a:cubicBezTo>
                  <a:cubicBezTo>
                    <a:pt x="2431757" y="667124"/>
                    <a:pt x="2498271" y="685800"/>
                    <a:pt x="2498271" y="685800"/>
                  </a:cubicBezTo>
                  <a:cubicBezTo>
                    <a:pt x="2590046" y="677457"/>
                    <a:pt x="2685117" y="673307"/>
                    <a:pt x="2775857" y="653143"/>
                  </a:cubicBezTo>
                  <a:cubicBezTo>
                    <a:pt x="2792659" y="649409"/>
                    <a:pt x="2808514" y="642258"/>
                    <a:pt x="2824842" y="636815"/>
                  </a:cubicBezTo>
                  <a:cubicBezTo>
                    <a:pt x="2841171" y="625929"/>
                    <a:pt x="2858752" y="616720"/>
                    <a:pt x="2873828" y="604157"/>
                  </a:cubicBezTo>
                  <a:cubicBezTo>
                    <a:pt x="2891568" y="589374"/>
                    <a:pt x="2903600" y="567981"/>
                    <a:pt x="2922814" y="555172"/>
                  </a:cubicBezTo>
                  <a:cubicBezTo>
                    <a:pt x="2937135" y="545625"/>
                    <a:pt x="2955471" y="544286"/>
                    <a:pt x="2971800" y="538843"/>
                  </a:cubicBezTo>
                  <a:cubicBezTo>
                    <a:pt x="2960914" y="527957"/>
                    <a:pt x="2939142" y="521581"/>
                    <a:pt x="2939142" y="506186"/>
                  </a:cubicBezTo>
                  <a:cubicBezTo>
                    <a:pt x="2939142" y="428811"/>
                    <a:pt x="3027434" y="475744"/>
                    <a:pt x="2922814" y="440872"/>
                  </a:cubicBezTo>
                  <a:cubicBezTo>
                    <a:pt x="2954601" y="345507"/>
                    <a:pt x="2914270" y="433086"/>
                    <a:pt x="2988128" y="359229"/>
                  </a:cubicBezTo>
                  <a:cubicBezTo>
                    <a:pt x="3007371" y="339986"/>
                    <a:pt x="3017871" y="313158"/>
                    <a:pt x="3037114" y="293915"/>
                  </a:cubicBezTo>
                  <a:cubicBezTo>
                    <a:pt x="3050991" y="280038"/>
                    <a:pt x="3071024" y="273820"/>
                    <a:pt x="3086100" y="261257"/>
                  </a:cubicBezTo>
                  <a:cubicBezTo>
                    <a:pt x="3103840" y="246474"/>
                    <a:pt x="3116857" y="226449"/>
                    <a:pt x="3135085" y="212272"/>
                  </a:cubicBezTo>
                  <a:cubicBezTo>
                    <a:pt x="3166067" y="188175"/>
                    <a:pt x="3200400" y="168729"/>
                    <a:pt x="3233057" y="146957"/>
                  </a:cubicBezTo>
                  <a:lnTo>
                    <a:pt x="3331028" y="81643"/>
                  </a:lnTo>
                  <a:cubicBezTo>
                    <a:pt x="3408657" y="29891"/>
                    <a:pt x="3361396" y="55192"/>
                    <a:pt x="3477985" y="16329"/>
                  </a:cubicBezTo>
                  <a:lnTo>
                    <a:pt x="3526971" y="0"/>
                  </a:lnTo>
                  <a:cubicBezTo>
                    <a:pt x="3571798" y="134484"/>
                    <a:pt x="3525550" y="93104"/>
                    <a:pt x="3673928" y="114300"/>
                  </a:cubicBezTo>
                  <a:cubicBezTo>
                    <a:pt x="3717734" y="128902"/>
                    <a:pt x="3735725" y="130126"/>
                    <a:pt x="3771900" y="163286"/>
                  </a:cubicBezTo>
                  <a:cubicBezTo>
                    <a:pt x="3953761" y="329992"/>
                    <a:pt x="3847488" y="286452"/>
                    <a:pt x="3967842" y="326572"/>
                  </a:cubicBezTo>
                  <a:cubicBezTo>
                    <a:pt x="3995056" y="348343"/>
                    <a:pt x="4021604" y="370975"/>
                    <a:pt x="4049485" y="391886"/>
                  </a:cubicBezTo>
                  <a:cubicBezTo>
                    <a:pt x="4065185" y="403661"/>
                    <a:pt x="4086212" y="409219"/>
                    <a:pt x="4098471" y="424543"/>
                  </a:cubicBezTo>
                  <a:cubicBezTo>
                    <a:pt x="4112693" y="442320"/>
                    <a:pt x="4128974" y="549428"/>
                    <a:pt x="4131128" y="555172"/>
                  </a:cubicBezTo>
                  <a:cubicBezTo>
                    <a:pt x="4140220" y="579418"/>
                    <a:pt x="4175094" y="619737"/>
                    <a:pt x="4196442" y="636815"/>
                  </a:cubicBezTo>
                  <a:cubicBezTo>
                    <a:pt x="4211766" y="649074"/>
                    <a:pt x="4226810" y="663266"/>
                    <a:pt x="4245428" y="669472"/>
                  </a:cubicBezTo>
                  <a:cubicBezTo>
                    <a:pt x="4276837" y="679941"/>
                    <a:pt x="4310743" y="680357"/>
                    <a:pt x="4343400" y="685800"/>
                  </a:cubicBezTo>
                  <a:cubicBezTo>
                    <a:pt x="4376057" y="664029"/>
                    <a:pt x="4413618" y="648239"/>
                    <a:pt x="4441371" y="620486"/>
                  </a:cubicBezTo>
                  <a:cubicBezTo>
                    <a:pt x="4457700" y="604157"/>
                    <a:pt x="4475574" y="589240"/>
                    <a:pt x="4490357" y="571500"/>
                  </a:cubicBezTo>
                  <a:cubicBezTo>
                    <a:pt x="4502920" y="556424"/>
                    <a:pt x="4509138" y="536391"/>
                    <a:pt x="4523014" y="522515"/>
                  </a:cubicBezTo>
                  <a:cubicBezTo>
                    <a:pt x="4536891" y="508638"/>
                    <a:pt x="4555671" y="500743"/>
                    <a:pt x="4572000" y="489857"/>
                  </a:cubicBezTo>
                  <a:cubicBezTo>
                    <a:pt x="4582886" y="473529"/>
                    <a:pt x="4590781" y="454748"/>
                    <a:pt x="4604657" y="440872"/>
                  </a:cubicBezTo>
                  <a:cubicBezTo>
                    <a:pt x="4618533" y="426996"/>
                    <a:pt x="4643241" y="424856"/>
                    <a:pt x="4653642" y="408215"/>
                  </a:cubicBezTo>
                  <a:cubicBezTo>
                    <a:pt x="4671887" y="379024"/>
                    <a:pt x="4667205" y="338886"/>
                    <a:pt x="4686300" y="310243"/>
                  </a:cubicBezTo>
                  <a:lnTo>
                    <a:pt x="4718957" y="261257"/>
                  </a:lnTo>
                </a:path>
              </a:pathLst>
            </a:custGeom>
            <a:no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solidFill>
                  <a:srgbClr val="000000"/>
                </a:solidFill>
              </a:endParaRPr>
            </a:p>
          </p:txBody>
        </p:sp>
      </p:grpSp>
      <p:grpSp>
        <p:nvGrpSpPr>
          <p:cNvPr id="7" name="Gruppo 41"/>
          <p:cNvGrpSpPr/>
          <p:nvPr/>
        </p:nvGrpSpPr>
        <p:grpSpPr>
          <a:xfrm>
            <a:off x="1429358" y="5148976"/>
            <a:ext cx="6285284" cy="1338945"/>
            <a:chOff x="1142997" y="5148976"/>
            <a:chExt cx="6285284" cy="1338945"/>
          </a:xfrm>
        </p:grpSpPr>
        <p:cxnSp>
          <p:nvCxnSpPr>
            <p:cNvPr id="51" name="Connettore 2 50"/>
            <p:cNvCxnSpPr/>
            <p:nvPr/>
          </p:nvCxnSpPr>
          <p:spPr bwMode="auto">
            <a:xfrm>
              <a:off x="1507545" y="5848603"/>
              <a:ext cx="5360394" cy="0"/>
            </a:xfrm>
            <a:prstGeom prst="straightConnector1">
              <a:avLst/>
            </a:prstGeom>
            <a:solidFill>
              <a:schemeClr val="accent1"/>
            </a:solidFill>
            <a:ln w="28575" cap="flat" cmpd="sng" algn="ctr">
              <a:solidFill>
                <a:schemeClr val="tx1"/>
              </a:solidFill>
              <a:prstDash val="solid"/>
              <a:round/>
              <a:headEnd type="none" w="med" len="med"/>
              <a:tailEnd type="arrow"/>
            </a:ln>
            <a:effectLst/>
          </p:spPr>
        </p:cxnSp>
        <p:sp>
          <p:nvSpPr>
            <p:cNvPr id="52" name="CasellaDiTesto 51"/>
            <p:cNvSpPr txBox="1"/>
            <p:nvPr/>
          </p:nvSpPr>
          <p:spPr>
            <a:xfrm>
              <a:off x="6929553" y="5821618"/>
              <a:ext cx="285656" cy="195078"/>
            </a:xfrm>
            <a:prstGeom prst="rect">
              <a:avLst/>
            </a:prstGeom>
            <a:noFill/>
            <a:ln w="28575">
              <a:noFill/>
            </a:ln>
          </p:spPr>
          <p:txBody>
            <a:bodyPr wrap="none" rtlCol="0">
              <a:spAutoFit/>
            </a:bodyPr>
            <a:lstStyle/>
            <a:p>
              <a:r>
                <a:rPr lang="en-US" sz="2000" i="1" dirty="0">
                  <a:solidFill>
                    <a:srgbClr val="000000"/>
                  </a:solidFill>
                  <a:latin typeface="Arial" pitchFamily="34" charset="0"/>
                </a:rPr>
                <a:t>t</a:t>
              </a:r>
            </a:p>
          </p:txBody>
        </p:sp>
        <p:sp>
          <p:nvSpPr>
            <p:cNvPr id="53" name="CasellaDiTesto 52"/>
            <p:cNvSpPr txBox="1"/>
            <p:nvPr/>
          </p:nvSpPr>
          <p:spPr>
            <a:xfrm>
              <a:off x="1142997" y="5326350"/>
              <a:ext cx="300082" cy="180071"/>
            </a:xfrm>
            <a:prstGeom prst="rect">
              <a:avLst/>
            </a:prstGeom>
            <a:noFill/>
            <a:ln w="28575">
              <a:noFill/>
            </a:ln>
          </p:spPr>
          <p:txBody>
            <a:bodyPr wrap="none" rtlCol="0">
              <a:spAutoFit/>
            </a:bodyPr>
            <a:lstStyle/>
            <a:p>
              <a:r>
                <a:rPr lang="en-US" b="1" i="1" dirty="0">
                  <a:solidFill>
                    <a:srgbClr val="000000"/>
                  </a:solidFill>
                  <a:latin typeface="Arial" pitchFamily="34" charset="0"/>
                </a:rPr>
                <a:t>r</a:t>
              </a:r>
            </a:p>
          </p:txBody>
        </p:sp>
        <p:cxnSp>
          <p:nvCxnSpPr>
            <p:cNvPr id="54" name="Connettore 1 53"/>
            <p:cNvCxnSpPr/>
            <p:nvPr/>
          </p:nvCxnSpPr>
          <p:spPr bwMode="auto">
            <a:xfrm>
              <a:off x="1522949" y="5303239"/>
              <a:ext cx="5252570" cy="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55" name="Connettore 1 54"/>
            <p:cNvCxnSpPr/>
            <p:nvPr/>
          </p:nvCxnSpPr>
          <p:spPr bwMode="auto">
            <a:xfrm>
              <a:off x="1497272" y="6410296"/>
              <a:ext cx="5252570" cy="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58" name="Connettore 2 57"/>
            <p:cNvCxnSpPr>
              <a:cxnSpLocks/>
            </p:cNvCxnSpPr>
            <p:nvPr/>
          </p:nvCxnSpPr>
          <p:spPr bwMode="auto">
            <a:xfrm>
              <a:off x="6384015" y="5262438"/>
              <a:ext cx="0" cy="367674"/>
            </a:xfrm>
            <a:prstGeom prst="straightConnector1">
              <a:avLst/>
            </a:prstGeom>
            <a:solidFill>
              <a:schemeClr val="accent1"/>
            </a:solidFill>
            <a:ln w="28575" cap="flat" cmpd="sng" algn="ctr">
              <a:solidFill>
                <a:schemeClr val="accent2"/>
              </a:solidFill>
              <a:prstDash val="solid"/>
              <a:round/>
              <a:headEnd type="none" w="med" len="med"/>
              <a:tailEnd type="arrow"/>
            </a:ln>
            <a:effectLst/>
          </p:spPr>
        </p:cxnSp>
        <p:sp>
          <p:nvSpPr>
            <p:cNvPr id="59" name="CasellaDiTesto 58"/>
            <p:cNvSpPr txBox="1"/>
            <p:nvPr/>
          </p:nvSpPr>
          <p:spPr>
            <a:xfrm>
              <a:off x="5187339" y="5492640"/>
              <a:ext cx="2240942" cy="338554"/>
            </a:xfrm>
            <a:prstGeom prst="rect">
              <a:avLst/>
            </a:prstGeom>
            <a:noFill/>
            <a:ln w="28575">
              <a:noFill/>
            </a:ln>
          </p:spPr>
          <p:txBody>
            <a:bodyPr wrap="square" rtlCol="0">
              <a:spAutoFit/>
            </a:bodyPr>
            <a:lstStyle/>
            <a:p>
              <a:pPr algn="ctr"/>
              <a:r>
                <a:rPr lang="en-US" sz="1600" dirty="0">
                  <a:solidFill>
                    <a:schemeClr val="accent2"/>
                  </a:solidFill>
                  <a:latin typeface="Arial" pitchFamily="34" charset="0"/>
                </a:rPr>
                <a:t>Abnormal conditions</a:t>
              </a:r>
            </a:p>
          </p:txBody>
        </p:sp>
        <p:cxnSp>
          <p:nvCxnSpPr>
            <p:cNvPr id="60" name="Connettore 2 59"/>
            <p:cNvCxnSpPr/>
            <p:nvPr/>
          </p:nvCxnSpPr>
          <p:spPr bwMode="auto">
            <a:xfrm flipV="1">
              <a:off x="1509593" y="5148976"/>
              <a:ext cx="0" cy="1338945"/>
            </a:xfrm>
            <a:prstGeom prst="straightConnector1">
              <a:avLst/>
            </a:prstGeom>
            <a:solidFill>
              <a:schemeClr val="accent1"/>
            </a:solidFill>
            <a:ln w="28575" cap="flat" cmpd="sng" algn="ctr">
              <a:solidFill>
                <a:schemeClr val="tx1"/>
              </a:solidFill>
              <a:prstDash val="solid"/>
              <a:round/>
              <a:headEnd type="none" w="med" len="med"/>
              <a:tailEnd type="arrow"/>
            </a:ln>
            <a:effectLst/>
          </p:spPr>
        </p:cxnSp>
        <p:sp>
          <p:nvSpPr>
            <p:cNvPr id="62" name="Figura a mano libera 61"/>
            <p:cNvSpPr/>
            <p:nvPr/>
          </p:nvSpPr>
          <p:spPr bwMode="auto">
            <a:xfrm>
              <a:off x="1524000" y="5311664"/>
              <a:ext cx="5164667" cy="611532"/>
            </a:xfrm>
            <a:custGeom>
              <a:avLst/>
              <a:gdLst>
                <a:gd name="connsiteX0" fmla="*/ 0 w 5164667"/>
                <a:gd name="connsiteY0" fmla="*/ 513403 h 611532"/>
                <a:gd name="connsiteX1" fmla="*/ 50800 w 5164667"/>
                <a:gd name="connsiteY1" fmla="*/ 479536 h 611532"/>
                <a:gd name="connsiteX2" fmla="*/ 321733 w 5164667"/>
                <a:gd name="connsiteY2" fmla="*/ 513403 h 611532"/>
                <a:gd name="connsiteX3" fmla="*/ 372533 w 5164667"/>
                <a:gd name="connsiteY3" fmla="*/ 530336 h 611532"/>
                <a:gd name="connsiteX4" fmla="*/ 491067 w 5164667"/>
                <a:gd name="connsiteY4" fmla="*/ 547269 h 611532"/>
                <a:gd name="connsiteX5" fmla="*/ 880533 w 5164667"/>
                <a:gd name="connsiteY5" fmla="*/ 564203 h 611532"/>
                <a:gd name="connsiteX6" fmla="*/ 948267 w 5164667"/>
                <a:gd name="connsiteY6" fmla="*/ 547269 h 611532"/>
                <a:gd name="connsiteX7" fmla="*/ 1049867 w 5164667"/>
                <a:gd name="connsiteY7" fmla="*/ 479536 h 611532"/>
                <a:gd name="connsiteX8" fmla="*/ 1253067 w 5164667"/>
                <a:gd name="connsiteY8" fmla="*/ 496469 h 611532"/>
                <a:gd name="connsiteX9" fmla="*/ 1354667 w 5164667"/>
                <a:gd name="connsiteY9" fmla="*/ 564203 h 611532"/>
                <a:gd name="connsiteX10" fmla="*/ 1405467 w 5164667"/>
                <a:gd name="connsiteY10" fmla="*/ 581136 h 611532"/>
                <a:gd name="connsiteX11" fmla="*/ 1591733 w 5164667"/>
                <a:gd name="connsiteY11" fmla="*/ 547269 h 611532"/>
                <a:gd name="connsiteX12" fmla="*/ 1693333 w 5164667"/>
                <a:gd name="connsiteY12" fmla="*/ 513403 h 611532"/>
                <a:gd name="connsiteX13" fmla="*/ 1744133 w 5164667"/>
                <a:gd name="connsiteY13" fmla="*/ 479536 h 611532"/>
                <a:gd name="connsiteX14" fmla="*/ 1947333 w 5164667"/>
                <a:gd name="connsiteY14" fmla="*/ 479536 h 611532"/>
                <a:gd name="connsiteX15" fmla="*/ 2048933 w 5164667"/>
                <a:gd name="connsiteY15" fmla="*/ 513403 h 611532"/>
                <a:gd name="connsiteX16" fmla="*/ 2099733 w 5164667"/>
                <a:gd name="connsiteY16" fmla="*/ 530336 h 611532"/>
                <a:gd name="connsiteX17" fmla="*/ 2235200 w 5164667"/>
                <a:gd name="connsiteY17" fmla="*/ 547269 h 611532"/>
                <a:gd name="connsiteX18" fmla="*/ 2421467 w 5164667"/>
                <a:gd name="connsiteY18" fmla="*/ 598069 h 611532"/>
                <a:gd name="connsiteX19" fmla="*/ 2777067 w 5164667"/>
                <a:gd name="connsiteY19" fmla="*/ 581136 h 611532"/>
                <a:gd name="connsiteX20" fmla="*/ 2844800 w 5164667"/>
                <a:gd name="connsiteY20" fmla="*/ 564203 h 611532"/>
                <a:gd name="connsiteX21" fmla="*/ 2929467 w 5164667"/>
                <a:gd name="connsiteY21" fmla="*/ 513403 h 611532"/>
                <a:gd name="connsiteX22" fmla="*/ 3031067 w 5164667"/>
                <a:gd name="connsiteY22" fmla="*/ 428736 h 611532"/>
                <a:gd name="connsiteX23" fmla="*/ 3064933 w 5164667"/>
                <a:gd name="connsiteY23" fmla="*/ 377936 h 611532"/>
                <a:gd name="connsiteX24" fmla="*/ 3166533 w 5164667"/>
                <a:gd name="connsiteY24" fmla="*/ 344069 h 611532"/>
                <a:gd name="connsiteX25" fmla="*/ 3318933 w 5164667"/>
                <a:gd name="connsiteY25" fmla="*/ 293269 h 611532"/>
                <a:gd name="connsiteX26" fmla="*/ 3420533 w 5164667"/>
                <a:gd name="connsiteY26" fmla="*/ 225536 h 611532"/>
                <a:gd name="connsiteX27" fmla="*/ 4233333 w 5164667"/>
                <a:gd name="connsiteY27" fmla="*/ 174736 h 611532"/>
                <a:gd name="connsiteX28" fmla="*/ 4334933 w 5164667"/>
                <a:gd name="connsiteY28" fmla="*/ 140869 h 611532"/>
                <a:gd name="connsiteX29" fmla="*/ 4385733 w 5164667"/>
                <a:gd name="connsiteY29" fmla="*/ 123936 h 611532"/>
                <a:gd name="connsiteX30" fmla="*/ 4453467 w 5164667"/>
                <a:gd name="connsiteY30" fmla="*/ 107003 h 611532"/>
                <a:gd name="connsiteX31" fmla="*/ 4504267 w 5164667"/>
                <a:gd name="connsiteY31" fmla="*/ 90069 h 611532"/>
                <a:gd name="connsiteX32" fmla="*/ 4690533 w 5164667"/>
                <a:gd name="connsiteY32" fmla="*/ 73136 h 611532"/>
                <a:gd name="connsiteX33" fmla="*/ 5164667 w 5164667"/>
                <a:gd name="connsiteY33" fmla="*/ 39269 h 611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5164667" h="611532">
                  <a:moveTo>
                    <a:pt x="0" y="513403"/>
                  </a:moveTo>
                  <a:cubicBezTo>
                    <a:pt x="16933" y="502114"/>
                    <a:pt x="30509" y="481097"/>
                    <a:pt x="50800" y="479536"/>
                  </a:cubicBezTo>
                  <a:cubicBezTo>
                    <a:pt x="85606" y="476859"/>
                    <a:pt x="266281" y="501080"/>
                    <a:pt x="321733" y="513403"/>
                  </a:cubicBezTo>
                  <a:cubicBezTo>
                    <a:pt x="339157" y="517275"/>
                    <a:pt x="355030" y="526836"/>
                    <a:pt x="372533" y="530336"/>
                  </a:cubicBezTo>
                  <a:cubicBezTo>
                    <a:pt x="411670" y="538163"/>
                    <a:pt x="451556" y="541625"/>
                    <a:pt x="491067" y="547269"/>
                  </a:cubicBezTo>
                  <a:cubicBezTo>
                    <a:pt x="683855" y="611532"/>
                    <a:pt x="557030" y="583232"/>
                    <a:pt x="880533" y="564203"/>
                  </a:cubicBezTo>
                  <a:cubicBezTo>
                    <a:pt x="903111" y="558558"/>
                    <a:pt x="927451" y="557677"/>
                    <a:pt x="948267" y="547269"/>
                  </a:cubicBezTo>
                  <a:cubicBezTo>
                    <a:pt x="984673" y="529066"/>
                    <a:pt x="1049867" y="479536"/>
                    <a:pt x="1049867" y="479536"/>
                  </a:cubicBezTo>
                  <a:cubicBezTo>
                    <a:pt x="1117600" y="485180"/>
                    <a:pt x="1187579" y="478278"/>
                    <a:pt x="1253067" y="496469"/>
                  </a:cubicBezTo>
                  <a:cubicBezTo>
                    <a:pt x="1292285" y="507363"/>
                    <a:pt x="1316053" y="551332"/>
                    <a:pt x="1354667" y="564203"/>
                  </a:cubicBezTo>
                  <a:lnTo>
                    <a:pt x="1405467" y="581136"/>
                  </a:lnTo>
                  <a:cubicBezTo>
                    <a:pt x="1488963" y="569208"/>
                    <a:pt x="1519143" y="569046"/>
                    <a:pt x="1591733" y="547269"/>
                  </a:cubicBezTo>
                  <a:cubicBezTo>
                    <a:pt x="1625926" y="537011"/>
                    <a:pt x="1693333" y="513403"/>
                    <a:pt x="1693333" y="513403"/>
                  </a:cubicBezTo>
                  <a:cubicBezTo>
                    <a:pt x="1710266" y="502114"/>
                    <a:pt x="1725930" y="488637"/>
                    <a:pt x="1744133" y="479536"/>
                  </a:cubicBezTo>
                  <a:cubicBezTo>
                    <a:pt x="1816343" y="443431"/>
                    <a:pt x="1854739" y="469248"/>
                    <a:pt x="1947333" y="479536"/>
                  </a:cubicBezTo>
                  <a:lnTo>
                    <a:pt x="2048933" y="513403"/>
                  </a:lnTo>
                  <a:cubicBezTo>
                    <a:pt x="2065866" y="519047"/>
                    <a:pt x="2082022" y="528122"/>
                    <a:pt x="2099733" y="530336"/>
                  </a:cubicBezTo>
                  <a:lnTo>
                    <a:pt x="2235200" y="547269"/>
                  </a:lnTo>
                  <a:cubicBezTo>
                    <a:pt x="2364104" y="590238"/>
                    <a:pt x="2301795" y="574135"/>
                    <a:pt x="2421467" y="598069"/>
                  </a:cubicBezTo>
                  <a:cubicBezTo>
                    <a:pt x="2540000" y="592425"/>
                    <a:pt x="2658777" y="590599"/>
                    <a:pt x="2777067" y="581136"/>
                  </a:cubicBezTo>
                  <a:cubicBezTo>
                    <a:pt x="2800265" y="579280"/>
                    <a:pt x="2823533" y="573655"/>
                    <a:pt x="2844800" y="564203"/>
                  </a:cubicBezTo>
                  <a:cubicBezTo>
                    <a:pt x="2874876" y="550836"/>
                    <a:pt x="2901557" y="530847"/>
                    <a:pt x="2929467" y="513403"/>
                  </a:cubicBezTo>
                  <a:cubicBezTo>
                    <a:pt x="2975796" y="484447"/>
                    <a:pt x="2994583" y="472517"/>
                    <a:pt x="3031067" y="428736"/>
                  </a:cubicBezTo>
                  <a:cubicBezTo>
                    <a:pt x="3044095" y="413102"/>
                    <a:pt x="3047675" y="388722"/>
                    <a:pt x="3064933" y="377936"/>
                  </a:cubicBezTo>
                  <a:cubicBezTo>
                    <a:pt x="3095205" y="359016"/>
                    <a:pt x="3136830" y="363871"/>
                    <a:pt x="3166533" y="344069"/>
                  </a:cubicBezTo>
                  <a:cubicBezTo>
                    <a:pt x="3245901" y="291158"/>
                    <a:pt x="3197259" y="313549"/>
                    <a:pt x="3318933" y="293269"/>
                  </a:cubicBezTo>
                  <a:cubicBezTo>
                    <a:pt x="3352800" y="270691"/>
                    <a:pt x="3381919" y="238407"/>
                    <a:pt x="3420533" y="225536"/>
                  </a:cubicBezTo>
                  <a:cubicBezTo>
                    <a:pt x="3747098" y="116680"/>
                    <a:pt x="3486444" y="192519"/>
                    <a:pt x="4233333" y="174736"/>
                  </a:cubicBezTo>
                  <a:lnTo>
                    <a:pt x="4334933" y="140869"/>
                  </a:lnTo>
                  <a:cubicBezTo>
                    <a:pt x="4351866" y="135225"/>
                    <a:pt x="4368417" y="128265"/>
                    <a:pt x="4385733" y="123936"/>
                  </a:cubicBezTo>
                  <a:cubicBezTo>
                    <a:pt x="4408311" y="118292"/>
                    <a:pt x="4431090" y="113397"/>
                    <a:pt x="4453467" y="107003"/>
                  </a:cubicBezTo>
                  <a:cubicBezTo>
                    <a:pt x="4470630" y="102099"/>
                    <a:pt x="4486597" y="92593"/>
                    <a:pt x="4504267" y="90069"/>
                  </a:cubicBezTo>
                  <a:cubicBezTo>
                    <a:pt x="4565985" y="81252"/>
                    <a:pt x="4628444" y="78780"/>
                    <a:pt x="4690533" y="73136"/>
                  </a:cubicBezTo>
                  <a:cubicBezTo>
                    <a:pt x="4909938" y="0"/>
                    <a:pt x="4756434" y="39269"/>
                    <a:pt x="5164667" y="39269"/>
                  </a:cubicBezTo>
                </a:path>
              </a:pathLst>
            </a:custGeom>
            <a:no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solidFill>
                  <a:srgbClr val="000000"/>
                </a:solidFill>
              </a:endParaRPr>
            </a:p>
          </p:txBody>
        </p:sp>
      </p:grpSp>
      <p:sp>
        <p:nvSpPr>
          <p:cNvPr id="8" name="Slide Number Placeholder 7">
            <a:extLst>
              <a:ext uri="{FF2B5EF4-FFF2-40B4-BE49-F238E27FC236}">
                <a16:creationId xmlns:a16="http://schemas.microsoft.com/office/drawing/2014/main" id="{8A53E956-AE76-4C8C-AF3D-5311C170BCD9}"/>
              </a:ext>
            </a:extLst>
          </p:cNvPr>
          <p:cNvSpPr>
            <a:spLocks noGrp="1"/>
          </p:cNvSpPr>
          <p:nvPr>
            <p:ph type="sldNum" sz="quarter" idx="12"/>
          </p:nvPr>
        </p:nvSpPr>
        <p:spPr/>
        <p:txBody>
          <a:bodyPr/>
          <a:lstStyle/>
          <a:p>
            <a:fld id="{6CF46B70-BEEE-447A-8354-9995F2AD6C56}" type="slidenum">
              <a:rPr lang="en-US" smtClean="0"/>
              <a:pPr/>
              <a:t>77</a:t>
            </a:fld>
            <a:endParaRPr lang="en-US" dirty="0"/>
          </a:p>
        </p:txBody>
      </p:sp>
      <p:sp>
        <p:nvSpPr>
          <p:cNvPr id="12" name="Rectangle 11">
            <a:extLst>
              <a:ext uri="{FF2B5EF4-FFF2-40B4-BE49-F238E27FC236}">
                <a16:creationId xmlns:a16="http://schemas.microsoft.com/office/drawing/2014/main" id="{0B410E41-C449-4DFE-ABDC-F4061C80B234}"/>
              </a:ext>
            </a:extLst>
          </p:cNvPr>
          <p:cNvSpPr/>
          <p:nvPr/>
        </p:nvSpPr>
        <p:spPr>
          <a:xfrm>
            <a:off x="457200" y="2876562"/>
            <a:ext cx="8229600" cy="372123"/>
          </a:xfrm>
          <a:prstGeom prst="rect">
            <a:avLst/>
          </a:prstGeom>
        </p:spPr>
        <p:txBody>
          <a:bodyPr>
            <a:noAutofit/>
          </a:bodyPr>
          <a:lstStyle/>
          <a:p>
            <a:pPr algn="ctr"/>
            <a:r>
              <a:rPr lang="en-US" sz="2000" dirty="0"/>
              <a:t>Too small thresholds </a:t>
            </a:r>
            <a:r>
              <a:rPr lang="en-US" sz="2000" dirty="0">
                <a:sym typeface="Wingdings" pitchFamily="2" charset="2"/>
              </a:rPr>
              <a:t> high false alarm rates (</a:t>
            </a:r>
            <a:r>
              <a:rPr lang="el-GR" sz="2000" dirty="0">
                <a:cs typeface="Arial" pitchFamily="34" charset="0"/>
                <a:sym typeface="Wingdings" pitchFamily="2" charset="2"/>
              </a:rPr>
              <a:t>α</a:t>
            </a:r>
            <a:r>
              <a:rPr lang="en-US" sz="2000" dirty="0">
                <a:sym typeface="Wingdings" pitchFamily="2" charset="2"/>
              </a:rPr>
              <a:t>)</a:t>
            </a:r>
          </a:p>
        </p:txBody>
      </p:sp>
      <p:sp>
        <p:nvSpPr>
          <p:cNvPr id="14" name="CasellaDiTesto 13">
            <a:extLst>
              <a:ext uri="{FF2B5EF4-FFF2-40B4-BE49-F238E27FC236}">
                <a16:creationId xmlns:a16="http://schemas.microsoft.com/office/drawing/2014/main" id="{AC4CE3F7-5C6B-4E4C-B4D2-638D30BF9C0D}"/>
              </a:ext>
            </a:extLst>
          </p:cNvPr>
          <p:cNvSpPr txBox="1"/>
          <p:nvPr/>
        </p:nvSpPr>
        <p:spPr>
          <a:xfrm>
            <a:off x="533400" y="1544782"/>
            <a:ext cx="5098512" cy="646331"/>
          </a:xfrm>
          <a:prstGeom prst="rect">
            <a:avLst/>
          </a:prstGeom>
          <a:noFill/>
        </p:spPr>
        <p:txBody>
          <a:bodyPr wrap="none" rtlCol="0">
            <a:spAutoFit/>
          </a:bodyPr>
          <a:lstStyle/>
          <a:p>
            <a:pPr marL="285750" indent="-285750">
              <a:buFont typeface="Arial" panose="020B0604020202020204" pitchFamily="34" charset="0"/>
              <a:buChar char="•"/>
            </a:pPr>
            <a:r>
              <a:rPr lang="it-IT" dirty="0"/>
              <a:t>Easy to </a:t>
            </a:r>
            <a:r>
              <a:rPr lang="it-IT" dirty="0" err="1"/>
              <a:t>apply</a:t>
            </a:r>
            <a:endParaRPr lang="it-IT" dirty="0"/>
          </a:p>
          <a:p>
            <a:pPr marL="285750" indent="-285750">
              <a:buFont typeface="Arial" panose="020B0604020202020204" pitchFamily="34" charset="0"/>
              <a:buChar char="•"/>
            </a:pPr>
            <a:r>
              <a:rPr lang="it-IT" dirty="0" err="1"/>
              <a:t>Thresholds</a:t>
            </a:r>
            <a:r>
              <a:rPr lang="it-IT" dirty="0"/>
              <a:t> setting </a:t>
            </a:r>
            <a:r>
              <a:rPr lang="it-IT" dirty="0" err="1"/>
              <a:t>is</a:t>
            </a:r>
            <a:r>
              <a:rPr lang="it-IT" dirty="0"/>
              <a:t> </a:t>
            </a:r>
            <a:r>
              <a:rPr lang="it-IT" dirty="0" err="1"/>
              <a:t>difficult</a:t>
            </a:r>
            <a:r>
              <a:rPr lang="it-IT" dirty="0"/>
              <a:t> and </a:t>
            </a:r>
            <a:r>
              <a:rPr lang="it-IT" dirty="0" err="1"/>
              <a:t>error</a:t>
            </a:r>
            <a:r>
              <a:rPr lang="it-IT" dirty="0"/>
              <a:t>-prone </a:t>
            </a:r>
          </a:p>
        </p:txBody>
      </p:sp>
    </p:spTree>
    <p:extLst>
      <p:ext uri="{BB962C8B-B14F-4D97-AF65-F5344CB8AC3E}">
        <p14:creationId xmlns:p14="http://schemas.microsoft.com/office/powerpoint/2010/main" val="421636381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670734-8127-4088-8230-EB035AC25A67}"/>
              </a:ext>
            </a:extLst>
          </p:cNvPr>
          <p:cNvSpPr>
            <a:spLocks noGrp="1"/>
          </p:cNvSpPr>
          <p:nvPr>
            <p:ph type="title"/>
          </p:nvPr>
        </p:nvSpPr>
        <p:spPr/>
        <p:txBody>
          <a:bodyPr/>
          <a:lstStyle/>
          <a:p>
            <a:r>
              <a:rPr lang="en-GB" dirty="0"/>
              <a:t>PART 2 B: Statistical Test</a:t>
            </a:r>
          </a:p>
        </p:txBody>
      </p:sp>
      <p:sp>
        <p:nvSpPr>
          <p:cNvPr id="3" name="Content Placeholder 2">
            <a:extLst>
              <a:ext uri="{FF2B5EF4-FFF2-40B4-BE49-F238E27FC236}">
                <a16:creationId xmlns:a16="http://schemas.microsoft.com/office/drawing/2014/main" id="{2CB707BB-0B15-4BC2-BD0E-57B32510564D}"/>
              </a:ext>
            </a:extLst>
          </p:cNvPr>
          <p:cNvSpPr>
            <a:spLocks noGrp="1"/>
          </p:cNvSpPr>
          <p:nvPr>
            <p:ph type="body" idx="1"/>
          </p:nvPr>
        </p:nvSpPr>
        <p:spPr/>
        <p:txBody>
          <a:bodyPr anchor="ctr">
            <a:normAutofit/>
          </a:bodyPr>
          <a:lstStyle/>
          <a:p>
            <a:pPr marL="457200" indent="-457200">
              <a:buFont typeface="Arial" panose="020B0604020202020204" pitchFamily="34" charset="0"/>
              <a:buChar char="•"/>
            </a:pPr>
            <a:r>
              <a:rPr lang="en-US" sz="2800" dirty="0"/>
              <a:t>Thresholds-based</a:t>
            </a:r>
          </a:p>
          <a:p>
            <a:pPr marL="457200" indent="-457200">
              <a:buFont typeface="Arial" panose="020B0604020202020204" pitchFamily="34" charset="0"/>
              <a:buChar char="•"/>
            </a:pPr>
            <a:r>
              <a:rPr lang="en-US" sz="2800" b="1" dirty="0"/>
              <a:t>Q-Statistics</a:t>
            </a:r>
          </a:p>
          <a:p>
            <a:pPr marL="457200" indent="-457200">
              <a:buFont typeface="Arial" panose="020B0604020202020204" pitchFamily="34" charset="0"/>
              <a:buChar char="•"/>
            </a:pPr>
            <a:r>
              <a:rPr lang="en-US" sz="2800" dirty="0"/>
              <a:t>Sequential Probability Ratio Test (SPRT)</a:t>
            </a:r>
          </a:p>
        </p:txBody>
      </p:sp>
      <p:sp>
        <p:nvSpPr>
          <p:cNvPr id="4" name="Slide Number Placeholder 3">
            <a:extLst>
              <a:ext uri="{FF2B5EF4-FFF2-40B4-BE49-F238E27FC236}">
                <a16:creationId xmlns:a16="http://schemas.microsoft.com/office/drawing/2014/main" id="{21BC6A19-DB50-439D-B7E3-8B7F684A203F}"/>
              </a:ext>
            </a:extLst>
          </p:cNvPr>
          <p:cNvSpPr>
            <a:spLocks noGrp="1"/>
          </p:cNvSpPr>
          <p:nvPr>
            <p:ph type="sldNum" sz="quarter" idx="4294967295"/>
          </p:nvPr>
        </p:nvSpPr>
        <p:spPr>
          <a:xfrm>
            <a:off x="8756650" y="195263"/>
            <a:ext cx="387350" cy="365125"/>
          </a:xfrm>
        </p:spPr>
        <p:txBody>
          <a:bodyPr/>
          <a:lstStyle/>
          <a:p>
            <a:fld id="{6CF46B70-BEEE-447A-8354-9995F2AD6C56}" type="slidenum">
              <a:rPr lang="en-US" smtClean="0"/>
              <a:pPr/>
              <a:t>78</a:t>
            </a:fld>
            <a:endParaRPr lang="en-US" dirty="0"/>
          </a:p>
        </p:txBody>
      </p:sp>
    </p:spTree>
    <p:extLst>
      <p:ext uri="{BB962C8B-B14F-4D97-AF65-F5344CB8AC3E}">
        <p14:creationId xmlns:p14="http://schemas.microsoft.com/office/powerpoint/2010/main" val="164616422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dirty="0"/>
              <a:t>Stochastic approaches</a:t>
            </a:r>
          </a:p>
        </p:txBody>
      </p:sp>
      <p:sp>
        <p:nvSpPr>
          <p:cNvPr id="3" name="Segnaposto contenuto 2"/>
          <p:cNvSpPr>
            <a:spLocks noGrp="1"/>
          </p:cNvSpPr>
          <p:nvPr>
            <p:ph idx="1"/>
          </p:nvPr>
        </p:nvSpPr>
        <p:spPr/>
        <p:txBody>
          <a:bodyPr/>
          <a:lstStyle/>
          <a:p>
            <a:r>
              <a:rPr lang="en-US" dirty="0"/>
              <a:t>Residual (</a:t>
            </a:r>
            <a:r>
              <a:rPr lang="en-US" i="1" dirty="0"/>
              <a:t>r</a:t>
            </a:r>
            <a:r>
              <a:rPr lang="en-US" dirty="0"/>
              <a:t>)= </a:t>
            </a:r>
            <a:r>
              <a:rPr lang="en-US" b="1" dirty="0"/>
              <a:t>random variable </a:t>
            </a:r>
            <a:r>
              <a:rPr lang="en-US" dirty="0"/>
              <a:t>described by a probability law</a:t>
            </a:r>
          </a:p>
          <a:p>
            <a:r>
              <a:rPr lang="en-US" dirty="0"/>
              <a:t>The probability law is different in case of normal/abnormal condition</a:t>
            </a:r>
          </a:p>
          <a:p>
            <a:pPr>
              <a:buNone/>
            </a:pPr>
            <a:endParaRPr lang="en-US" dirty="0"/>
          </a:p>
          <a:p>
            <a:pPr lvl="1">
              <a:buNone/>
            </a:pPr>
            <a:endParaRPr lang="en-US" dirty="0"/>
          </a:p>
        </p:txBody>
      </p:sp>
      <p:pic>
        <p:nvPicPr>
          <p:cNvPr id="1031172" name="Picture 4"/>
          <p:cNvPicPr>
            <a:picLocks noChangeAspect="1" noChangeArrowheads="1"/>
          </p:cNvPicPr>
          <p:nvPr/>
        </p:nvPicPr>
        <p:blipFill>
          <a:blip r:embed="rId3" cstate="print"/>
          <a:srcRect/>
          <a:stretch>
            <a:fillRect/>
          </a:stretch>
        </p:blipFill>
        <p:spPr bwMode="auto">
          <a:xfrm>
            <a:off x="108000" y="2764706"/>
            <a:ext cx="4464000" cy="2248470"/>
          </a:xfrm>
          <a:prstGeom prst="rect">
            <a:avLst/>
          </a:prstGeom>
          <a:noFill/>
          <a:ln w="9525">
            <a:noFill/>
            <a:miter lim="800000"/>
            <a:headEnd/>
            <a:tailEnd/>
          </a:ln>
          <a:effectLst/>
        </p:spPr>
      </p:pic>
      <p:pic>
        <p:nvPicPr>
          <p:cNvPr id="1031173" name="Picture 5"/>
          <p:cNvPicPr>
            <a:picLocks noChangeArrowheads="1"/>
          </p:cNvPicPr>
          <p:nvPr/>
        </p:nvPicPr>
        <p:blipFill>
          <a:blip r:embed="rId4" cstate="print"/>
          <a:srcRect/>
          <a:stretch>
            <a:fillRect/>
          </a:stretch>
        </p:blipFill>
        <p:spPr bwMode="auto">
          <a:xfrm>
            <a:off x="4572000" y="2780928"/>
            <a:ext cx="4441493" cy="2232000"/>
          </a:xfrm>
          <a:prstGeom prst="rect">
            <a:avLst/>
          </a:prstGeom>
          <a:noFill/>
          <a:ln w="9525">
            <a:noFill/>
            <a:miter lim="800000"/>
            <a:headEnd/>
            <a:tailEnd/>
          </a:ln>
          <a:effectLst/>
        </p:spPr>
      </p:pic>
      <p:graphicFrame>
        <p:nvGraphicFramePr>
          <p:cNvPr id="1031170" name="Object 2"/>
          <p:cNvGraphicFramePr>
            <a:graphicFrameLocks noChangeAspect="1"/>
          </p:cNvGraphicFramePr>
          <p:nvPr>
            <p:extLst>
              <p:ext uri="{D42A27DB-BD31-4B8C-83A1-F6EECF244321}">
                <p14:modId xmlns:p14="http://schemas.microsoft.com/office/powerpoint/2010/main" val="2671571869"/>
              </p:ext>
            </p:extLst>
          </p:nvPr>
        </p:nvGraphicFramePr>
        <p:xfrm>
          <a:off x="2015505" y="4941168"/>
          <a:ext cx="1476375" cy="387350"/>
        </p:xfrm>
        <a:graphic>
          <a:graphicData uri="http://schemas.openxmlformats.org/presentationml/2006/ole">
            <mc:AlternateContent xmlns:mc="http://schemas.openxmlformats.org/markup-compatibility/2006">
              <mc:Choice xmlns:v="urn:schemas-microsoft-com:vml" Requires="v">
                <p:oleObj name="Equazione" r:id="rId5" imgW="774360" imgH="203040" progId="Equation.3">
                  <p:embed/>
                </p:oleObj>
              </mc:Choice>
              <mc:Fallback>
                <p:oleObj name="Equazione" r:id="rId5" imgW="774360" imgH="203040" progId="Equation.3">
                  <p:embed/>
                  <p:pic>
                    <p:nvPicPr>
                      <p:cNvPr id="1031170" name="Object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15505" y="4941168"/>
                        <a:ext cx="1476375" cy="3873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CasellaDiTesto 7"/>
          <p:cNvSpPr txBox="1"/>
          <p:nvPr/>
        </p:nvSpPr>
        <p:spPr>
          <a:xfrm>
            <a:off x="2159521" y="4941168"/>
            <a:ext cx="352982" cy="338554"/>
          </a:xfrm>
          <a:prstGeom prst="rect">
            <a:avLst/>
          </a:prstGeom>
          <a:noFill/>
        </p:spPr>
        <p:txBody>
          <a:bodyPr wrap="none" rtlCol="0">
            <a:spAutoFit/>
          </a:bodyPr>
          <a:lstStyle/>
          <a:p>
            <a:r>
              <a:rPr lang="en-US" sz="1600" dirty="0">
                <a:solidFill>
                  <a:srgbClr val="000000"/>
                </a:solidFill>
                <a:latin typeface="Arial" pitchFamily="34" charset="0"/>
              </a:rPr>
              <a:t>~</a:t>
            </a:r>
          </a:p>
        </p:txBody>
      </p:sp>
      <p:graphicFrame>
        <p:nvGraphicFramePr>
          <p:cNvPr id="1031171" name="Object 2"/>
          <p:cNvGraphicFramePr>
            <a:graphicFrameLocks noChangeAspect="1"/>
          </p:cNvGraphicFramePr>
          <p:nvPr>
            <p:extLst>
              <p:ext uri="{D42A27DB-BD31-4B8C-83A1-F6EECF244321}">
                <p14:modId xmlns:p14="http://schemas.microsoft.com/office/powerpoint/2010/main" val="1451478659"/>
              </p:ext>
            </p:extLst>
          </p:nvPr>
        </p:nvGraphicFramePr>
        <p:xfrm>
          <a:off x="5999845" y="4869160"/>
          <a:ext cx="1597025" cy="411162"/>
        </p:xfrm>
        <a:graphic>
          <a:graphicData uri="http://schemas.openxmlformats.org/presentationml/2006/ole">
            <mc:AlternateContent xmlns:mc="http://schemas.openxmlformats.org/markup-compatibility/2006">
              <mc:Choice xmlns:v="urn:schemas-microsoft-com:vml" Requires="v">
                <p:oleObj name="Equazione" r:id="rId7" imgW="838080" imgH="215640" progId="Equation.3">
                  <p:embed/>
                </p:oleObj>
              </mc:Choice>
              <mc:Fallback>
                <p:oleObj name="Equazione" r:id="rId7" imgW="838080" imgH="215640" progId="Equation.3">
                  <p:embed/>
                  <p:pic>
                    <p:nvPicPr>
                      <p:cNvPr id="1031171" name="Object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999845" y="4869160"/>
                        <a:ext cx="1597025" cy="4111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 name="CasellaDiTesto 8"/>
          <p:cNvSpPr txBox="1"/>
          <p:nvPr/>
        </p:nvSpPr>
        <p:spPr>
          <a:xfrm>
            <a:off x="6063342" y="4923589"/>
            <a:ext cx="352982" cy="338554"/>
          </a:xfrm>
          <a:prstGeom prst="rect">
            <a:avLst/>
          </a:prstGeom>
          <a:noFill/>
        </p:spPr>
        <p:txBody>
          <a:bodyPr wrap="none" rtlCol="0">
            <a:spAutoFit/>
          </a:bodyPr>
          <a:lstStyle/>
          <a:p>
            <a:r>
              <a:rPr lang="en-US" sz="1600" dirty="0">
                <a:solidFill>
                  <a:srgbClr val="000000"/>
                </a:solidFill>
                <a:latin typeface="Arial" pitchFamily="34" charset="0"/>
              </a:rPr>
              <a:t>~</a:t>
            </a:r>
          </a:p>
        </p:txBody>
      </p:sp>
      <p:sp>
        <p:nvSpPr>
          <p:cNvPr id="10" name="Rettangolo 9"/>
          <p:cNvSpPr/>
          <p:nvPr/>
        </p:nvSpPr>
        <p:spPr>
          <a:xfrm>
            <a:off x="5796136" y="2555612"/>
            <a:ext cx="2513830" cy="369332"/>
          </a:xfrm>
          <a:prstGeom prst="rect">
            <a:avLst/>
          </a:prstGeom>
        </p:spPr>
        <p:txBody>
          <a:bodyPr wrap="none">
            <a:spAutoFit/>
          </a:bodyPr>
          <a:lstStyle/>
          <a:p>
            <a:pPr eaLnBrk="1" hangingPunct="1"/>
            <a:r>
              <a:rPr lang="en-US" dirty="0">
                <a:solidFill>
                  <a:srgbClr val="000000"/>
                </a:solidFill>
                <a:latin typeface="Arial" pitchFamily="34" charset="0"/>
              </a:rPr>
              <a:t>Abnormal condition </a:t>
            </a:r>
          </a:p>
        </p:txBody>
      </p:sp>
      <p:sp>
        <p:nvSpPr>
          <p:cNvPr id="11" name="Rettangolo 10"/>
          <p:cNvSpPr/>
          <p:nvPr/>
        </p:nvSpPr>
        <p:spPr>
          <a:xfrm>
            <a:off x="1187624" y="2483604"/>
            <a:ext cx="2239716" cy="369332"/>
          </a:xfrm>
          <a:prstGeom prst="rect">
            <a:avLst/>
          </a:prstGeom>
        </p:spPr>
        <p:txBody>
          <a:bodyPr wrap="none">
            <a:spAutoFit/>
          </a:bodyPr>
          <a:lstStyle/>
          <a:p>
            <a:pPr eaLnBrk="1" hangingPunct="1"/>
            <a:r>
              <a:rPr lang="en-US" dirty="0">
                <a:solidFill>
                  <a:srgbClr val="000000"/>
                </a:solidFill>
                <a:latin typeface="Arial" pitchFamily="34" charset="0"/>
              </a:rPr>
              <a:t>Normal condition </a:t>
            </a:r>
          </a:p>
        </p:txBody>
      </p:sp>
      <p:sp>
        <p:nvSpPr>
          <p:cNvPr id="4" name="Slide Number Placeholder 3">
            <a:extLst>
              <a:ext uri="{FF2B5EF4-FFF2-40B4-BE49-F238E27FC236}">
                <a16:creationId xmlns:a16="http://schemas.microsoft.com/office/drawing/2014/main" id="{65B642D2-A1A7-4A9C-BE86-BEDEB8C55843}"/>
              </a:ext>
            </a:extLst>
          </p:cNvPr>
          <p:cNvSpPr>
            <a:spLocks noGrp="1"/>
          </p:cNvSpPr>
          <p:nvPr>
            <p:ph type="sldNum" sz="quarter" idx="12"/>
          </p:nvPr>
        </p:nvSpPr>
        <p:spPr/>
        <p:txBody>
          <a:bodyPr/>
          <a:lstStyle/>
          <a:p>
            <a:fld id="{6CF46B70-BEEE-447A-8354-9995F2AD6C56}" type="slidenum">
              <a:rPr lang="en-US" smtClean="0"/>
              <a:pPr/>
              <a:t>79</a:t>
            </a:fld>
            <a:endParaRPr lang="en-US" dirty="0"/>
          </a:p>
        </p:txBody>
      </p:sp>
      <p:sp>
        <p:nvSpPr>
          <p:cNvPr id="5" name="CasellaDiTesto 4">
            <a:extLst>
              <a:ext uri="{FF2B5EF4-FFF2-40B4-BE49-F238E27FC236}">
                <a16:creationId xmlns:a16="http://schemas.microsoft.com/office/drawing/2014/main" id="{22B992C1-4F59-45CD-80B9-6F45C57B07D2}"/>
              </a:ext>
            </a:extLst>
          </p:cNvPr>
          <p:cNvSpPr txBox="1"/>
          <p:nvPr/>
        </p:nvSpPr>
        <p:spPr>
          <a:xfrm rot="1506732">
            <a:off x="5747393" y="3626435"/>
            <a:ext cx="1300356" cy="369332"/>
          </a:xfrm>
          <a:prstGeom prst="rect">
            <a:avLst/>
          </a:prstGeom>
          <a:noFill/>
        </p:spPr>
        <p:txBody>
          <a:bodyPr wrap="none" rtlCol="0">
            <a:spAutoFit/>
          </a:bodyPr>
          <a:lstStyle/>
          <a:p>
            <a:r>
              <a:rPr lang="it-IT" b="1" dirty="0">
                <a:solidFill>
                  <a:srgbClr val="FF0000"/>
                </a:solidFill>
              </a:rPr>
              <a:t>EXAMPLE</a:t>
            </a:r>
          </a:p>
        </p:txBody>
      </p:sp>
    </p:spTree>
    <p:extLst>
      <p:ext uri="{BB962C8B-B14F-4D97-AF65-F5344CB8AC3E}">
        <p14:creationId xmlns:p14="http://schemas.microsoft.com/office/powerpoint/2010/main" val="23004310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719138" y="116632"/>
            <a:ext cx="7237238" cy="838200"/>
          </a:xfrm>
        </p:spPr>
        <p:txBody>
          <a:bodyPr>
            <a:normAutofit/>
          </a:bodyPr>
          <a:lstStyle/>
          <a:p>
            <a:r>
              <a:rPr lang="en-US" dirty="0"/>
              <a:t>Limit-based fault detection: data &amp; information</a:t>
            </a:r>
            <a:br>
              <a:rPr lang="en-US" dirty="0"/>
            </a:br>
            <a:endParaRPr lang="en-US" dirty="0"/>
          </a:p>
        </p:txBody>
      </p:sp>
      <p:sp>
        <p:nvSpPr>
          <p:cNvPr id="7" name="Segnaposto contenuto 6"/>
          <p:cNvSpPr>
            <a:spLocks noGrp="1"/>
          </p:cNvSpPr>
          <p:nvPr>
            <p:ph idx="1"/>
          </p:nvPr>
        </p:nvSpPr>
        <p:spPr/>
        <p:txBody>
          <a:bodyPr/>
          <a:lstStyle/>
          <a:p>
            <a:pPr>
              <a:buFont typeface="Arial" panose="020B0604020202020204" pitchFamily="34" charset="0"/>
              <a:buChar char="•"/>
            </a:pPr>
            <a:r>
              <a:rPr lang="it-IT" dirty="0" err="1">
                <a:latin typeface="Calibri" panose="020F0502020204030204" pitchFamily="34" charset="0"/>
              </a:rPr>
              <a:t>Normal</a:t>
            </a:r>
            <a:r>
              <a:rPr lang="it-IT" dirty="0">
                <a:latin typeface="Calibri" panose="020F0502020204030204" pitchFamily="34" charset="0"/>
              </a:rPr>
              <a:t> </a:t>
            </a:r>
            <a:r>
              <a:rPr lang="it-IT" dirty="0" err="1">
                <a:latin typeface="Calibri" panose="020F0502020204030204" pitchFamily="34" charset="0"/>
              </a:rPr>
              <a:t>operation</a:t>
            </a:r>
            <a:r>
              <a:rPr lang="it-IT" dirty="0">
                <a:latin typeface="Calibri" panose="020F0502020204030204" pitchFamily="34" charset="0"/>
              </a:rPr>
              <a:t> </a:t>
            </a:r>
            <a:r>
              <a:rPr lang="it-IT" dirty="0" err="1">
                <a:latin typeface="Calibri" panose="020F0502020204030204" pitchFamily="34" charset="0"/>
              </a:rPr>
              <a:t>ranges</a:t>
            </a:r>
            <a:r>
              <a:rPr lang="it-IT" dirty="0">
                <a:latin typeface="Calibri" panose="020F0502020204030204" pitchFamily="34" charset="0"/>
              </a:rPr>
              <a:t> of </a:t>
            </a:r>
            <a:r>
              <a:rPr lang="it-IT" dirty="0" err="1">
                <a:latin typeface="Calibri" panose="020F0502020204030204" pitchFamily="34" charset="0"/>
              </a:rPr>
              <a:t>key</a:t>
            </a:r>
            <a:r>
              <a:rPr lang="it-IT" dirty="0">
                <a:latin typeface="Calibri" panose="020F0502020204030204" pitchFamily="34" charset="0"/>
              </a:rPr>
              <a:t> </a:t>
            </a:r>
            <a:r>
              <a:rPr lang="it-IT" dirty="0" err="1">
                <a:latin typeface="Calibri" panose="020F0502020204030204" pitchFamily="34" charset="0"/>
              </a:rPr>
              <a:t>signals</a:t>
            </a:r>
            <a:endParaRPr lang="it-IT" dirty="0">
              <a:latin typeface="Calibri" panose="020F0502020204030204" pitchFamily="34" charset="0"/>
            </a:endParaRPr>
          </a:p>
        </p:txBody>
      </p:sp>
      <p:cxnSp>
        <p:nvCxnSpPr>
          <p:cNvPr id="4" name="Connettore 2 3"/>
          <p:cNvCxnSpPr/>
          <p:nvPr/>
        </p:nvCxnSpPr>
        <p:spPr bwMode="auto">
          <a:xfrm>
            <a:off x="4710832" y="5949280"/>
            <a:ext cx="2884134" cy="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5" name="Connettore 2 4"/>
          <p:cNvCxnSpPr/>
          <p:nvPr/>
        </p:nvCxnSpPr>
        <p:spPr bwMode="auto">
          <a:xfrm flipV="1">
            <a:off x="4970140" y="4005064"/>
            <a:ext cx="0" cy="2238195"/>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8" name="Connettore 1 7"/>
          <p:cNvCxnSpPr/>
          <p:nvPr/>
        </p:nvCxnSpPr>
        <p:spPr bwMode="auto">
          <a:xfrm>
            <a:off x="4956492" y="4728399"/>
            <a:ext cx="2494459"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9" name="Connettore 1 8"/>
          <p:cNvCxnSpPr/>
          <p:nvPr/>
        </p:nvCxnSpPr>
        <p:spPr bwMode="auto">
          <a:xfrm>
            <a:off x="4986062" y="5494949"/>
            <a:ext cx="2464889"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10" name="Rettangolo 9"/>
          <p:cNvSpPr/>
          <p:nvPr/>
        </p:nvSpPr>
        <p:spPr bwMode="auto">
          <a:xfrm>
            <a:off x="4983788" y="4742047"/>
            <a:ext cx="2467163" cy="750627"/>
          </a:xfrm>
          <a:prstGeom prst="rect">
            <a:avLst/>
          </a:prstGeom>
          <a:solidFill>
            <a:srgbClr val="33993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mn-ea"/>
              <a:cs typeface="Arial" pitchFamily="34" charset="0"/>
            </a:endParaRPr>
          </a:p>
        </p:txBody>
      </p:sp>
      <p:sp>
        <p:nvSpPr>
          <p:cNvPr id="11" name="CasellaDiTesto 10"/>
          <p:cNvSpPr txBox="1"/>
          <p:nvPr/>
        </p:nvSpPr>
        <p:spPr>
          <a:xfrm>
            <a:off x="7757136" y="4725144"/>
            <a:ext cx="1124182" cy="830997"/>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alibri" panose="020F0502020204030204" pitchFamily="34" charset="0"/>
                <a:ea typeface="+mn-ea"/>
                <a:cs typeface="Arial" pitchFamily="34" charset="0"/>
              </a:rPr>
              <a:t>Normal operation </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alibri" panose="020F0502020204030204" pitchFamily="34" charset="0"/>
                <a:ea typeface="+mn-ea"/>
                <a:cs typeface="Arial" pitchFamily="34" charset="0"/>
              </a:rPr>
              <a:t>range</a:t>
            </a:r>
          </a:p>
        </p:txBody>
      </p:sp>
      <p:sp>
        <p:nvSpPr>
          <p:cNvPr id="15" name="Rettangolo 14"/>
          <p:cNvSpPr/>
          <p:nvPr/>
        </p:nvSpPr>
        <p:spPr bwMode="auto">
          <a:xfrm>
            <a:off x="4983789" y="4168841"/>
            <a:ext cx="2467162" cy="559558"/>
          </a:xfrm>
          <a:prstGeom prst="rect">
            <a:avLst/>
          </a:prstGeom>
          <a:solidFill>
            <a:srgbClr val="FF0000">
              <a:alpha val="50000"/>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mn-ea"/>
              <a:cs typeface="Arial" pitchFamily="34" charset="0"/>
            </a:endParaRPr>
          </a:p>
        </p:txBody>
      </p:sp>
      <p:sp>
        <p:nvSpPr>
          <p:cNvPr id="16" name="Rettangolo 15"/>
          <p:cNvSpPr/>
          <p:nvPr/>
        </p:nvSpPr>
        <p:spPr bwMode="auto">
          <a:xfrm>
            <a:off x="4986063" y="5494947"/>
            <a:ext cx="2464888" cy="437113"/>
          </a:xfrm>
          <a:prstGeom prst="rect">
            <a:avLst/>
          </a:prstGeom>
          <a:solidFill>
            <a:srgbClr val="FF0000">
              <a:alpha val="50000"/>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mn-ea"/>
              <a:cs typeface="Arial" pitchFamily="34" charset="0"/>
            </a:endParaRPr>
          </a:p>
        </p:txBody>
      </p:sp>
      <p:sp>
        <p:nvSpPr>
          <p:cNvPr id="17" name="CasellaDiTesto 16"/>
          <p:cNvSpPr txBox="1"/>
          <p:nvPr/>
        </p:nvSpPr>
        <p:spPr>
          <a:xfrm>
            <a:off x="5074686" y="4294764"/>
            <a:ext cx="2425910" cy="369332"/>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panose="020F0502020204030204" pitchFamily="34" charset="0"/>
                <a:ea typeface="+mn-ea"/>
                <a:cs typeface="Arial" pitchFamily="34" charset="0"/>
              </a:rPr>
              <a:t>Abnormal condition </a:t>
            </a:r>
          </a:p>
        </p:txBody>
      </p:sp>
      <p:sp>
        <p:nvSpPr>
          <p:cNvPr id="18" name="CasellaDiTesto 17"/>
          <p:cNvSpPr txBox="1"/>
          <p:nvPr/>
        </p:nvSpPr>
        <p:spPr>
          <a:xfrm>
            <a:off x="5076958" y="5579948"/>
            <a:ext cx="2425910" cy="369332"/>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panose="020F0502020204030204" pitchFamily="34" charset="0"/>
                <a:ea typeface="+mn-ea"/>
                <a:cs typeface="Arial" pitchFamily="34" charset="0"/>
              </a:rPr>
              <a:t>Abnormal condition </a:t>
            </a:r>
          </a:p>
        </p:txBody>
      </p:sp>
      <p:sp>
        <p:nvSpPr>
          <p:cNvPr id="19" name="Parentesi graffa chiusa 18"/>
          <p:cNvSpPr/>
          <p:nvPr/>
        </p:nvSpPr>
        <p:spPr bwMode="auto">
          <a:xfrm>
            <a:off x="7481214" y="4755691"/>
            <a:ext cx="245659" cy="722529"/>
          </a:xfrm>
          <a:prstGeom prst="rightBrac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mn-ea"/>
              <a:cs typeface="Arial" pitchFamily="34" charset="0"/>
            </a:endParaRPr>
          </a:p>
        </p:txBody>
      </p:sp>
      <p:sp>
        <p:nvSpPr>
          <p:cNvPr id="22" name="Rettangolo 21"/>
          <p:cNvSpPr/>
          <p:nvPr/>
        </p:nvSpPr>
        <p:spPr>
          <a:xfrm>
            <a:off x="251520" y="2978802"/>
            <a:ext cx="5957814" cy="40011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a:ea typeface="+mn-ea"/>
                <a:cs typeface="Arial" charset="0"/>
              </a:rPr>
              <a:t>Pressurizer of a nuclear reactor</a:t>
            </a:r>
          </a:p>
        </p:txBody>
      </p:sp>
      <p:pic>
        <p:nvPicPr>
          <p:cNvPr id="23" name="Picture 4" descr="Pressurizer_Diag"/>
          <p:cNvPicPr>
            <a:picLocks noChangeAspect="1" noChangeArrowheads="1"/>
          </p:cNvPicPr>
          <p:nvPr/>
        </p:nvPicPr>
        <p:blipFill>
          <a:blip r:embed="rId3" cstate="print"/>
          <a:srcRect r="40620"/>
          <a:stretch>
            <a:fillRect/>
          </a:stretch>
        </p:blipFill>
        <p:spPr bwMode="auto">
          <a:xfrm>
            <a:off x="508591" y="3544137"/>
            <a:ext cx="2539894" cy="2831626"/>
          </a:xfrm>
          <a:prstGeom prst="rect">
            <a:avLst/>
          </a:prstGeom>
          <a:noFill/>
          <a:ln w="9525">
            <a:noFill/>
            <a:miter lim="800000"/>
            <a:headEnd/>
            <a:tailEnd/>
          </a:ln>
        </p:spPr>
      </p:pic>
      <p:sp>
        <p:nvSpPr>
          <p:cNvPr id="3" name="CasellaDiTesto 2"/>
          <p:cNvSpPr txBox="1"/>
          <p:nvPr/>
        </p:nvSpPr>
        <p:spPr>
          <a:xfrm>
            <a:off x="4065686" y="4448620"/>
            <a:ext cx="889987" cy="369332"/>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it-IT" sz="1800" b="0" i="0" u="none" strike="noStrike" kern="1200" cap="none" spc="0" normalizeH="0" baseline="0" noProof="0" dirty="0">
                <a:ln>
                  <a:noFill/>
                </a:ln>
                <a:solidFill>
                  <a:srgbClr val="000000"/>
                </a:solidFill>
                <a:effectLst/>
                <a:uLnTx/>
                <a:uFillTx/>
                <a:latin typeface="Arial" pitchFamily="34" charset="0"/>
                <a:ea typeface="+mn-ea"/>
                <a:cs typeface="Arial" pitchFamily="34" charset="0"/>
              </a:rPr>
              <a:t>10.2 m</a:t>
            </a:r>
          </a:p>
        </p:txBody>
      </p:sp>
      <p:sp>
        <p:nvSpPr>
          <p:cNvPr id="24" name="CasellaDiTesto 23"/>
          <p:cNvSpPr txBox="1"/>
          <p:nvPr/>
        </p:nvSpPr>
        <p:spPr>
          <a:xfrm>
            <a:off x="4106416" y="5299825"/>
            <a:ext cx="761747" cy="369332"/>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it-IT" sz="1800" b="0" i="0" u="none" strike="noStrike" kern="1200" cap="none" spc="0" normalizeH="0" baseline="0" noProof="0" dirty="0">
                <a:ln>
                  <a:noFill/>
                </a:ln>
                <a:solidFill>
                  <a:srgbClr val="000000"/>
                </a:solidFill>
                <a:effectLst/>
                <a:uLnTx/>
                <a:uFillTx/>
                <a:latin typeface="Arial" pitchFamily="34" charset="0"/>
                <a:ea typeface="+mn-ea"/>
                <a:cs typeface="Arial" pitchFamily="34" charset="0"/>
              </a:rPr>
              <a:t>3.8 m</a:t>
            </a:r>
          </a:p>
        </p:txBody>
      </p:sp>
      <p:sp>
        <p:nvSpPr>
          <p:cNvPr id="25" name="CasellaDiTesto 24"/>
          <p:cNvSpPr txBox="1"/>
          <p:nvPr/>
        </p:nvSpPr>
        <p:spPr>
          <a:xfrm>
            <a:off x="3745820" y="3544137"/>
            <a:ext cx="1330236" cy="369332"/>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it-IT" sz="1800" b="0" i="0" u="none" strike="noStrike" kern="1200" cap="none" spc="0" normalizeH="0" baseline="0" noProof="0" dirty="0">
                <a:ln>
                  <a:noFill/>
                </a:ln>
                <a:solidFill>
                  <a:srgbClr val="000000"/>
                </a:solidFill>
                <a:effectLst/>
                <a:uLnTx/>
                <a:uFillTx/>
                <a:latin typeface="Arial" pitchFamily="34" charset="0"/>
                <a:ea typeface="+mn-ea"/>
                <a:cs typeface="Arial" pitchFamily="34" charset="0"/>
              </a:rPr>
              <a:t>Water </a:t>
            </a:r>
            <a:r>
              <a:rPr kumimoji="0" lang="it-IT" sz="1800" b="0" i="0" u="none" strike="noStrike" kern="1200" cap="none" spc="0" normalizeH="0" baseline="0" noProof="0" dirty="0" err="1">
                <a:ln>
                  <a:noFill/>
                </a:ln>
                <a:solidFill>
                  <a:srgbClr val="000000"/>
                </a:solidFill>
                <a:effectLst/>
                <a:uLnTx/>
                <a:uFillTx/>
                <a:latin typeface="Arial" pitchFamily="34" charset="0"/>
                <a:ea typeface="+mn-ea"/>
                <a:cs typeface="Arial" pitchFamily="34" charset="0"/>
              </a:rPr>
              <a:t>level</a:t>
            </a:r>
            <a:endParaRPr kumimoji="0" lang="it-IT" sz="1800" b="0" i="0" u="none" strike="noStrike" kern="1200" cap="none" spc="0" normalizeH="0" baseline="0" noProof="0" dirty="0">
              <a:ln>
                <a:noFill/>
              </a:ln>
              <a:solidFill>
                <a:srgbClr val="000000"/>
              </a:solidFill>
              <a:effectLst/>
              <a:uLnTx/>
              <a:uFillTx/>
              <a:latin typeface="Arial" pitchFamily="34" charset="0"/>
              <a:ea typeface="+mn-ea"/>
              <a:cs typeface="Arial" pitchFamily="34" charset="0"/>
            </a:endParaRPr>
          </a:p>
        </p:txBody>
      </p:sp>
      <p:sp>
        <p:nvSpPr>
          <p:cNvPr id="26" name="Rettangolo 25"/>
          <p:cNvSpPr/>
          <p:nvPr/>
        </p:nvSpPr>
        <p:spPr>
          <a:xfrm>
            <a:off x="-246031" y="2503073"/>
            <a:ext cx="1930337" cy="461665"/>
          </a:xfrm>
          <a:prstGeom prst="rect">
            <a:avLst/>
          </a:prstGeom>
        </p:spPr>
        <p:txBody>
          <a:bodyPr wrap="none">
            <a:spAutoFit/>
          </a:bodyPr>
          <a:lstStyle/>
          <a:p>
            <a:pPr marL="457200" marR="0" lvl="1" indent="0" algn="l" defTabSz="914400" rtl="0" eaLnBrk="1" fontAlgn="base" latinLnBrk="0" hangingPunct="1">
              <a:lnSpc>
                <a:spcPct val="100000"/>
              </a:lnSpc>
              <a:spcBef>
                <a:spcPct val="0"/>
              </a:spcBef>
              <a:spcAft>
                <a:spcPct val="0"/>
              </a:spcAft>
              <a:buClrTx/>
              <a:buSzTx/>
              <a:buFontTx/>
              <a:buNone/>
              <a:tabLst/>
              <a:defRPr/>
            </a:pPr>
            <a:r>
              <a:rPr kumimoji="0" lang="en-US" altLang="it-IT" sz="2400" b="0" i="0" u="none" strike="noStrike" kern="1200" cap="none" spc="0" normalizeH="0" baseline="0" noProof="0" dirty="0">
                <a:ln>
                  <a:noFill/>
                </a:ln>
                <a:solidFill>
                  <a:srgbClr val="00B050"/>
                </a:solidFill>
                <a:effectLst/>
                <a:uLnTx/>
                <a:uFillTx/>
                <a:latin typeface="Arial" pitchFamily="34" charset="0"/>
                <a:ea typeface="+mn-ea"/>
                <a:cs typeface="Arial" pitchFamily="34" charset="0"/>
              </a:rPr>
              <a:t>Example:</a:t>
            </a:r>
          </a:p>
        </p:txBody>
      </p:sp>
      <p:sp>
        <p:nvSpPr>
          <p:cNvPr id="27" name="CasellaDiTesto 26"/>
          <p:cNvSpPr txBox="1"/>
          <p:nvPr/>
        </p:nvSpPr>
        <p:spPr>
          <a:xfrm>
            <a:off x="7236725" y="5955481"/>
            <a:ext cx="572593" cy="338554"/>
          </a:xfrm>
          <a:prstGeom prst="rect">
            <a:avLst/>
          </a:prstGeom>
          <a:noFill/>
        </p:spPr>
        <p:txBody>
          <a:bodyPr wrap="none">
            <a:spAutoFit/>
          </a:bodyPr>
          <a:lstStyle>
            <a:lvl1pPr eaLnBrk="0" hangingPunct="0">
              <a:defRPr sz="2400">
                <a:solidFill>
                  <a:schemeClr val="tx1"/>
                </a:solidFill>
                <a:latin typeface="Arial" panose="020B0604020202020204" pitchFamily="34" charset="0"/>
                <a:cs typeface="Arial" panose="020B0604020202020204" pitchFamily="34" charset="0"/>
              </a:defRPr>
            </a:lvl1pPr>
            <a:lvl2pPr marL="742950" indent="-285750" eaLnBrk="0" hangingPunct="0">
              <a:defRPr sz="2400">
                <a:solidFill>
                  <a:schemeClr val="tx1"/>
                </a:solidFill>
                <a:latin typeface="Arial" panose="020B0604020202020204" pitchFamily="34" charset="0"/>
                <a:cs typeface="Arial" panose="020B0604020202020204" pitchFamily="34" charset="0"/>
              </a:defRPr>
            </a:lvl2pPr>
            <a:lvl3pPr marL="1143000" indent="-228600" eaLnBrk="0" hangingPunct="0">
              <a:defRPr sz="2400">
                <a:solidFill>
                  <a:schemeClr val="tx1"/>
                </a:solidFill>
                <a:latin typeface="Arial" panose="020B0604020202020204" pitchFamily="34" charset="0"/>
                <a:cs typeface="Arial" panose="020B0604020202020204" pitchFamily="34" charset="0"/>
              </a:defRPr>
            </a:lvl3pPr>
            <a:lvl4pPr marL="1600200" indent="-228600" eaLnBrk="0" hangingPunct="0">
              <a:defRPr sz="2400">
                <a:solidFill>
                  <a:schemeClr val="tx1"/>
                </a:solidFill>
                <a:latin typeface="Arial" panose="020B0604020202020204" pitchFamily="34" charset="0"/>
                <a:cs typeface="Arial" panose="020B0604020202020204" pitchFamily="34" charset="0"/>
              </a:defRPr>
            </a:lvl4pPr>
            <a:lvl5pPr marL="2057400" indent="-228600" eaLnBrk="0" hangingPunct="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it-IT" sz="16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time</a:t>
            </a:r>
          </a:p>
        </p:txBody>
      </p:sp>
      <p:sp>
        <p:nvSpPr>
          <p:cNvPr id="6" name="Segnaposto numero diapositiva 5"/>
          <p:cNvSpPr>
            <a:spLocks noGrp="1"/>
          </p:cNvSpPr>
          <p:nvPr>
            <p:ph type="sldNum" sz="quarter" idx="4294967295"/>
          </p:nvPr>
        </p:nvSpPr>
        <p:spPr>
          <a:xfrm>
            <a:off x="7737475" y="152400"/>
            <a:ext cx="1362075" cy="244475"/>
          </a:xfrm>
          <a:prstGeom prst="rect">
            <a:avLst/>
          </a:prstGeom>
        </p:spPr>
        <p:txBody>
          <a:bodyPr/>
          <a:lstStyle/>
          <a:p>
            <a:pPr marL="0" marR="0" lvl="0" indent="0" algn="r" defTabSz="914400" rtl="0" eaLnBrk="0" fontAlgn="base" latinLnBrk="0" hangingPunct="0">
              <a:lnSpc>
                <a:spcPct val="100000"/>
              </a:lnSpc>
              <a:spcBef>
                <a:spcPct val="20000"/>
              </a:spcBef>
              <a:spcAft>
                <a:spcPct val="0"/>
              </a:spcAft>
              <a:buClrTx/>
              <a:buSzTx/>
              <a:buFontTx/>
              <a:buNone/>
              <a:tabLst/>
              <a:defRPr/>
            </a:pPr>
            <a:fld id="{1FCCE63E-20C6-405A-ADEF-DD0656920657}" type="slidenum">
              <a:rPr kumimoji="0" lang="it-IT" sz="1600" b="1" i="0" u="none" strike="noStrike" kern="1200" cap="none" spc="0" normalizeH="0" baseline="0" noProof="0" smtClean="0">
                <a:ln>
                  <a:noFill/>
                </a:ln>
                <a:solidFill>
                  <a:srgbClr val="FF9900"/>
                </a:solidFill>
                <a:effectLst/>
                <a:uLnTx/>
                <a:uFillTx/>
                <a:latin typeface="Arial" charset="0"/>
                <a:ea typeface="+mn-ea"/>
                <a:cs typeface="+mn-cs"/>
              </a:rPr>
              <a:pPr marL="0" marR="0" lvl="0" indent="0" algn="r" defTabSz="914400" rtl="0" eaLnBrk="0" fontAlgn="base" latinLnBrk="0" hangingPunct="0">
                <a:lnSpc>
                  <a:spcPct val="100000"/>
                </a:lnSpc>
                <a:spcBef>
                  <a:spcPct val="20000"/>
                </a:spcBef>
                <a:spcAft>
                  <a:spcPct val="0"/>
                </a:spcAft>
                <a:buClrTx/>
                <a:buSzTx/>
                <a:buFontTx/>
                <a:buNone/>
                <a:tabLst/>
                <a:defRPr/>
              </a:pPr>
              <a:t>8</a:t>
            </a:fld>
            <a:endParaRPr kumimoji="0" lang="it-IT" sz="1600" b="1" i="0" u="none" strike="noStrike" kern="1200" cap="none" spc="0" normalizeH="0" baseline="0" noProof="0">
              <a:ln>
                <a:noFill/>
              </a:ln>
              <a:solidFill>
                <a:srgbClr val="FF9900"/>
              </a:solidFill>
              <a:effectLst/>
              <a:uLnTx/>
              <a:uFillTx/>
              <a:latin typeface="Arial" charset="0"/>
              <a:ea typeface="+mn-ea"/>
              <a:cs typeface="+mn-cs"/>
            </a:endParaRPr>
          </a:p>
        </p:txBody>
      </p:sp>
    </p:spTree>
    <p:extLst>
      <p:ext uri="{BB962C8B-B14F-4D97-AF65-F5344CB8AC3E}">
        <p14:creationId xmlns:p14="http://schemas.microsoft.com/office/powerpoint/2010/main" val="307806270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816FC32-7B8A-4212-B9D3-8FDD568B3A32}"/>
              </a:ext>
            </a:extLst>
          </p:cNvPr>
          <p:cNvSpPr>
            <a:spLocks noGrp="1"/>
          </p:cNvSpPr>
          <p:nvPr>
            <p:ph type="title"/>
          </p:nvPr>
        </p:nvSpPr>
        <p:spPr/>
        <p:txBody>
          <a:bodyPr/>
          <a:lstStyle/>
          <a:p>
            <a:r>
              <a:rPr lang="en-US" dirty="0"/>
              <a:t>Q statistics</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F26D57E7-10C8-48CF-B3F7-3980CDB206F9}"/>
                  </a:ext>
                </a:extLst>
              </p:cNvPr>
              <p:cNvSpPr>
                <a:spLocks noGrp="1"/>
              </p:cNvSpPr>
              <p:nvPr>
                <p:ph idx="1"/>
              </p:nvPr>
            </p:nvSpPr>
            <p:spPr>
              <a:xfrm>
                <a:off x="457200" y="942763"/>
                <a:ext cx="8686800" cy="5620352"/>
              </a:xfrm>
            </p:spPr>
            <p:txBody>
              <a:bodyPr/>
              <a:lstStyle/>
              <a:p>
                <a:r>
                  <a:rPr lang="en-US" dirty="0"/>
                  <a:t>Assuming the </a:t>
                </a:r>
                <a:r>
                  <a:rPr lang="en-GB" dirty="0"/>
                  <a:t>signal</a:t>
                </a:r>
                <a:r>
                  <a:rPr lang="en-US" dirty="0"/>
                  <a:t> reconstructions</a:t>
                </a:r>
                <a:r>
                  <a:rPr lang="en-GB" dirty="0"/>
                  <a:t> at time </a:t>
                </a:r>
                <a14:m>
                  <m:oMath xmlns:m="http://schemas.openxmlformats.org/officeDocument/2006/math">
                    <m:r>
                      <a:rPr lang="it-IT" b="0" i="1" smtClean="0">
                        <a:latin typeface="Cambria Math" panose="02040503050406030204" pitchFamily="18" charset="0"/>
                      </a:rPr>
                      <m:t>𝑡</m:t>
                    </m:r>
                  </m:oMath>
                </a14:m>
                <a:r>
                  <a:rPr lang="en-GB" dirty="0"/>
                  <a:t> are: </a:t>
                </a:r>
                <a:br>
                  <a:rPr lang="en-GB" dirty="0"/>
                </a:br>
                <a14:m>
                  <m:oMath xmlns:m="http://schemas.openxmlformats.org/officeDocument/2006/math">
                    <m:sSup>
                      <m:sSupPr>
                        <m:ctrlPr>
                          <a:rPr lang="it-IT" i="1">
                            <a:solidFill>
                              <a:srgbClr val="000000"/>
                            </a:solidFill>
                            <a:latin typeface="Cambria Math" panose="02040503050406030204" pitchFamily="18" charset="0"/>
                          </a:rPr>
                        </m:ctrlPr>
                      </m:sSupPr>
                      <m:e>
                        <m:acc>
                          <m:accPr>
                            <m:chr m:val="⃗"/>
                            <m:ctrlPr>
                              <a:rPr lang="it-IT" i="1">
                                <a:solidFill>
                                  <a:srgbClr val="000000"/>
                                </a:solidFill>
                                <a:latin typeface="Cambria Math" panose="02040503050406030204" pitchFamily="18" charset="0"/>
                              </a:rPr>
                            </m:ctrlPr>
                          </m:accPr>
                          <m:e>
                            <m:acc>
                              <m:accPr>
                                <m:chr m:val="̂"/>
                                <m:ctrlPr>
                                  <a:rPr lang="it-IT" i="1">
                                    <a:solidFill>
                                      <a:srgbClr val="000000"/>
                                    </a:solidFill>
                                    <a:latin typeface="Cambria Math" panose="02040503050406030204" pitchFamily="18" charset="0"/>
                                  </a:rPr>
                                </m:ctrlPr>
                              </m:accPr>
                              <m:e>
                                <m:r>
                                  <a:rPr lang="it-IT" i="1">
                                    <a:solidFill>
                                      <a:srgbClr val="000000"/>
                                    </a:solidFill>
                                    <a:latin typeface="Cambria Math" panose="02040503050406030204" pitchFamily="18" charset="0"/>
                                  </a:rPr>
                                  <m:t>𝑥</m:t>
                                </m:r>
                              </m:e>
                            </m:acc>
                          </m:e>
                        </m:acc>
                      </m:e>
                      <m:sup>
                        <m:r>
                          <a:rPr lang="it-IT" i="1">
                            <a:solidFill>
                              <a:srgbClr val="000000"/>
                            </a:solidFill>
                            <a:latin typeface="Cambria Math" panose="02040503050406030204" pitchFamily="18" charset="0"/>
                          </a:rPr>
                          <m:t>𝑛𝑐</m:t>
                        </m:r>
                      </m:sup>
                    </m:sSup>
                    <m:r>
                      <a:rPr lang="it-IT" b="0" i="1" smtClean="0">
                        <a:solidFill>
                          <a:srgbClr val="000000"/>
                        </a:solidFill>
                        <a:latin typeface="Cambria Math" panose="02040503050406030204" pitchFamily="18" charset="0"/>
                      </a:rPr>
                      <m:t>(</m:t>
                    </m:r>
                    <m:r>
                      <a:rPr lang="it-IT" b="0" i="1" smtClean="0">
                        <a:solidFill>
                          <a:srgbClr val="000000"/>
                        </a:solidFill>
                        <a:latin typeface="Cambria Math" panose="02040503050406030204" pitchFamily="18" charset="0"/>
                      </a:rPr>
                      <m:t>𝑡</m:t>
                    </m:r>
                    <m:r>
                      <a:rPr lang="it-IT" b="0" i="1" smtClean="0">
                        <a:solidFill>
                          <a:srgbClr val="000000"/>
                        </a:solidFill>
                        <a:latin typeface="Cambria Math" panose="02040503050406030204" pitchFamily="18" charset="0"/>
                      </a:rPr>
                      <m:t>)=(</m:t>
                    </m:r>
                    <m:sSubSup>
                      <m:sSubSupPr>
                        <m:ctrlPr>
                          <a:rPr lang="en-US" b="0" i="1" smtClean="0">
                            <a:latin typeface="Cambria Math" panose="02040503050406030204" pitchFamily="18" charset="0"/>
                          </a:rPr>
                        </m:ctrlPr>
                      </m:sSubSupPr>
                      <m:e>
                        <m:acc>
                          <m:accPr>
                            <m:chr m:val="̂"/>
                            <m:ctrlPr>
                              <a:rPr lang="en-GB" i="1">
                                <a:latin typeface="Cambria Math" panose="02040503050406030204" pitchFamily="18" charset="0"/>
                              </a:rPr>
                            </m:ctrlPr>
                          </m:accPr>
                          <m:e>
                            <m:r>
                              <a:rPr lang="en-GB" b="0" i="1">
                                <a:latin typeface="Cambria Math" panose="02040503050406030204" pitchFamily="18" charset="0"/>
                              </a:rPr>
                              <m:t>𝑥</m:t>
                            </m:r>
                          </m:e>
                        </m:acc>
                      </m:e>
                      <m:sub>
                        <m:r>
                          <a:rPr lang="en-US" b="0" i="1" smtClean="0">
                            <a:latin typeface="Cambria Math" panose="02040503050406030204" pitchFamily="18" charset="0"/>
                          </a:rPr>
                          <m:t>1</m:t>
                        </m:r>
                      </m:sub>
                      <m:sup/>
                    </m:sSubSup>
                    <m:r>
                      <a:rPr lang="it-IT" b="0" i="1" smtClean="0">
                        <a:latin typeface="Cambria Math" panose="02040503050406030204" pitchFamily="18" charset="0"/>
                      </a:rPr>
                      <m:t>(</m:t>
                    </m:r>
                    <m:r>
                      <a:rPr lang="it-IT" b="0" i="1" smtClean="0">
                        <a:latin typeface="Cambria Math" panose="02040503050406030204" pitchFamily="18" charset="0"/>
                      </a:rPr>
                      <m:t>𝑡</m:t>
                    </m:r>
                    <m:r>
                      <a:rPr lang="it-IT" b="0" i="1" smtClean="0">
                        <a:latin typeface="Cambria Math" panose="02040503050406030204" pitchFamily="18" charset="0"/>
                      </a:rPr>
                      <m:t>),</m:t>
                    </m:r>
                    <m:sSubSup>
                      <m:sSubSupPr>
                        <m:ctrlPr>
                          <a:rPr lang="en-US" i="1">
                            <a:latin typeface="Cambria Math" panose="02040503050406030204" pitchFamily="18" charset="0"/>
                          </a:rPr>
                        </m:ctrlPr>
                      </m:sSubSupPr>
                      <m:e>
                        <m:acc>
                          <m:accPr>
                            <m:chr m:val="̂"/>
                            <m:ctrlPr>
                              <a:rPr lang="en-GB" i="1">
                                <a:latin typeface="Cambria Math" panose="02040503050406030204" pitchFamily="18" charset="0"/>
                              </a:rPr>
                            </m:ctrlPr>
                          </m:accPr>
                          <m:e>
                            <m:r>
                              <a:rPr lang="en-GB" i="1">
                                <a:latin typeface="Cambria Math" panose="02040503050406030204" pitchFamily="18" charset="0"/>
                              </a:rPr>
                              <m:t>𝑥</m:t>
                            </m:r>
                          </m:e>
                        </m:acc>
                      </m:e>
                      <m:sub>
                        <m:r>
                          <a:rPr lang="en-US" b="0" i="1" smtClean="0">
                            <a:latin typeface="Cambria Math" panose="02040503050406030204" pitchFamily="18" charset="0"/>
                          </a:rPr>
                          <m:t>2</m:t>
                        </m:r>
                      </m:sub>
                      <m:sup/>
                    </m:sSubSup>
                    <m:r>
                      <a:rPr lang="it-IT" b="0" i="1" smtClean="0">
                        <a:latin typeface="Cambria Math" panose="02040503050406030204" pitchFamily="18" charset="0"/>
                      </a:rPr>
                      <m:t>(</m:t>
                    </m:r>
                    <m:r>
                      <a:rPr lang="it-IT" b="0" i="1" smtClean="0">
                        <a:latin typeface="Cambria Math" panose="02040503050406030204" pitchFamily="18" charset="0"/>
                      </a:rPr>
                      <m:t>𝑡</m:t>
                    </m:r>
                    <m:r>
                      <a:rPr lang="it-IT" b="0" i="1" smtClean="0">
                        <a:latin typeface="Cambria Math" panose="02040503050406030204" pitchFamily="18" charset="0"/>
                      </a:rPr>
                      <m:t>),…,</m:t>
                    </m:r>
                    <m:sSubSup>
                      <m:sSubSupPr>
                        <m:ctrlPr>
                          <a:rPr lang="en-US" i="1">
                            <a:latin typeface="Cambria Math" panose="02040503050406030204" pitchFamily="18" charset="0"/>
                          </a:rPr>
                        </m:ctrlPr>
                      </m:sSubSupPr>
                      <m:e>
                        <m:acc>
                          <m:accPr>
                            <m:chr m:val="̂"/>
                            <m:ctrlPr>
                              <a:rPr lang="en-GB" i="1">
                                <a:latin typeface="Cambria Math" panose="02040503050406030204" pitchFamily="18" charset="0"/>
                              </a:rPr>
                            </m:ctrlPr>
                          </m:accPr>
                          <m:e>
                            <m:r>
                              <a:rPr lang="en-GB" i="1">
                                <a:latin typeface="Cambria Math" panose="02040503050406030204" pitchFamily="18" charset="0"/>
                              </a:rPr>
                              <m:t>𝑥</m:t>
                            </m:r>
                          </m:e>
                        </m:acc>
                      </m:e>
                      <m:sub>
                        <m:r>
                          <a:rPr lang="en-US" b="0" i="1" smtClean="0">
                            <a:latin typeface="Cambria Math" panose="02040503050406030204" pitchFamily="18" charset="0"/>
                          </a:rPr>
                          <m:t>𝑛</m:t>
                        </m:r>
                      </m:sub>
                      <m:sup/>
                    </m:sSubSup>
                    <m:r>
                      <a:rPr lang="it-IT" b="0" i="1" smtClean="0">
                        <a:latin typeface="Cambria Math" panose="02040503050406030204" pitchFamily="18" charset="0"/>
                      </a:rPr>
                      <m:t>(</m:t>
                    </m:r>
                    <m:r>
                      <a:rPr lang="it-IT" b="0" i="1" smtClean="0">
                        <a:latin typeface="Cambria Math" panose="02040503050406030204" pitchFamily="18" charset="0"/>
                      </a:rPr>
                      <m:t>𝑡</m:t>
                    </m:r>
                    <m:r>
                      <a:rPr lang="it-IT" b="0" i="1" smtClean="0">
                        <a:latin typeface="Cambria Math" panose="02040503050406030204" pitchFamily="18" charset="0"/>
                      </a:rPr>
                      <m:t>))</m:t>
                    </m:r>
                  </m:oMath>
                </a14:m>
                <a:r>
                  <a:rPr lang="en-US" dirty="0"/>
                  <a:t>, </a:t>
                </a:r>
              </a:p>
              <a:p>
                <a:pPr marL="0" indent="180975">
                  <a:buNone/>
                </a:pPr>
                <a:r>
                  <a:rPr lang="en-US" dirty="0"/>
                  <a:t>then the Q-stat </a:t>
                </a:r>
                <a:r>
                  <a:rPr lang="en-GB" dirty="0"/>
                  <a:t>at time </a:t>
                </a:r>
                <a14:m>
                  <m:oMath xmlns:m="http://schemas.openxmlformats.org/officeDocument/2006/math">
                    <m:r>
                      <a:rPr lang="it-IT" b="0" i="1" smtClean="0">
                        <a:latin typeface="Cambria Math" panose="02040503050406030204" pitchFamily="18" charset="0"/>
                      </a:rPr>
                      <m:t>𝑡</m:t>
                    </m:r>
                  </m:oMath>
                </a14:m>
                <a:r>
                  <a:rPr lang="en-US" dirty="0"/>
                  <a:t> is: </a:t>
                </a:r>
              </a:p>
              <a:p>
                <a:pPr marL="0" indent="0">
                  <a:buNone/>
                </a:pPr>
                <a:endParaRPr lang="it-IT" sz="2000" b="0" i="1" dirty="0">
                  <a:latin typeface="Cambria Math" panose="02040503050406030204" pitchFamily="18" charset="0"/>
                </a:endParaRPr>
              </a:p>
              <a:p>
                <a:pPr marL="0" indent="0">
                  <a:buNone/>
                </a:pPr>
                <a14:m>
                  <m:oMath xmlns:m="http://schemas.openxmlformats.org/officeDocument/2006/math">
                    <m:r>
                      <a:rPr lang="it-IT" sz="2000" b="0" i="1" smtClean="0">
                        <a:latin typeface="Cambria Math" panose="02040503050406030204" pitchFamily="18" charset="0"/>
                      </a:rPr>
                      <m:t>𝑄</m:t>
                    </m:r>
                    <m:d>
                      <m:dPr>
                        <m:ctrlPr>
                          <a:rPr lang="it-IT" sz="2000" b="0" i="1" smtClean="0">
                            <a:latin typeface="Cambria Math" panose="02040503050406030204" pitchFamily="18" charset="0"/>
                          </a:rPr>
                        </m:ctrlPr>
                      </m:dPr>
                      <m:e>
                        <m:r>
                          <a:rPr lang="it-IT" sz="2000" b="0" i="1" smtClean="0">
                            <a:latin typeface="Cambria Math" panose="02040503050406030204" pitchFamily="18" charset="0"/>
                          </a:rPr>
                          <m:t>𝑡</m:t>
                        </m:r>
                      </m:e>
                    </m:d>
                    <m:r>
                      <a:rPr lang="it-IT" sz="2000" b="0" i="1" smtClean="0">
                        <a:latin typeface="Cambria Math" panose="02040503050406030204" pitchFamily="18" charset="0"/>
                      </a:rPr>
                      <m:t>=</m:t>
                    </m:r>
                    <m:sSup>
                      <m:sSupPr>
                        <m:ctrlPr>
                          <a:rPr lang="it-IT" sz="2000" i="1">
                            <a:solidFill>
                              <a:srgbClr val="000000"/>
                            </a:solidFill>
                            <a:latin typeface="Cambria Math" panose="02040503050406030204" pitchFamily="18" charset="0"/>
                          </a:rPr>
                        </m:ctrlPr>
                      </m:sSupPr>
                      <m:e>
                        <m:acc>
                          <m:accPr>
                            <m:chr m:val="⃗"/>
                            <m:ctrlPr>
                              <a:rPr lang="it-IT" sz="2000" i="1">
                                <a:solidFill>
                                  <a:srgbClr val="000000"/>
                                </a:solidFill>
                                <a:latin typeface="Cambria Math" panose="02040503050406030204" pitchFamily="18" charset="0"/>
                              </a:rPr>
                            </m:ctrlPr>
                          </m:accPr>
                          <m:e>
                            <m:r>
                              <a:rPr lang="it-IT" sz="2000" i="1">
                                <a:solidFill>
                                  <a:srgbClr val="000000"/>
                                </a:solidFill>
                                <a:latin typeface="Cambria Math" panose="02040503050406030204" pitchFamily="18" charset="0"/>
                              </a:rPr>
                              <m:t>𝑟</m:t>
                            </m:r>
                          </m:e>
                        </m:acc>
                        <m:r>
                          <a:rPr lang="it-IT" sz="2000" i="1">
                            <a:solidFill>
                              <a:srgbClr val="000000"/>
                            </a:solidFill>
                            <a:latin typeface="Cambria Math" panose="02040503050406030204" pitchFamily="18" charset="0"/>
                          </a:rPr>
                          <m:t>(</m:t>
                        </m:r>
                        <m:r>
                          <a:rPr lang="it-IT" sz="2000" i="1">
                            <a:solidFill>
                              <a:srgbClr val="000000"/>
                            </a:solidFill>
                            <a:latin typeface="Cambria Math" panose="02040503050406030204" pitchFamily="18" charset="0"/>
                          </a:rPr>
                          <m:t>𝑡</m:t>
                        </m:r>
                        <m:r>
                          <a:rPr lang="it-IT" sz="2000" i="1">
                            <a:solidFill>
                              <a:srgbClr val="000000"/>
                            </a:solidFill>
                            <a:latin typeface="Cambria Math" panose="02040503050406030204" pitchFamily="18" charset="0"/>
                          </a:rPr>
                          <m:t>)</m:t>
                        </m:r>
                      </m:e>
                      <m:sup>
                        <m:r>
                          <a:rPr lang="it-IT" sz="2000" i="1">
                            <a:solidFill>
                              <a:srgbClr val="000000"/>
                            </a:solidFill>
                            <a:latin typeface="Cambria Math" panose="02040503050406030204" pitchFamily="18" charset="0"/>
                          </a:rPr>
                          <m:t>𝑇</m:t>
                        </m:r>
                      </m:sup>
                    </m:sSup>
                    <m:r>
                      <a:rPr lang="it-IT" sz="2000" i="1">
                        <a:solidFill>
                          <a:srgbClr val="000000"/>
                        </a:solidFill>
                        <a:latin typeface="Cambria Math" panose="02040503050406030204" pitchFamily="18" charset="0"/>
                        <a:ea typeface="Cambria Math" panose="02040503050406030204" pitchFamily="18" charset="0"/>
                      </a:rPr>
                      <m:t>∙</m:t>
                    </m:r>
                    <m:r>
                      <m:rPr>
                        <m:nor/>
                      </m:rPr>
                      <a:rPr lang="it-IT" sz="2000" dirty="0">
                        <a:solidFill>
                          <a:srgbClr val="000000"/>
                        </a:solidFill>
                      </a:rPr>
                      <m:t> </m:t>
                    </m:r>
                    <m:sSup>
                      <m:sSupPr>
                        <m:ctrlPr>
                          <a:rPr lang="it-IT" sz="2000" i="1">
                            <a:solidFill>
                              <a:srgbClr val="000000"/>
                            </a:solidFill>
                            <a:latin typeface="Cambria Math" panose="02040503050406030204" pitchFamily="18" charset="0"/>
                          </a:rPr>
                        </m:ctrlPr>
                      </m:sSupPr>
                      <m:e>
                        <m:acc>
                          <m:accPr>
                            <m:chr m:val="⃗"/>
                            <m:ctrlPr>
                              <a:rPr lang="it-IT" sz="2000" i="1">
                                <a:solidFill>
                                  <a:srgbClr val="000000"/>
                                </a:solidFill>
                                <a:latin typeface="Cambria Math" panose="02040503050406030204" pitchFamily="18" charset="0"/>
                              </a:rPr>
                            </m:ctrlPr>
                          </m:accPr>
                          <m:e>
                            <m:r>
                              <a:rPr lang="it-IT" sz="2000" i="1">
                                <a:solidFill>
                                  <a:srgbClr val="000000"/>
                                </a:solidFill>
                                <a:latin typeface="Cambria Math" panose="02040503050406030204" pitchFamily="18" charset="0"/>
                              </a:rPr>
                              <m:t>𝑟</m:t>
                            </m:r>
                          </m:e>
                        </m:acc>
                        <m:d>
                          <m:dPr>
                            <m:ctrlPr>
                              <a:rPr lang="it-IT" sz="2000" i="1">
                                <a:solidFill>
                                  <a:srgbClr val="000000"/>
                                </a:solidFill>
                                <a:latin typeface="Cambria Math" panose="02040503050406030204" pitchFamily="18" charset="0"/>
                              </a:rPr>
                            </m:ctrlPr>
                          </m:dPr>
                          <m:e>
                            <m:r>
                              <a:rPr lang="it-IT" sz="2000" i="1">
                                <a:solidFill>
                                  <a:srgbClr val="000000"/>
                                </a:solidFill>
                                <a:latin typeface="Cambria Math" panose="02040503050406030204" pitchFamily="18" charset="0"/>
                              </a:rPr>
                              <m:t>𝑡</m:t>
                            </m:r>
                          </m:e>
                        </m:d>
                        <m:r>
                          <a:rPr lang="it-IT" sz="2000" i="1">
                            <a:solidFill>
                              <a:srgbClr val="000000"/>
                            </a:solidFill>
                            <a:latin typeface="Cambria Math" panose="02040503050406030204" pitchFamily="18" charset="0"/>
                          </a:rPr>
                          <m:t>=</m:t>
                        </m:r>
                      </m:e>
                      <m:sup/>
                    </m:sSup>
                    <m:d>
                      <m:dPr>
                        <m:ctrlPr>
                          <a:rPr lang="it-IT" sz="2000" b="0" i="1" smtClean="0">
                            <a:latin typeface="Cambria Math" panose="02040503050406030204" pitchFamily="18" charset="0"/>
                          </a:rPr>
                        </m:ctrlPr>
                      </m:dPr>
                      <m:e>
                        <m:sSup>
                          <m:sSupPr>
                            <m:ctrlPr>
                              <a:rPr lang="it-IT" sz="2000" b="0" i="1" smtClean="0">
                                <a:latin typeface="Cambria Math" panose="02040503050406030204" pitchFamily="18" charset="0"/>
                              </a:rPr>
                            </m:ctrlPr>
                          </m:sSupPr>
                          <m:e>
                            <m:acc>
                              <m:accPr>
                                <m:chr m:val="⃗"/>
                                <m:ctrlPr>
                                  <a:rPr lang="it-IT" sz="2000" b="0" i="1" smtClean="0">
                                    <a:latin typeface="Cambria Math" panose="02040503050406030204" pitchFamily="18" charset="0"/>
                                  </a:rPr>
                                </m:ctrlPr>
                              </m:accPr>
                              <m:e>
                                <m:r>
                                  <a:rPr lang="it-IT" sz="2000" b="0" i="1" smtClean="0">
                                    <a:latin typeface="Cambria Math" panose="02040503050406030204" pitchFamily="18" charset="0"/>
                                  </a:rPr>
                                  <m:t>𝑥</m:t>
                                </m:r>
                              </m:e>
                            </m:acc>
                          </m:e>
                          <m:sup>
                            <m:r>
                              <a:rPr lang="it-IT" sz="2000" b="0" i="1" smtClean="0">
                                <a:latin typeface="Cambria Math" panose="02040503050406030204" pitchFamily="18" charset="0"/>
                              </a:rPr>
                              <m:t>𝑜𝑏𝑠</m:t>
                            </m:r>
                          </m:sup>
                        </m:sSup>
                        <m:r>
                          <a:rPr lang="it-IT" sz="2000" b="0" i="1" smtClean="0">
                            <a:latin typeface="Cambria Math" panose="02040503050406030204" pitchFamily="18" charset="0"/>
                          </a:rPr>
                          <m:t>(</m:t>
                        </m:r>
                        <m:r>
                          <a:rPr lang="it-IT" sz="2000" b="0" i="1" smtClean="0">
                            <a:latin typeface="Cambria Math" panose="02040503050406030204" pitchFamily="18" charset="0"/>
                          </a:rPr>
                          <m:t>𝑡</m:t>
                        </m:r>
                        <m:r>
                          <a:rPr lang="it-IT" sz="2000" b="0" i="1" smtClean="0">
                            <a:latin typeface="Cambria Math" panose="02040503050406030204" pitchFamily="18" charset="0"/>
                          </a:rPr>
                          <m:t>)−</m:t>
                        </m:r>
                        <m:sSup>
                          <m:sSupPr>
                            <m:ctrlPr>
                              <a:rPr lang="it-IT" sz="2000" i="1">
                                <a:solidFill>
                                  <a:srgbClr val="000000"/>
                                </a:solidFill>
                                <a:latin typeface="Cambria Math" panose="02040503050406030204" pitchFamily="18" charset="0"/>
                              </a:rPr>
                            </m:ctrlPr>
                          </m:sSupPr>
                          <m:e>
                            <m:acc>
                              <m:accPr>
                                <m:chr m:val="⃗"/>
                                <m:ctrlPr>
                                  <a:rPr lang="it-IT" sz="2000" i="1">
                                    <a:solidFill>
                                      <a:srgbClr val="000000"/>
                                    </a:solidFill>
                                    <a:latin typeface="Cambria Math" panose="02040503050406030204" pitchFamily="18" charset="0"/>
                                  </a:rPr>
                                </m:ctrlPr>
                              </m:accPr>
                              <m:e>
                                <m:acc>
                                  <m:accPr>
                                    <m:chr m:val="̂"/>
                                    <m:ctrlPr>
                                      <a:rPr lang="it-IT" sz="2000" i="1">
                                        <a:solidFill>
                                          <a:srgbClr val="000000"/>
                                        </a:solidFill>
                                        <a:latin typeface="Cambria Math" panose="02040503050406030204" pitchFamily="18" charset="0"/>
                                      </a:rPr>
                                    </m:ctrlPr>
                                  </m:accPr>
                                  <m:e>
                                    <m:r>
                                      <a:rPr lang="it-IT" sz="2000" i="1">
                                        <a:solidFill>
                                          <a:srgbClr val="000000"/>
                                        </a:solidFill>
                                        <a:latin typeface="Cambria Math" panose="02040503050406030204" pitchFamily="18" charset="0"/>
                                      </a:rPr>
                                      <m:t>𝑥</m:t>
                                    </m:r>
                                  </m:e>
                                </m:acc>
                              </m:e>
                            </m:acc>
                          </m:e>
                          <m:sup>
                            <m:r>
                              <a:rPr lang="it-IT" sz="2000" i="1">
                                <a:solidFill>
                                  <a:srgbClr val="000000"/>
                                </a:solidFill>
                                <a:latin typeface="Cambria Math" panose="02040503050406030204" pitchFamily="18" charset="0"/>
                              </a:rPr>
                              <m:t>𝑛𝑐</m:t>
                            </m:r>
                          </m:sup>
                        </m:sSup>
                        <m:r>
                          <a:rPr lang="it-IT" sz="2000" b="0" i="1" smtClean="0">
                            <a:solidFill>
                              <a:srgbClr val="000000"/>
                            </a:solidFill>
                            <a:latin typeface="Cambria Math" panose="02040503050406030204" pitchFamily="18" charset="0"/>
                          </a:rPr>
                          <m:t>(</m:t>
                        </m:r>
                        <m:r>
                          <a:rPr lang="it-IT" sz="2000" b="0" i="1" smtClean="0">
                            <a:solidFill>
                              <a:srgbClr val="000000"/>
                            </a:solidFill>
                            <a:latin typeface="Cambria Math" panose="02040503050406030204" pitchFamily="18" charset="0"/>
                          </a:rPr>
                          <m:t>𝑡</m:t>
                        </m:r>
                        <m:r>
                          <a:rPr lang="it-IT" sz="2000" b="0" i="1" smtClean="0">
                            <a:solidFill>
                              <a:srgbClr val="000000"/>
                            </a:solidFill>
                            <a:latin typeface="Cambria Math" panose="02040503050406030204" pitchFamily="18" charset="0"/>
                          </a:rPr>
                          <m:t>)</m:t>
                        </m:r>
                      </m:e>
                    </m:d>
                    <m:sSup>
                      <m:sSupPr>
                        <m:ctrlPr>
                          <a:rPr lang="it-IT" sz="2000" b="0" i="1" smtClean="0">
                            <a:solidFill>
                              <a:srgbClr val="000000"/>
                            </a:solidFill>
                            <a:latin typeface="Cambria Math" panose="02040503050406030204" pitchFamily="18" charset="0"/>
                          </a:rPr>
                        </m:ctrlPr>
                      </m:sSupPr>
                      <m:e>
                        <m:d>
                          <m:dPr>
                            <m:ctrlPr>
                              <a:rPr lang="it-IT" sz="2000" i="1">
                                <a:latin typeface="Cambria Math" panose="02040503050406030204" pitchFamily="18" charset="0"/>
                              </a:rPr>
                            </m:ctrlPr>
                          </m:dPr>
                          <m:e>
                            <m:sSup>
                              <m:sSupPr>
                                <m:ctrlPr>
                                  <a:rPr lang="it-IT" sz="2000" i="1">
                                    <a:latin typeface="Cambria Math" panose="02040503050406030204" pitchFamily="18" charset="0"/>
                                  </a:rPr>
                                </m:ctrlPr>
                              </m:sSupPr>
                              <m:e>
                                <m:acc>
                                  <m:accPr>
                                    <m:chr m:val="⃗"/>
                                    <m:ctrlPr>
                                      <a:rPr lang="it-IT" sz="2000" i="1">
                                        <a:latin typeface="Cambria Math" panose="02040503050406030204" pitchFamily="18" charset="0"/>
                                      </a:rPr>
                                    </m:ctrlPr>
                                  </m:accPr>
                                  <m:e>
                                    <m:r>
                                      <a:rPr lang="it-IT" sz="2000" i="1">
                                        <a:latin typeface="Cambria Math" panose="02040503050406030204" pitchFamily="18" charset="0"/>
                                      </a:rPr>
                                      <m:t>𝑥</m:t>
                                    </m:r>
                                  </m:e>
                                </m:acc>
                              </m:e>
                              <m:sup>
                                <m:r>
                                  <a:rPr lang="it-IT" sz="2000" i="1">
                                    <a:latin typeface="Cambria Math" panose="02040503050406030204" pitchFamily="18" charset="0"/>
                                  </a:rPr>
                                  <m:t>𝑜𝑏𝑠</m:t>
                                </m:r>
                              </m:sup>
                            </m:sSup>
                            <m:d>
                              <m:dPr>
                                <m:ctrlPr>
                                  <a:rPr lang="it-IT" sz="2000" i="1">
                                    <a:latin typeface="Cambria Math" panose="02040503050406030204" pitchFamily="18" charset="0"/>
                                  </a:rPr>
                                </m:ctrlPr>
                              </m:dPr>
                              <m:e>
                                <m:r>
                                  <a:rPr lang="it-IT" sz="2000" i="1">
                                    <a:latin typeface="Cambria Math" panose="02040503050406030204" pitchFamily="18" charset="0"/>
                                  </a:rPr>
                                  <m:t>𝑡</m:t>
                                </m:r>
                              </m:e>
                            </m:d>
                            <m:r>
                              <a:rPr lang="it-IT" sz="2000" i="1">
                                <a:latin typeface="Cambria Math" panose="02040503050406030204" pitchFamily="18" charset="0"/>
                              </a:rPr>
                              <m:t>−</m:t>
                            </m:r>
                            <m:sSup>
                              <m:sSupPr>
                                <m:ctrlPr>
                                  <a:rPr lang="it-IT" sz="2000" i="1">
                                    <a:solidFill>
                                      <a:srgbClr val="000000"/>
                                    </a:solidFill>
                                    <a:latin typeface="Cambria Math" panose="02040503050406030204" pitchFamily="18" charset="0"/>
                                  </a:rPr>
                                </m:ctrlPr>
                              </m:sSupPr>
                              <m:e>
                                <m:acc>
                                  <m:accPr>
                                    <m:chr m:val="⃗"/>
                                    <m:ctrlPr>
                                      <a:rPr lang="it-IT" sz="2000" i="1">
                                        <a:solidFill>
                                          <a:srgbClr val="000000"/>
                                        </a:solidFill>
                                        <a:latin typeface="Cambria Math" panose="02040503050406030204" pitchFamily="18" charset="0"/>
                                      </a:rPr>
                                    </m:ctrlPr>
                                  </m:accPr>
                                  <m:e>
                                    <m:acc>
                                      <m:accPr>
                                        <m:chr m:val="̂"/>
                                        <m:ctrlPr>
                                          <a:rPr lang="it-IT" sz="2000" i="1">
                                            <a:solidFill>
                                              <a:srgbClr val="000000"/>
                                            </a:solidFill>
                                            <a:latin typeface="Cambria Math" panose="02040503050406030204" pitchFamily="18" charset="0"/>
                                          </a:rPr>
                                        </m:ctrlPr>
                                      </m:accPr>
                                      <m:e>
                                        <m:r>
                                          <a:rPr lang="it-IT" sz="2000" i="1">
                                            <a:solidFill>
                                              <a:srgbClr val="000000"/>
                                            </a:solidFill>
                                            <a:latin typeface="Cambria Math" panose="02040503050406030204" pitchFamily="18" charset="0"/>
                                          </a:rPr>
                                          <m:t>𝑥</m:t>
                                        </m:r>
                                      </m:e>
                                    </m:acc>
                                  </m:e>
                                </m:acc>
                              </m:e>
                              <m:sup>
                                <m:r>
                                  <a:rPr lang="it-IT" sz="2000" i="1">
                                    <a:solidFill>
                                      <a:srgbClr val="000000"/>
                                    </a:solidFill>
                                    <a:latin typeface="Cambria Math" panose="02040503050406030204" pitchFamily="18" charset="0"/>
                                  </a:rPr>
                                  <m:t>𝑛𝑐</m:t>
                                </m:r>
                              </m:sup>
                            </m:sSup>
                            <m:d>
                              <m:dPr>
                                <m:ctrlPr>
                                  <a:rPr lang="it-IT" sz="2000" i="1">
                                    <a:solidFill>
                                      <a:srgbClr val="000000"/>
                                    </a:solidFill>
                                    <a:latin typeface="Cambria Math" panose="02040503050406030204" pitchFamily="18" charset="0"/>
                                  </a:rPr>
                                </m:ctrlPr>
                              </m:dPr>
                              <m:e>
                                <m:r>
                                  <a:rPr lang="it-IT" sz="2000" i="1">
                                    <a:solidFill>
                                      <a:srgbClr val="000000"/>
                                    </a:solidFill>
                                    <a:latin typeface="Cambria Math" panose="02040503050406030204" pitchFamily="18" charset="0"/>
                                  </a:rPr>
                                  <m:t>𝑡</m:t>
                                </m:r>
                              </m:e>
                            </m:d>
                          </m:e>
                        </m:d>
                      </m:e>
                      <m:sup>
                        <m:r>
                          <a:rPr lang="it-IT" sz="2000" b="0" i="1" smtClean="0">
                            <a:solidFill>
                              <a:srgbClr val="000000"/>
                            </a:solidFill>
                            <a:latin typeface="Cambria Math" panose="02040503050406030204" pitchFamily="18" charset="0"/>
                          </a:rPr>
                          <m:t>𝑇</m:t>
                        </m:r>
                      </m:sup>
                    </m:sSup>
                  </m:oMath>
                </a14:m>
                <a:r>
                  <a:rPr lang="it-IT" sz="2000" dirty="0">
                    <a:solidFill>
                      <a:srgbClr val="000000"/>
                    </a:solidFill>
                    <a:latin typeface="Cambria Math" panose="02040503050406030204" pitchFamily="18" charset="0"/>
                  </a:rPr>
                  <a:t>=</a:t>
                </a:r>
                <a:endParaRPr lang="it-IT" sz="2000"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it-IT" sz="2000" b="0" i="1" smtClean="0">
                          <a:latin typeface="Cambria Math" panose="02040503050406030204" pitchFamily="18" charset="0"/>
                        </a:rPr>
                        <m:t>=</m:t>
                      </m:r>
                      <m:nary>
                        <m:naryPr>
                          <m:chr m:val="∑"/>
                          <m:ctrlPr>
                            <a:rPr lang="en-US" sz="2000" b="0" i="1" smtClean="0">
                              <a:latin typeface="Cambria Math" panose="02040503050406030204" pitchFamily="18" charset="0"/>
                            </a:rPr>
                          </m:ctrlPr>
                        </m:naryPr>
                        <m:sub>
                          <m:r>
                            <m:rPr>
                              <m:brk m:alnAt="23"/>
                            </m:rPr>
                            <a:rPr lang="en-US" sz="2000" b="0" i="1" smtClean="0">
                              <a:latin typeface="Cambria Math" panose="02040503050406030204" pitchFamily="18" charset="0"/>
                            </a:rPr>
                            <m:t>𝑖</m:t>
                          </m:r>
                          <m:r>
                            <a:rPr lang="en-US" sz="2000" b="0" i="1" smtClean="0">
                              <a:latin typeface="Cambria Math" panose="02040503050406030204" pitchFamily="18" charset="0"/>
                            </a:rPr>
                            <m:t>=1</m:t>
                          </m:r>
                        </m:sub>
                        <m:sup>
                          <m:r>
                            <a:rPr lang="en-US" sz="2000" b="0" i="1" smtClean="0">
                              <a:latin typeface="Cambria Math" panose="02040503050406030204" pitchFamily="18" charset="0"/>
                            </a:rPr>
                            <m:t>𝑛</m:t>
                          </m:r>
                        </m:sup>
                        <m:e>
                          <m:sSup>
                            <m:sSupPr>
                              <m:ctrlPr>
                                <a:rPr lang="en-US" sz="2000" b="0" i="1" smtClean="0">
                                  <a:latin typeface="Cambria Math" panose="02040503050406030204" pitchFamily="18" charset="0"/>
                                </a:rPr>
                              </m:ctrlPr>
                            </m:sSupPr>
                            <m:e>
                              <m:sSubSup>
                                <m:sSubSupPr>
                                  <m:ctrlPr>
                                    <a:rPr lang="en-US" sz="2000" i="1">
                                      <a:latin typeface="Cambria Math" panose="02040503050406030204" pitchFamily="18" charset="0"/>
                                    </a:rPr>
                                  </m:ctrlPr>
                                </m:sSubSupPr>
                                <m:e>
                                  <m:r>
                                    <a:rPr lang="en-US" sz="2000" i="1">
                                      <a:latin typeface="Cambria Math" panose="02040503050406030204" pitchFamily="18" charset="0"/>
                                    </a:rPr>
                                    <m:t>(</m:t>
                                  </m:r>
                                  <m:sSubSup>
                                    <m:sSubSupPr>
                                      <m:ctrlPr>
                                        <a:rPr lang="en-US" sz="2000" i="1">
                                          <a:latin typeface="Cambria Math" panose="02040503050406030204" pitchFamily="18" charset="0"/>
                                        </a:rPr>
                                      </m:ctrlPr>
                                    </m:sSubSupPr>
                                    <m:e>
                                      <m:r>
                                        <a:rPr lang="en-US" sz="2000" i="1">
                                          <a:latin typeface="Cambria Math" panose="02040503050406030204" pitchFamily="18" charset="0"/>
                                        </a:rPr>
                                        <m:t>𝑥</m:t>
                                      </m:r>
                                    </m:e>
                                    <m:sub>
                                      <m:r>
                                        <a:rPr lang="it-IT" sz="2000" b="0" i="1" smtClean="0">
                                          <a:latin typeface="Cambria Math" panose="02040503050406030204" pitchFamily="18" charset="0"/>
                                        </a:rPr>
                                        <m:t>𝑖</m:t>
                                      </m:r>
                                    </m:sub>
                                    <m:sup>
                                      <m:r>
                                        <a:rPr lang="it-IT" sz="2000" b="0" i="1" smtClean="0">
                                          <a:latin typeface="Cambria Math" panose="02040503050406030204" pitchFamily="18" charset="0"/>
                                        </a:rPr>
                                        <m:t>𝑜𝑏𝑠</m:t>
                                      </m:r>
                                    </m:sup>
                                  </m:sSubSup>
                                  <m:r>
                                    <a:rPr lang="it-IT" sz="2000" b="0" i="1" smtClean="0">
                                      <a:latin typeface="Cambria Math" panose="02040503050406030204" pitchFamily="18" charset="0"/>
                                    </a:rPr>
                                    <m:t>(</m:t>
                                  </m:r>
                                  <m:r>
                                    <a:rPr lang="it-IT" sz="2000" b="0" i="1" smtClean="0">
                                      <a:latin typeface="Cambria Math" panose="02040503050406030204" pitchFamily="18" charset="0"/>
                                    </a:rPr>
                                    <m:t>𝑡</m:t>
                                  </m:r>
                                  <m:r>
                                    <a:rPr lang="it-IT" sz="2000" b="0" i="1" smtClean="0">
                                      <a:latin typeface="Cambria Math" panose="02040503050406030204" pitchFamily="18" charset="0"/>
                                    </a:rPr>
                                    <m:t>) − </m:t>
                                  </m:r>
                                  <m:acc>
                                    <m:accPr>
                                      <m:chr m:val="̂"/>
                                      <m:ctrlPr>
                                        <a:rPr lang="en-GB" sz="2000" i="1">
                                          <a:latin typeface="Cambria Math" panose="02040503050406030204" pitchFamily="18" charset="0"/>
                                        </a:rPr>
                                      </m:ctrlPr>
                                    </m:accPr>
                                    <m:e>
                                      <m:r>
                                        <a:rPr lang="en-GB" sz="2000" i="1">
                                          <a:latin typeface="Cambria Math" panose="02040503050406030204" pitchFamily="18" charset="0"/>
                                        </a:rPr>
                                        <m:t>𝑥</m:t>
                                      </m:r>
                                    </m:e>
                                  </m:acc>
                                </m:e>
                                <m:sub>
                                  <m:r>
                                    <a:rPr lang="it-IT" sz="2000" b="0" i="1" smtClean="0">
                                      <a:latin typeface="Cambria Math" panose="02040503050406030204" pitchFamily="18" charset="0"/>
                                    </a:rPr>
                                    <m:t>𝑖</m:t>
                                  </m:r>
                                </m:sub>
                                <m:sup>
                                  <m:r>
                                    <a:rPr lang="it-IT" sz="2000" b="0" i="1" smtClean="0">
                                      <a:latin typeface="Cambria Math" panose="02040503050406030204" pitchFamily="18" charset="0"/>
                                    </a:rPr>
                                    <m:t>𝑛𝑐</m:t>
                                  </m:r>
                                </m:sup>
                              </m:sSubSup>
                              <m:r>
                                <a:rPr lang="it-IT" sz="2000" b="0" i="1" smtClean="0">
                                  <a:latin typeface="Cambria Math" panose="02040503050406030204" pitchFamily="18" charset="0"/>
                                </a:rPr>
                                <m:t>(</m:t>
                              </m:r>
                              <m:r>
                                <a:rPr lang="it-IT" sz="2000" b="0" i="1" smtClean="0">
                                  <a:latin typeface="Cambria Math" panose="02040503050406030204" pitchFamily="18" charset="0"/>
                                </a:rPr>
                                <m:t>𝑡</m:t>
                              </m:r>
                              <m:r>
                                <a:rPr lang="it-IT" sz="2000" b="0" i="1" smtClean="0">
                                  <a:latin typeface="Cambria Math" panose="02040503050406030204" pitchFamily="18" charset="0"/>
                                </a:rPr>
                                <m:t>))</m:t>
                              </m:r>
                            </m:e>
                            <m:sup>
                              <m:r>
                                <a:rPr lang="en-US" sz="2000" b="0" i="1" smtClean="0">
                                  <a:latin typeface="Cambria Math" panose="02040503050406030204" pitchFamily="18" charset="0"/>
                                </a:rPr>
                                <m:t>2</m:t>
                              </m:r>
                            </m:sup>
                          </m:sSup>
                          <m:r>
                            <a:rPr lang="en-US" sz="2000" b="0" i="1" smtClean="0">
                              <a:latin typeface="Cambria Math" panose="02040503050406030204" pitchFamily="18" charset="0"/>
                            </a:rPr>
                            <m:t> </m:t>
                          </m:r>
                        </m:e>
                      </m:nary>
                      <m:r>
                        <a:rPr lang="en-US" sz="2000" b="0" i="1" smtClean="0">
                          <a:latin typeface="Cambria Math" panose="02040503050406030204" pitchFamily="18" charset="0"/>
                        </a:rPr>
                        <m:t> </m:t>
                      </m:r>
                    </m:oMath>
                  </m:oMathPara>
                </a14:m>
                <a:endParaRPr lang="en-US" sz="2000" dirty="0"/>
              </a:p>
              <a:p>
                <a:pPr marL="0" indent="0">
                  <a:buNone/>
                </a:pPr>
                <a:endParaRPr lang="en-US" dirty="0"/>
              </a:p>
              <a:p>
                <a:pPr marL="0" indent="0">
                  <a:buNone/>
                </a:pPr>
                <a:r>
                  <a:rPr lang="en-US" dirty="0"/>
                  <a:t>The Q-statistics (squared prediction error) is a metric that accounts for the amount of variance that is not captured by the </a:t>
                </a:r>
                <a:r>
                  <a:rPr lang="en-US" b="1" dirty="0"/>
                  <a:t>chosen</a:t>
                </a:r>
                <a:r>
                  <a:rPr lang="en-US" dirty="0"/>
                  <a:t> </a:t>
                </a:r>
                <a14:m>
                  <m:oMath xmlns:m="http://schemas.openxmlformats.org/officeDocument/2006/math">
                    <m:r>
                      <a:rPr lang="it-IT" i="1">
                        <a:latin typeface="Cambria Math" panose="02040503050406030204" pitchFamily="18" charset="0"/>
                      </a:rPr>
                      <m:t>𝑙</m:t>
                    </m:r>
                  </m:oMath>
                </a14:m>
                <a:r>
                  <a:rPr lang="en-US" dirty="0"/>
                  <a:t> - dimensional PCA model, which represents the </a:t>
                </a:r>
                <a:r>
                  <a:rPr lang="en-GB" dirty="0"/>
                  <a:t>“normal behaviour” of the signals.</a:t>
                </a:r>
              </a:p>
              <a:p>
                <a:pPr marL="0" indent="0">
                  <a:buNone/>
                </a:pPr>
                <a:endParaRPr lang="en-US" dirty="0"/>
              </a:p>
            </p:txBody>
          </p:sp>
        </mc:Choice>
        <mc:Fallback xmlns="">
          <p:sp>
            <p:nvSpPr>
              <p:cNvPr id="4" name="Content Placeholder 3">
                <a:extLst>
                  <a:ext uri="{FF2B5EF4-FFF2-40B4-BE49-F238E27FC236}">
                    <a16:creationId xmlns:a16="http://schemas.microsoft.com/office/drawing/2014/main" id="{F26D57E7-10C8-48CF-B3F7-3980CDB206F9}"/>
                  </a:ext>
                </a:extLst>
              </p:cNvPr>
              <p:cNvSpPr>
                <a:spLocks noGrp="1" noRot="1" noChangeAspect="1" noMove="1" noResize="1" noEditPoints="1" noAdjustHandles="1" noChangeArrowheads="1" noChangeShapeType="1" noTextEdit="1"/>
              </p:cNvSpPr>
              <p:nvPr>
                <p:ph idx="1"/>
              </p:nvPr>
            </p:nvSpPr>
            <p:spPr>
              <a:xfrm>
                <a:off x="457200" y="942763"/>
                <a:ext cx="8686800" cy="5620352"/>
              </a:xfrm>
              <a:blipFill>
                <a:blip r:embed="rId2"/>
                <a:stretch>
                  <a:fillRect l="-1053" t="-1410" r="-1263"/>
                </a:stretch>
              </a:blipFill>
            </p:spPr>
            <p:txBody>
              <a:bodyPr/>
              <a:lstStyle/>
              <a:p>
                <a:r>
                  <a:rPr lang="it-IT">
                    <a:noFill/>
                  </a:rPr>
                  <a:t> </a:t>
                </a:r>
              </a:p>
            </p:txBody>
          </p:sp>
        </mc:Fallback>
      </mc:AlternateContent>
      <p:sp>
        <p:nvSpPr>
          <p:cNvPr id="5" name="Slide Number Placeholder 4">
            <a:extLst>
              <a:ext uri="{FF2B5EF4-FFF2-40B4-BE49-F238E27FC236}">
                <a16:creationId xmlns:a16="http://schemas.microsoft.com/office/drawing/2014/main" id="{4D1966FC-9240-4D6F-8A96-A58DC702CC87}"/>
              </a:ext>
            </a:extLst>
          </p:cNvPr>
          <p:cNvSpPr>
            <a:spLocks noGrp="1"/>
          </p:cNvSpPr>
          <p:nvPr>
            <p:ph type="sldNum" sz="quarter" idx="12"/>
          </p:nvPr>
        </p:nvSpPr>
        <p:spPr/>
        <p:txBody>
          <a:bodyPr/>
          <a:lstStyle/>
          <a:p>
            <a:fld id="{6CF46B70-BEEE-447A-8354-9995F2AD6C56}" type="slidenum">
              <a:rPr lang="en-US" smtClean="0"/>
              <a:pPr/>
              <a:t>80</a:t>
            </a:fld>
            <a:endParaRPr lang="en-US" dirty="0"/>
          </a:p>
        </p:txBody>
      </p:sp>
    </p:spTree>
    <p:extLst>
      <p:ext uri="{BB962C8B-B14F-4D97-AF65-F5344CB8AC3E}">
        <p14:creationId xmlns:p14="http://schemas.microsoft.com/office/powerpoint/2010/main" val="4137254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843DAD7-5223-402D-BA7A-4452C111F00F}"/>
              </a:ext>
            </a:extLst>
          </p:cNvPr>
          <p:cNvSpPr>
            <a:spLocks noGrp="1"/>
          </p:cNvSpPr>
          <p:nvPr>
            <p:ph type="title"/>
          </p:nvPr>
        </p:nvSpPr>
        <p:spPr/>
        <p:txBody>
          <a:bodyPr/>
          <a:lstStyle/>
          <a:p>
            <a:r>
              <a:rPr lang="it-IT" dirty="0"/>
              <a:t>Q </a:t>
            </a:r>
            <a:r>
              <a:rPr lang="it-IT" dirty="0" err="1"/>
              <a:t>Statistics</a:t>
            </a:r>
            <a:endParaRPr lang="it-IT" dirty="0"/>
          </a:p>
        </p:txBody>
      </p:sp>
      <mc:AlternateContent xmlns:mc="http://schemas.openxmlformats.org/markup-compatibility/2006" xmlns:a14="http://schemas.microsoft.com/office/drawing/2010/main">
        <mc:Choice Requires="a14">
          <p:sp>
            <p:nvSpPr>
              <p:cNvPr id="3" name="Segnaposto contenuto 2">
                <a:extLst>
                  <a:ext uri="{FF2B5EF4-FFF2-40B4-BE49-F238E27FC236}">
                    <a16:creationId xmlns:a16="http://schemas.microsoft.com/office/drawing/2014/main" id="{3CF3CF92-CEBA-4C17-8E5C-DF0EC73DD3C7}"/>
                  </a:ext>
                </a:extLst>
              </p:cNvPr>
              <p:cNvSpPr>
                <a:spLocks noGrp="1"/>
              </p:cNvSpPr>
              <p:nvPr>
                <p:ph idx="1"/>
              </p:nvPr>
            </p:nvSpPr>
            <p:spPr/>
            <p:txBody>
              <a:bodyPr/>
              <a:lstStyle/>
              <a:p>
                <a:r>
                  <a:rPr lang="it-IT" dirty="0"/>
                  <a:t>Let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𝜗</m:t>
                        </m:r>
                      </m:e>
                      <m:sub>
                        <m:r>
                          <a:rPr lang="it-IT" i="1">
                            <a:latin typeface="Cambria Math" panose="02040503050406030204" pitchFamily="18" charset="0"/>
                          </a:rPr>
                          <m:t>𝑖</m:t>
                        </m:r>
                      </m:sub>
                    </m:sSub>
                    <m:r>
                      <a:rPr lang="it-IT" i="1">
                        <a:latin typeface="Cambria Math" panose="02040503050406030204" pitchFamily="18" charset="0"/>
                      </a:rPr>
                      <m:t>=</m:t>
                    </m:r>
                    <m:nary>
                      <m:naryPr>
                        <m:chr m:val="∑"/>
                        <m:ctrlPr>
                          <a:rPr lang="it-IT" i="1">
                            <a:latin typeface="Cambria Math" panose="02040503050406030204" pitchFamily="18" charset="0"/>
                          </a:rPr>
                        </m:ctrlPr>
                      </m:naryPr>
                      <m:sub>
                        <m:r>
                          <a:rPr lang="en-US" i="1">
                            <a:latin typeface="Cambria Math" panose="02040503050406030204" pitchFamily="18" charset="0"/>
                          </a:rPr>
                          <m:t>𝑘</m:t>
                        </m:r>
                        <m:r>
                          <a:rPr lang="it-IT" i="1">
                            <a:latin typeface="Cambria Math" panose="02040503050406030204" pitchFamily="18" charset="0"/>
                          </a:rPr>
                          <m:t>=</m:t>
                        </m:r>
                        <m:r>
                          <a:rPr lang="it-IT" b="0" i="1" smtClean="0">
                            <a:latin typeface="Cambria Math" panose="02040503050406030204" pitchFamily="18" charset="0"/>
                          </a:rPr>
                          <m:t>𝑙</m:t>
                        </m:r>
                        <m:r>
                          <a:rPr lang="it-IT" i="1">
                            <a:latin typeface="Cambria Math" panose="02040503050406030204" pitchFamily="18" charset="0"/>
                          </a:rPr>
                          <m:t>+1</m:t>
                        </m:r>
                      </m:sub>
                      <m:sup>
                        <m:r>
                          <a:rPr lang="en-US" i="1">
                            <a:latin typeface="Cambria Math" panose="02040503050406030204" pitchFamily="18" charset="0"/>
                          </a:rPr>
                          <m:t>𝑛</m:t>
                        </m:r>
                      </m:sup>
                      <m:e>
                        <m:sSubSup>
                          <m:sSubSupPr>
                            <m:ctrlPr>
                              <a:rPr lang="it-IT" i="1">
                                <a:latin typeface="Cambria Math" panose="02040503050406030204" pitchFamily="18" charset="0"/>
                              </a:rPr>
                            </m:ctrlPr>
                          </m:sSubSupPr>
                          <m:e>
                            <m:r>
                              <a:rPr lang="el-GR" i="1">
                                <a:latin typeface="Cambria Math" panose="02040503050406030204" pitchFamily="18" charset="0"/>
                              </a:rPr>
                              <m:t>𝜆</m:t>
                            </m:r>
                          </m:e>
                          <m:sub>
                            <m:r>
                              <a:rPr lang="en-US" i="1">
                                <a:latin typeface="Cambria Math" panose="02040503050406030204" pitchFamily="18" charset="0"/>
                              </a:rPr>
                              <m:t>𝑘</m:t>
                            </m:r>
                          </m:sub>
                          <m:sup>
                            <m:r>
                              <a:rPr lang="it-IT" i="1">
                                <a:latin typeface="Cambria Math" panose="02040503050406030204" pitchFamily="18" charset="0"/>
                              </a:rPr>
                              <m:t>𝑖</m:t>
                            </m:r>
                          </m:sup>
                        </m:sSubSup>
                      </m:e>
                    </m:nary>
                    <m:r>
                      <a:rPr lang="en-US" i="1">
                        <a:latin typeface="Cambria Math" panose="02040503050406030204" pitchFamily="18" charset="0"/>
                      </a:rPr>
                      <m:t>, </m:t>
                    </m:r>
                    <m:r>
                      <a:rPr lang="en-US" i="1">
                        <a:latin typeface="Cambria Math" panose="02040503050406030204" pitchFamily="18" charset="0"/>
                      </a:rPr>
                      <m:t>𝑖</m:t>
                    </m:r>
                    <m:r>
                      <a:rPr lang="en-US" i="1">
                        <a:latin typeface="Cambria Math" panose="02040503050406030204" pitchFamily="18" charset="0"/>
                      </a:rPr>
                      <m:t>=1,2,3;  </m:t>
                    </m:r>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0</m:t>
                        </m:r>
                      </m:sub>
                    </m:sSub>
                    <m:r>
                      <a:rPr lang="en-US" i="1">
                        <a:latin typeface="Cambria Math" panose="02040503050406030204" pitchFamily="18" charset="0"/>
                      </a:rPr>
                      <m:t>=1−</m:t>
                    </m:r>
                    <m:f>
                      <m:fPr>
                        <m:ctrlPr>
                          <a:rPr lang="en-US" i="1">
                            <a:latin typeface="Cambria Math" panose="02040503050406030204" pitchFamily="18" charset="0"/>
                          </a:rPr>
                        </m:ctrlPr>
                      </m:fPr>
                      <m:num>
                        <m:r>
                          <a:rPr lang="en-US" i="1">
                            <a:latin typeface="Cambria Math" panose="02040503050406030204" pitchFamily="18" charset="0"/>
                          </a:rPr>
                          <m:t>2</m:t>
                        </m:r>
                        <m:sSub>
                          <m:sSubPr>
                            <m:ctrlPr>
                              <a:rPr lang="en-US" i="1">
                                <a:latin typeface="Cambria Math" panose="02040503050406030204" pitchFamily="18" charset="0"/>
                              </a:rPr>
                            </m:ctrlPr>
                          </m:sSubPr>
                          <m:e>
                            <m:r>
                              <a:rPr lang="en-US" i="1">
                                <a:latin typeface="Cambria Math" panose="02040503050406030204" pitchFamily="18" charset="0"/>
                              </a:rPr>
                              <m:t>𝜃</m:t>
                            </m:r>
                          </m:e>
                          <m:sub>
                            <m:r>
                              <a:rPr lang="en-US" i="1">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𝜃</m:t>
                            </m:r>
                          </m:e>
                          <m:sub>
                            <m:r>
                              <a:rPr lang="en-US" i="1">
                                <a:latin typeface="Cambria Math" panose="02040503050406030204" pitchFamily="18" charset="0"/>
                              </a:rPr>
                              <m:t>3</m:t>
                            </m:r>
                          </m:sub>
                        </m:sSub>
                      </m:num>
                      <m:den>
                        <m:r>
                          <a:rPr lang="en-US" i="1">
                            <a:latin typeface="Cambria Math" panose="02040503050406030204" pitchFamily="18" charset="0"/>
                          </a:rPr>
                          <m:t>3</m:t>
                        </m:r>
                        <m:sSubSup>
                          <m:sSubSupPr>
                            <m:ctrlPr>
                              <a:rPr lang="en-US" i="1">
                                <a:latin typeface="Cambria Math" panose="02040503050406030204" pitchFamily="18" charset="0"/>
                              </a:rPr>
                            </m:ctrlPr>
                          </m:sSubSupPr>
                          <m:e>
                            <m:r>
                              <a:rPr lang="en-US" i="1">
                                <a:latin typeface="Cambria Math" panose="02040503050406030204" pitchFamily="18" charset="0"/>
                              </a:rPr>
                              <m:t>𝜃</m:t>
                            </m:r>
                          </m:e>
                          <m:sub>
                            <m:r>
                              <a:rPr lang="en-US" i="1">
                                <a:latin typeface="Cambria Math" panose="02040503050406030204" pitchFamily="18" charset="0"/>
                              </a:rPr>
                              <m:t>2</m:t>
                            </m:r>
                          </m:sub>
                          <m:sup>
                            <m:r>
                              <a:rPr lang="en-US" i="1">
                                <a:latin typeface="Cambria Math" panose="02040503050406030204" pitchFamily="18" charset="0"/>
                              </a:rPr>
                              <m:t>2</m:t>
                            </m:r>
                          </m:sup>
                        </m:sSubSup>
                      </m:den>
                    </m:f>
                  </m:oMath>
                </a14:m>
                <a:endParaRPr lang="it-IT" dirty="0"/>
              </a:p>
              <a:p>
                <a:endParaRPr lang="it-IT" dirty="0"/>
              </a:p>
              <a:p>
                <a14:m>
                  <m:oMath xmlns:m="http://schemas.openxmlformats.org/officeDocument/2006/math">
                    <m:r>
                      <a:rPr lang="it-IT" b="0" i="1" smtClean="0">
                        <a:latin typeface="Cambria Math" panose="02040503050406030204" pitchFamily="18" charset="0"/>
                      </a:rPr>
                      <m:t>𝑐</m:t>
                    </m:r>
                    <m:r>
                      <a:rPr lang="it-IT" b="0" i="1" smtClean="0">
                        <a:latin typeface="Cambria Math" panose="02040503050406030204" pitchFamily="18" charset="0"/>
                      </a:rPr>
                      <m:t>=</m:t>
                    </m:r>
                    <m:f>
                      <m:fPr>
                        <m:ctrlPr>
                          <a:rPr lang="it-IT" b="0" i="1" smtClean="0">
                            <a:latin typeface="Cambria Math" panose="02040503050406030204" pitchFamily="18" charset="0"/>
                          </a:rPr>
                        </m:ctrlPr>
                      </m:fPr>
                      <m:num>
                        <m:sSub>
                          <m:sSubPr>
                            <m:ctrlPr>
                              <a:rPr lang="it-IT" b="0" i="1" smtClean="0">
                                <a:latin typeface="Cambria Math" panose="02040503050406030204" pitchFamily="18" charset="0"/>
                              </a:rPr>
                            </m:ctrlPr>
                          </m:sSubPr>
                          <m:e>
                            <m:r>
                              <a:rPr lang="it-IT" b="0" i="1" smtClean="0">
                                <a:latin typeface="Cambria Math" panose="02040503050406030204" pitchFamily="18" charset="0"/>
                              </a:rPr>
                              <m:t>𝜃</m:t>
                            </m:r>
                          </m:e>
                          <m:sub>
                            <m:r>
                              <a:rPr lang="it-IT" b="0" i="1" smtClean="0">
                                <a:latin typeface="Cambria Math" panose="02040503050406030204" pitchFamily="18" charset="0"/>
                              </a:rPr>
                              <m:t>1</m:t>
                            </m:r>
                          </m:sub>
                        </m:sSub>
                        <m:d>
                          <m:dPr>
                            <m:begChr m:val="["/>
                            <m:endChr m:val="]"/>
                            <m:ctrlPr>
                              <a:rPr lang="it-IT" b="0" i="1" smtClean="0">
                                <a:latin typeface="Cambria Math" panose="02040503050406030204" pitchFamily="18" charset="0"/>
                              </a:rPr>
                            </m:ctrlPr>
                          </m:dPr>
                          <m:e>
                            <m:sSup>
                              <m:sSupPr>
                                <m:ctrlPr>
                                  <a:rPr lang="it-IT" b="0" i="1" smtClean="0">
                                    <a:latin typeface="Cambria Math" panose="02040503050406030204" pitchFamily="18" charset="0"/>
                                  </a:rPr>
                                </m:ctrlPr>
                              </m:sSupPr>
                              <m:e>
                                <m:d>
                                  <m:dPr>
                                    <m:ctrlPr>
                                      <a:rPr lang="it-IT" b="0" i="1" smtClean="0">
                                        <a:latin typeface="Cambria Math" panose="02040503050406030204" pitchFamily="18" charset="0"/>
                                      </a:rPr>
                                    </m:ctrlPr>
                                  </m:dPr>
                                  <m:e>
                                    <m:f>
                                      <m:fPr>
                                        <m:ctrlPr>
                                          <a:rPr lang="it-IT" b="0" i="1" smtClean="0">
                                            <a:latin typeface="Cambria Math" panose="02040503050406030204" pitchFamily="18" charset="0"/>
                                          </a:rPr>
                                        </m:ctrlPr>
                                      </m:fPr>
                                      <m:num>
                                        <m:r>
                                          <a:rPr lang="it-IT" b="0" i="1" smtClean="0">
                                            <a:latin typeface="Cambria Math" panose="02040503050406030204" pitchFamily="18" charset="0"/>
                                          </a:rPr>
                                          <m:t>𝑄</m:t>
                                        </m:r>
                                      </m:num>
                                      <m:den>
                                        <m:sSub>
                                          <m:sSubPr>
                                            <m:ctrlPr>
                                              <a:rPr lang="it-IT" b="0" i="1" smtClean="0">
                                                <a:latin typeface="Cambria Math" panose="02040503050406030204" pitchFamily="18" charset="0"/>
                                              </a:rPr>
                                            </m:ctrlPr>
                                          </m:sSubPr>
                                          <m:e>
                                            <m:r>
                                              <a:rPr lang="it-IT" b="0" i="1" smtClean="0">
                                                <a:latin typeface="Cambria Math" panose="02040503050406030204" pitchFamily="18" charset="0"/>
                                              </a:rPr>
                                              <m:t>𝜃</m:t>
                                            </m:r>
                                          </m:e>
                                          <m:sub>
                                            <m:r>
                                              <a:rPr lang="it-IT" b="0" i="1" smtClean="0">
                                                <a:latin typeface="Cambria Math" panose="02040503050406030204" pitchFamily="18" charset="0"/>
                                              </a:rPr>
                                              <m:t>1</m:t>
                                            </m:r>
                                          </m:sub>
                                        </m:sSub>
                                      </m:den>
                                    </m:f>
                                  </m:e>
                                </m:d>
                              </m:e>
                              <m:sup>
                                <m:sSub>
                                  <m:sSubPr>
                                    <m:ctrlPr>
                                      <a:rPr lang="it-IT" b="0" i="1" smtClean="0">
                                        <a:latin typeface="Cambria Math" panose="02040503050406030204" pitchFamily="18" charset="0"/>
                                      </a:rPr>
                                    </m:ctrlPr>
                                  </m:sSubPr>
                                  <m:e>
                                    <m:r>
                                      <a:rPr lang="it-IT" b="0" i="1" smtClean="0">
                                        <a:latin typeface="Cambria Math" panose="02040503050406030204" pitchFamily="18" charset="0"/>
                                      </a:rPr>
                                      <m:t>h</m:t>
                                    </m:r>
                                  </m:e>
                                  <m:sub>
                                    <m:r>
                                      <a:rPr lang="it-IT" b="0" i="1" smtClean="0">
                                        <a:latin typeface="Cambria Math" panose="02040503050406030204" pitchFamily="18" charset="0"/>
                                      </a:rPr>
                                      <m:t>0</m:t>
                                    </m:r>
                                  </m:sub>
                                </m:sSub>
                              </m:sup>
                            </m:sSup>
                            <m:r>
                              <a:rPr lang="it-IT" b="0" i="1" smtClean="0">
                                <a:latin typeface="Cambria Math" panose="02040503050406030204" pitchFamily="18" charset="0"/>
                              </a:rPr>
                              <m:t>−1−</m:t>
                            </m:r>
                            <m:f>
                              <m:fPr>
                                <m:ctrlPr>
                                  <a:rPr lang="it-IT" i="1">
                                    <a:latin typeface="Cambria Math" panose="02040503050406030204" pitchFamily="18" charset="0"/>
                                  </a:rPr>
                                </m:ctrlPr>
                              </m:fPr>
                              <m:num>
                                <m:sSub>
                                  <m:sSubPr>
                                    <m:ctrlPr>
                                      <a:rPr lang="it-IT" i="1">
                                        <a:latin typeface="Cambria Math" panose="02040503050406030204" pitchFamily="18" charset="0"/>
                                      </a:rPr>
                                    </m:ctrlPr>
                                  </m:sSubPr>
                                  <m:e>
                                    <m:sSub>
                                      <m:sSubPr>
                                        <m:ctrlPr>
                                          <a:rPr lang="it-IT" i="1">
                                            <a:latin typeface="Cambria Math" panose="02040503050406030204" pitchFamily="18" charset="0"/>
                                          </a:rPr>
                                        </m:ctrlPr>
                                      </m:sSubPr>
                                      <m:e>
                                        <m:r>
                                          <a:rPr lang="it-IT" i="1">
                                            <a:latin typeface="Cambria Math" panose="02040503050406030204" pitchFamily="18" charset="0"/>
                                          </a:rPr>
                                          <m:t>𝜃</m:t>
                                        </m:r>
                                      </m:e>
                                      <m:sub>
                                        <m:r>
                                          <a:rPr lang="it-IT" i="1">
                                            <a:latin typeface="Cambria Math" panose="02040503050406030204" pitchFamily="18" charset="0"/>
                                          </a:rPr>
                                          <m:t>2</m:t>
                                        </m:r>
                                      </m:sub>
                                    </m:sSub>
                                    <m:r>
                                      <a:rPr lang="it-IT" i="1">
                                        <a:latin typeface="Cambria Math" panose="02040503050406030204" pitchFamily="18" charset="0"/>
                                      </a:rPr>
                                      <m:t>h</m:t>
                                    </m:r>
                                  </m:e>
                                  <m:sub>
                                    <m:r>
                                      <a:rPr lang="it-IT" i="1">
                                        <a:latin typeface="Cambria Math" panose="02040503050406030204" pitchFamily="18" charset="0"/>
                                      </a:rPr>
                                      <m:t>0</m:t>
                                    </m:r>
                                  </m:sub>
                                </m:sSub>
                                <m:d>
                                  <m:dPr>
                                    <m:ctrlPr>
                                      <a:rPr lang="it-IT" i="1" smtClean="0">
                                        <a:latin typeface="Cambria Math" panose="02040503050406030204" pitchFamily="18" charset="0"/>
                                      </a:rPr>
                                    </m:ctrlPr>
                                  </m:dPr>
                                  <m:e>
                                    <m:sSub>
                                      <m:sSubPr>
                                        <m:ctrlPr>
                                          <a:rPr lang="it-IT" b="0" i="1" smtClean="0">
                                            <a:latin typeface="Cambria Math" panose="02040503050406030204" pitchFamily="18" charset="0"/>
                                          </a:rPr>
                                        </m:ctrlPr>
                                      </m:sSubPr>
                                      <m:e>
                                        <m:r>
                                          <a:rPr lang="it-IT" b="0" i="1" smtClean="0">
                                            <a:latin typeface="Cambria Math" panose="02040503050406030204" pitchFamily="18" charset="0"/>
                                          </a:rPr>
                                          <m:t>h</m:t>
                                        </m:r>
                                      </m:e>
                                      <m:sub>
                                        <m:r>
                                          <a:rPr lang="it-IT" b="0" i="1" smtClean="0">
                                            <a:latin typeface="Cambria Math" panose="02040503050406030204" pitchFamily="18" charset="0"/>
                                          </a:rPr>
                                          <m:t>0</m:t>
                                        </m:r>
                                      </m:sub>
                                    </m:sSub>
                                    <m:r>
                                      <a:rPr lang="it-IT" b="0" i="1" smtClean="0">
                                        <a:latin typeface="Cambria Math" panose="02040503050406030204" pitchFamily="18" charset="0"/>
                                      </a:rPr>
                                      <m:t>−1</m:t>
                                    </m:r>
                                  </m:e>
                                </m:d>
                              </m:num>
                              <m:den>
                                <m:sSubSup>
                                  <m:sSubSupPr>
                                    <m:ctrlPr>
                                      <a:rPr lang="it-IT" b="0" i="1" smtClean="0">
                                        <a:latin typeface="Cambria Math" panose="02040503050406030204" pitchFamily="18" charset="0"/>
                                      </a:rPr>
                                    </m:ctrlPr>
                                  </m:sSubSupPr>
                                  <m:e>
                                    <m:r>
                                      <a:rPr lang="it-IT" b="0" i="1" smtClean="0">
                                        <a:latin typeface="Cambria Math" panose="02040503050406030204" pitchFamily="18" charset="0"/>
                                      </a:rPr>
                                      <m:t>𝜃</m:t>
                                    </m:r>
                                  </m:e>
                                  <m:sub>
                                    <m:r>
                                      <a:rPr lang="it-IT" b="0" i="1" smtClean="0">
                                        <a:latin typeface="Cambria Math" panose="02040503050406030204" pitchFamily="18" charset="0"/>
                                      </a:rPr>
                                      <m:t>1</m:t>
                                    </m:r>
                                  </m:sub>
                                  <m:sup>
                                    <m:r>
                                      <a:rPr lang="it-IT" b="0" i="1" smtClean="0">
                                        <a:latin typeface="Cambria Math" panose="02040503050406030204" pitchFamily="18" charset="0"/>
                                      </a:rPr>
                                      <m:t>2</m:t>
                                    </m:r>
                                  </m:sup>
                                </m:sSubSup>
                              </m:den>
                            </m:f>
                          </m:e>
                        </m:d>
                      </m:num>
                      <m:den>
                        <m:rad>
                          <m:radPr>
                            <m:degHide m:val="on"/>
                            <m:ctrlPr>
                              <a:rPr lang="it-IT" b="0" i="1" smtClean="0">
                                <a:latin typeface="Cambria Math" panose="02040503050406030204" pitchFamily="18" charset="0"/>
                              </a:rPr>
                            </m:ctrlPr>
                          </m:radPr>
                          <m:deg/>
                          <m:e>
                            <m:r>
                              <a:rPr lang="it-IT" b="0" i="1" smtClean="0">
                                <a:latin typeface="Cambria Math" panose="02040503050406030204" pitchFamily="18" charset="0"/>
                              </a:rPr>
                              <m:t>2</m:t>
                            </m:r>
                            <m:sSub>
                              <m:sSubPr>
                                <m:ctrlPr>
                                  <a:rPr lang="it-IT" b="0" i="1" smtClean="0">
                                    <a:latin typeface="Cambria Math" panose="02040503050406030204" pitchFamily="18" charset="0"/>
                                  </a:rPr>
                                </m:ctrlPr>
                              </m:sSubPr>
                              <m:e>
                                <m:r>
                                  <a:rPr lang="it-IT" b="0" i="1" smtClean="0">
                                    <a:latin typeface="Cambria Math" panose="02040503050406030204" pitchFamily="18" charset="0"/>
                                  </a:rPr>
                                  <m:t>𝜃</m:t>
                                </m:r>
                              </m:e>
                              <m:sub>
                                <m:r>
                                  <a:rPr lang="it-IT" b="0" i="1" smtClean="0">
                                    <a:latin typeface="Cambria Math" panose="02040503050406030204" pitchFamily="18" charset="0"/>
                                  </a:rPr>
                                  <m:t>2</m:t>
                                </m:r>
                              </m:sub>
                            </m:sSub>
                            <m:sSubSup>
                              <m:sSubSupPr>
                                <m:ctrlPr>
                                  <a:rPr lang="it-IT" b="0" i="1" smtClean="0">
                                    <a:latin typeface="Cambria Math" panose="02040503050406030204" pitchFamily="18" charset="0"/>
                                  </a:rPr>
                                </m:ctrlPr>
                              </m:sSubSupPr>
                              <m:e>
                                <m:r>
                                  <a:rPr lang="it-IT" b="0" i="1" smtClean="0">
                                    <a:latin typeface="Cambria Math" panose="02040503050406030204" pitchFamily="18" charset="0"/>
                                  </a:rPr>
                                  <m:t>h</m:t>
                                </m:r>
                              </m:e>
                              <m:sub>
                                <m:r>
                                  <a:rPr lang="it-IT" b="0" i="1" smtClean="0">
                                    <a:latin typeface="Cambria Math" panose="02040503050406030204" pitchFamily="18" charset="0"/>
                                  </a:rPr>
                                  <m:t>0</m:t>
                                </m:r>
                              </m:sub>
                              <m:sup>
                                <m:r>
                                  <a:rPr lang="it-IT" b="0" i="1" smtClean="0">
                                    <a:latin typeface="Cambria Math" panose="02040503050406030204" pitchFamily="18" charset="0"/>
                                  </a:rPr>
                                  <m:t>2</m:t>
                                </m:r>
                              </m:sup>
                            </m:sSubSup>
                          </m:e>
                        </m:rad>
                      </m:den>
                    </m:f>
                    <m:r>
                      <a:rPr lang="it-IT" b="0" i="1" smtClean="0">
                        <a:latin typeface="Cambria Math" panose="02040503050406030204" pitchFamily="18" charset="0"/>
                      </a:rPr>
                      <m:t> </m:t>
                    </m:r>
                  </m:oMath>
                </a14:m>
                <a:r>
                  <a:rPr lang="it-IT" dirty="0"/>
                  <a:t>  </a:t>
                </a:r>
                <a:r>
                  <a:rPr lang="it-IT" dirty="0" err="1"/>
                  <a:t>is</a:t>
                </a:r>
                <a:r>
                  <a:rPr lang="it-IT" dirty="0"/>
                  <a:t> </a:t>
                </a:r>
                <a:r>
                  <a:rPr lang="it-IT" dirty="0" err="1"/>
                  <a:t>approximately</a:t>
                </a:r>
                <a:r>
                  <a:rPr lang="it-IT" dirty="0"/>
                  <a:t> </a:t>
                </a:r>
                <a14:m>
                  <m:oMath xmlns:m="http://schemas.openxmlformats.org/officeDocument/2006/math">
                    <m:r>
                      <a:rPr lang="it-IT" b="0" i="1" smtClean="0">
                        <a:latin typeface="Cambria Math" panose="02040503050406030204" pitchFamily="18" charset="0"/>
                      </a:rPr>
                      <m:t>𝑁</m:t>
                    </m:r>
                    <m:r>
                      <a:rPr lang="it-IT" b="0" i="1" smtClean="0">
                        <a:latin typeface="Cambria Math" panose="02040503050406030204" pitchFamily="18" charset="0"/>
                      </a:rPr>
                      <m:t>(0,1)</m:t>
                    </m:r>
                  </m:oMath>
                </a14:m>
                <a:endParaRPr lang="it-IT" dirty="0"/>
              </a:p>
            </p:txBody>
          </p:sp>
        </mc:Choice>
        <mc:Fallback xmlns="">
          <p:sp>
            <p:nvSpPr>
              <p:cNvPr id="3" name="Segnaposto contenuto 2">
                <a:extLst>
                  <a:ext uri="{FF2B5EF4-FFF2-40B4-BE49-F238E27FC236}">
                    <a16:creationId xmlns:a16="http://schemas.microsoft.com/office/drawing/2014/main" id="{3CF3CF92-CEBA-4C17-8E5C-DF0EC73DD3C7}"/>
                  </a:ext>
                </a:extLst>
              </p:cNvPr>
              <p:cNvSpPr>
                <a:spLocks noGrp="1" noRot="1" noChangeAspect="1" noMove="1" noResize="1" noEditPoints="1" noAdjustHandles="1" noChangeArrowheads="1" noChangeShapeType="1" noTextEdit="1"/>
              </p:cNvSpPr>
              <p:nvPr>
                <p:ph idx="1"/>
              </p:nvPr>
            </p:nvSpPr>
            <p:spPr>
              <a:blipFill>
                <a:blip r:embed="rId3"/>
                <a:stretch>
                  <a:fillRect l="-963" t="-108"/>
                </a:stretch>
              </a:blipFill>
            </p:spPr>
            <p:txBody>
              <a:bodyPr/>
              <a:lstStyle/>
              <a:p>
                <a:r>
                  <a:rPr lang="it-IT">
                    <a:noFill/>
                  </a:rPr>
                  <a:t> </a:t>
                </a:r>
              </a:p>
            </p:txBody>
          </p:sp>
        </mc:Fallback>
      </mc:AlternateContent>
      <p:sp>
        <p:nvSpPr>
          <p:cNvPr id="4" name="Segnaposto numero diapositiva 3">
            <a:extLst>
              <a:ext uri="{FF2B5EF4-FFF2-40B4-BE49-F238E27FC236}">
                <a16:creationId xmlns:a16="http://schemas.microsoft.com/office/drawing/2014/main" id="{D0D12070-3E14-4401-9EA4-1E6FB11FC7F7}"/>
              </a:ext>
            </a:extLst>
          </p:cNvPr>
          <p:cNvSpPr>
            <a:spLocks noGrp="1"/>
          </p:cNvSpPr>
          <p:nvPr>
            <p:ph type="sldNum" sz="quarter" idx="12"/>
          </p:nvPr>
        </p:nvSpPr>
        <p:spPr/>
        <p:txBody>
          <a:bodyPr/>
          <a:lstStyle/>
          <a:p>
            <a:fld id="{6CF46B70-BEEE-447A-8354-9995F2AD6C56}" type="slidenum">
              <a:rPr lang="en-US" smtClean="0"/>
              <a:pPr/>
              <a:t>81</a:t>
            </a:fld>
            <a:endParaRPr lang="en-US" dirty="0"/>
          </a:p>
        </p:txBody>
      </p:sp>
      <p:sp>
        <p:nvSpPr>
          <p:cNvPr id="5" name="AutoShape 9">
            <a:extLst>
              <a:ext uri="{FF2B5EF4-FFF2-40B4-BE49-F238E27FC236}">
                <a16:creationId xmlns:a16="http://schemas.microsoft.com/office/drawing/2014/main" id="{3FF55E5F-2BD3-4065-B06B-1BC25B0FB632}"/>
              </a:ext>
            </a:extLst>
          </p:cNvPr>
          <p:cNvSpPr>
            <a:spLocks noChangeAspect="1" noChangeArrowheads="1"/>
          </p:cNvSpPr>
          <p:nvPr/>
        </p:nvSpPr>
        <p:spPr bwMode="auto">
          <a:xfrm>
            <a:off x="3485752" y="1813178"/>
            <a:ext cx="812303" cy="99042"/>
          </a:xfrm>
          <a:prstGeom prst="downArrow">
            <a:avLst>
              <a:gd name="adj1" fmla="val 54898"/>
              <a:gd name="adj2" fmla="val 100000"/>
            </a:avLst>
          </a:prstGeom>
          <a:solidFill>
            <a:srgbClr val="00B050"/>
          </a:solidFill>
          <a:ln w="9525">
            <a:solidFill>
              <a:srgbClr val="00B050"/>
            </a:solidFill>
            <a:miter lim="800000"/>
            <a:headEnd/>
            <a:tailEnd/>
          </a:ln>
        </p:spPr>
        <p:txBody>
          <a:bodyPr wrap="none" anchor="ctr"/>
          <a:lstStyle/>
          <a:p>
            <a:pPr marL="0" marR="0" lvl="0" indent="0" algn="ctr" defTabSz="914400" eaLnBrk="0" fontAlgn="auto" latinLnBrk="0" hangingPunct="0">
              <a:lnSpc>
                <a:spcPct val="100000"/>
              </a:lnSpc>
              <a:spcBef>
                <a:spcPct val="20000"/>
              </a:spcBef>
              <a:spcAft>
                <a:spcPts val="0"/>
              </a:spcAft>
              <a:buClrTx/>
              <a:buSzTx/>
              <a:buFontTx/>
              <a:buNone/>
              <a:tabLst/>
              <a:defRPr/>
            </a:pPr>
            <a:endParaRPr kumimoji="0" lang="it-IT" sz="1050" b="0" i="0" u="none" strike="noStrike" kern="0" cap="none" spc="0" normalizeH="0" baseline="0" noProof="0" dirty="0">
              <a:ln>
                <a:noFill/>
              </a:ln>
              <a:solidFill>
                <a:sysClr val="windowText" lastClr="000000"/>
              </a:solidFill>
              <a:effectLst/>
              <a:uLnTx/>
              <a:uFillTx/>
            </a:endParaRPr>
          </a:p>
        </p:txBody>
      </p:sp>
      <p:sp>
        <p:nvSpPr>
          <p:cNvPr id="6" name="CasellaDiTesto 5">
            <a:extLst>
              <a:ext uri="{FF2B5EF4-FFF2-40B4-BE49-F238E27FC236}">
                <a16:creationId xmlns:a16="http://schemas.microsoft.com/office/drawing/2014/main" id="{642C2BFA-4FAB-40CF-9538-C11FE0954128}"/>
              </a:ext>
            </a:extLst>
          </p:cNvPr>
          <p:cNvSpPr txBox="1"/>
          <p:nvPr/>
        </p:nvSpPr>
        <p:spPr>
          <a:xfrm>
            <a:off x="8703719" y="4985952"/>
            <a:ext cx="184731" cy="369332"/>
          </a:xfrm>
          <a:prstGeom prst="rect">
            <a:avLst/>
          </a:prstGeom>
          <a:noFill/>
        </p:spPr>
        <p:txBody>
          <a:bodyPr wrap="none" rtlCol="0">
            <a:spAutoFit/>
          </a:bodyPr>
          <a:lstStyle/>
          <a:p>
            <a:endParaRPr lang="it-IT" dirty="0"/>
          </a:p>
        </p:txBody>
      </p:sp>
      <p:sp>
        <p:nvSpPr>
          <p:cNvPr id="7" name="CasellaDiTesto 6">
            <a:extLst>
              <a:ext uri="{FF2B5EF4-FFF2-40B4-BE49-F238E27FC236}">
                <a16:creationId xmlns:a16="http://schemas.microsoft.com/office/drawing/2014/main" id="{1B8DF210-E702-4F45-8B45-7963347F3643}"/>
              </a:ext>
            </a:extLst>
          </p:cNvPr>
          <p:cNvSpPr txBox="1"/>
          <p:nvPr/>
        </p:nvSpPr>
        <p:spPr>
          <a:xfrm>
            <a:off x="4845947" y="1647553"/>
            <a:ext cx="3496807" cy="923330"/>
          </a:xfrm>
          <a:prstGeom prst="rect">
            <a:avLst/>
          </a:prstGeom>
          <a:noFill/>
        </p:spPr>
        <p:txBody>
          <a:bodyPr wrap="square" rtlCol="0">
            <a:spAutoFit/>
          </a:bodyPr>
          <a:lstStyle/>
          <a:p>
            <a:r>
              <a:rPr lang="it-IT" sz="1200" dirty="0" err="1"/>
              <a:t>Theorem</a:t>
            </a:r>
            <a:r>
              <a:rPr lang="it-IT" sz="1200" dirty="0"/>
              <a:t> ,</a:t>
            </a:r>
            <a:r>
              <a:rPr lang="it-IT" sz="1200" dirty="0" err="1"/>
              <a:t>see</a:t>
            </a:r>
            <a:r>
              <a:rPr lang="it-IT" sz="1200" dirty="0"/>
              <a:t> </a:t>
            </a:r>
            <a:r>
              <a:rPr lang="it-IT" sz="1200" dirty="0" err="1"/>
              <a:t>Appendix</a:t>
            </a:r>
            <a:r>
              <a:rPr lang="it-IT" sz="1200" dirty="0"/>
              <a:t> 1,</a:t>
            </a:r>
            <a:r>
              <a:rPr lang="en-GB" sz="1200" dirty="0"/>
              <a:t> J.E. Jackson and G.S. </a:t>
            </a:r>
            <a:r>
              <a:rPr lang="en-GB" sz="1200" dirty="0" err="1"/>
              <a:t>Mudholkar</a:t>
            </a:r>
            <a:r>
              <a:rPr lang="en-GB" sz="1200" dirty="0"/>
              <a:t>, </a:t>
            </a:r>
            <a:r>
              <a:rPr lang="en-GB" sz="1200" dirty="0" err="1"/>
              <a:t>Technometrics</a:t>
            </a:r>
            <a:r>
              <a:rPr lang="en-GB" sz="1200" dirty="0"/>
              <a:t>, 21(3), (1979), 341-349</a:t>
            </a:r>
            <a:endParaRPr lang="it-IT" sz="1200" dirty="0"/>
          </a:p>
          <a:p>
            <a:r>
              <a:rPr lang="it-IT" dirty="0"/>
              <a:t>  </a:t>
            </a:r>
          </a:p>
        </p:txBody>
      </p:sp>
      <p:pic>
        <p:nvPicPr>
          <p:cNvPr id="21" name="Picture 146">
            <a:extLst>
              <a:ext uri="{FF2B5EF4-FFF2-40B4-BE49-F238E27FC236}">
                <a16:creationId xmlns:a16="http://schemas.microsoft.com/office/drawing/2014/main" id="{75CC1B78-EB0B-4F47-A617-06EF3E26DA8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0774" t="40552" r="50977" b="23135"/>
          <a:stretch/>
        </p:blipFill>
        <p:spPr bwMode="auto">
          <a:xfrm>
            <a:off x="736145" y="3649945"/>
            <a:ext cx="2394962" cy="17053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2" name="CasellaDiTesto 21">
            <a:extLst>
              <a:ext uri="{FF2B5EF4-FFF2-40B4-BE49-F238E27FC236}">
                <a16:creationId xmlns:a16="http://schemas.microsoft.com/office/drawing/2014/main" id="{81E33D17-CEB5-48FA-B343-ECA4DF18C479}"/>
              </a:ext>
            </a:extLst>
          </p:cNvPr>
          <p:cNvSpPr txBox="1"/>
          <p:nvPr/>
        </p:nvSpPr>
        <p:spPr>
          <a:xfrm>
            <a:off x="2907651" y="5098837"/>
            <a:ext cx="292254" cy="369332"/>
          </a:xfrm>
          <a:prstGeom prst="rect">
            <a:avLst/>
          </a:prstGeom>
          <a:solidFill>
            <a:schemeClr val="bg1"/>
          </a:solidFill>
        </p:spPr>
        <p:txBody>
          <a:bodyPr wrap="square" rtlCol="0">
            <a:spAutoFit/>
          </a:bodyPr>
          <a:lstStyle/>
          <a:p>
            <a:r>
              <a:rPr lang="it-IT" i="1" dirty="0"/>
              <a:t>c</a:t>
            </a:r>
          </a:p>
        </p:txBody>
      </p:sp>
      <p:sp>
        <p:nvSpPr>
          <p:cNvPr id="23" name="CasellaDiTesto 22">
            <a:extLst>
              <a:ext uri="{FF2B5EF4-FFF2-40B4-BE49-F238E27FC236}">
                <a16:creationId xmlns:a16="http://schemas.microsoft.com/office/drawing/2014/main" id="{3D376942-2010-4EEA-B7CC-2B9C86D170C8}"/>
              </a:ext>
            </a:extLst>
          </p:cNvPr>
          <p:cNvSpPr txBox="1"/>
          <p:nvPr/>
        </p:nvSpPr>
        <p:spPr>
          <a:xfrm>
            <a:off x="1840538" y="3430722"/>
            <a:ext cx="1148614" cy="369332"/>
          </a:xfrm>
          <a:prstGeom prst="rect">
            <a:avLst/>
          </a:prstGeom>
          <a:solidFill>
            <a:schemeClr val="bg1"/>
          </a:solidFill>
        </p:spPr>
        <p:txBody>
          <a:bodyPr wrap="square" rtlCol="0">
            <a:spAutoFit/>
          </a:bodyPr>
          <a:lstStyle/>
          <a:p>
            <a:endParaRPr lang="it-IT" dirty="0"/>
          </a:p>
        </p:txBody>
      </p:sp>
      <p:sp>
        <p:nvSpPr>
          <p:cNvPr id="24" name="AutoShape 9">
            <a:extLst>
              <a:ext uri="{FF2B5EF4-FFF2-40B4-BE49-F238E27FC236}">
                <a16:creationId xmlns:a16="http://schemas.microsoft.com/office/drawing/2014/main" id="{09ADECE8-FDFA-4A9A-8601-5D6D43B45227}"/>
              </a:ext>
            </a:extLst>
          </p:cNvPr>
          <p:cNvSpPr>
            <a:spLocks noChangeAspect="1" noChangeArrowheads="1"/>
          </p:cNvSpPr>
          <p:nvPr/>
        </p:nvSpPr>
        <p:spPr bwMode="auto">
          <a:xfrm rot="16200000">
            <a:off x="3318064" y="4453092"/>
            <a:ext cx="812303" cy="99042"/>
          </a:xfrm>
          <a:prstGeom prst="downArrow">
            <a:avLst>
              <a:gd name="adj1" fmla="val 54898"/>
              <a:gd name="adj2" fmla="val 100000"/>
            </a:avLst>
          </a:prstGeom>
          <a:solidFill>
            <a:srgbClr val="00B050"/>
          </a:solidFill>
          <a:ln w="9525">
            <a:solidFill>
              <a:srgbClr val="00B050"/>
            </a:solidFill>
            <a:miter lim="800000"/>
            <a:headEnd/>
            <a:tailEnd/>
          </a:ln>
        </p:spPr>
        <p:txBody>
          <a:bodyPr wrap="none" anchor="ctr"/>
          <a:lstStyle/>
          <a:p>
            <a:pPr marL="0" marR="0" lvl="0" indent="0" algn="ctr" defTabSz="914400" eaLnBrk="0" fontAlgn="auto" latinLnBrk="0" hangingPunct="0">
              <a:lnSpc>
                <a:spcPct val="100000"/>
              </a:lnSpc>
              <a:spcBef>
                <a:spcPct val="20000"/>
              </a:spcBef>
              <a:spcAft>
                <a:spcPts val="0"/>
              </a:spcAft>
              <a:buClrTx/>
              <a:buSzTx/>
              <a:buFontTx/>
              <a:buNone/>
              <a:tabLst/>
              <a:defRPr/>
            </a:pPr>
            <a:endParaRPr kumimoji="0" lang="it-IT" sz="1050" b="0" i="0" u="none" strike="noStrike" kern="0" cap="none" spc="0" normalizeH="0" baseline="0" noProof="0" dirty="0">
              <a:ln>
                <a:noFill/>
              </a:ln>
              <a:solidFill>
                <a:sysClr val="windowText" lastClr="000000"/>
              </a:solidFill>
              <a:effectLst/>
              <a:uLnTx/>
              <a:uFillTx/>
            </a:endParaRPr>
          </a:p>
        </p:txBody>
      </p:sp>
      <p:pic>
        <p:nvPicPr>
          <p:cNvPr id="45" name="Immagine 44">
            <a:extLst>
              <a:ext uri="{FF2B5EF4-FFF2-40B4-BE49-F238E27FC236}">
                <a16:creationId xmlns:a16="http://schemas.microsoft.com/office/drawing/2014/main" id="{07EC233F-F938-4631-A3B3-95F66EF46506}"/>
              </a:ext>
            </a:extLst>
          </p:cNvPr>
          <p:cNvPicPr>
            <a:picLocks noChangeAspect="1"/>
          </p:cNvPicPr>
          <p:nvPr/>
        </p:nvPicPr>
        <p:blipFill>
          <a:blip r:embed="rId5"/>
          <a:stretch>
            <a:fillRect/>
          </a:stretch>
        </p:blipFill>
        <p:spPr>
          <a:xfrm>
            <a:off x="3995811" y="3517287"/>
            <a:ext cx="4300404" cy="1710822"/>
          </a:xfrm>
          <a:prstGeom prst="rect">
            <a:avLst/>
          </a:prstGeom>
        </p:spPr>
      </p:pic>
      <mc:AlternateContent xmlns:mc="http://schemas.openxmlformats.org/markup-compatibility/2006" xmlns:a14="http://schemas.microsoft.com/office/drawing/2010/main">
        <mc:Choice Requires="a14">
          <p:sp>
            <p:nvSpPr>
              <p:cNvPr id="46" name="Rettangolo 45">
                <a:extLst>
                  <a:ext uri="{FF2B5EF4-FFF2-40B4-BE49-F238E27FC236}">
                    <a16:creationId xmlns:a16="http://schemas.microsoft.com/office/drawing/2014/main" id="{11A29E23-DE61-4E78-B388-5F5CD5252633}"/>
                  </a:ext>
                </a:extLst>
              </p:cNvPr>
              <p:cNvSpPr/>
              <p:nvPr/>
            </p:nvSpPr>
            <p:spPr>
              <a:xfrm>
                <a:off x="1950017" y="3317837"/>
                <a:ext cx="957634" cy="461665"/>
              </a:xfrm>
              <a:prstGeom prst="rect">
                <a:avLst/>
              </a:prstGeom>
              <a:solidFill>
                <a:schemeClr val="bg1"/>
              </a:solidFill>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it-IT" sz="2400" i="1" smtClean="0">
                              <a:solidFill>
                                <a:schemeClr val="tx1"/>
                              </a:solidFill>
                              <a:effectLst/>
                              <a:latin typeface="Cambria Math" panose="02040503050406030204" pitchFamily="18" charset="0"/>
                            </a:rPr>
                          </m:ctrlPr>
                        </m:sSubPr>
                        <m:e>
                          <m:r>
                            <a:rPr lang="it-IT" sz="2400" i="1">
                              <a:solidFill>
                                <a:schemeClr val="tx1"/>
                              </a:solidFill>
                              <a:effectLst/>
                              <a:latin typeface="Cambria Math" panose="02040503050406030204" pitchFamily="18" charset="0"/>
                            </a:rPr>
                            <m:t>𝑓</m:t>
                          </m:r>
                        </m:e>
                        <m:sub>
                          <m:r>
                            <a:rPr lang="it-IT" sz="2400" b="0" i="1" smtClean="0">
                              <a:solidFill>
                                <a:schemeClr val="tx1"/>
                              </a:solidFill>
                              <a:effectLst/>
                              <a:latin typeface="Cambria Math" panose="02040503050406030204" pitchFamily="18" charset="0"/>
                            </a:rPr>
                            <m:t>𝐶</m:t>
                          </m:r>
                        </m:sub>
                      </m:sSub>
                      <m:r>
                        <a:rPr lang="it-IT" sz="2400" i="1">
                          <a:solidFill>
                            <a:schemeClr val="tx1"/>
                          </a:solidFill>
                          <a:effectLst/>
                          <a:latin typeface="Cambria Math" panose="02040503050406030204" pitchFamily="18" charset="0"/>
                        </a:rPr>
                        <m:t>(</m:t>
                      </m:r>
                      <m:r>
                        <a:rPr lang="it-IT" sz="2400" b="0" i="1" smtClean="0">
                          <a:solidFill>
                            <a:schemeClr val="tx1"/>
                          </a:solidFill>
                          <a:effectLst/>
                          <a:latin typeface="Cambria Math" panose="02040503050406030204" pitchFamily="18" charset="0"/>
                        </a:rPr>
                        <m:t>𝑐</m:t>
                      </m:r>
                      <m:r>
                        <a:rPr lang="it-IT" sz="2400" i="1">
                          <a:solidFill>
                            <a:schemeClr val="tx1"/>
                          </a:solidFill>
                          <a:effectLst/>
                          <a:latin typeface="Cambria Math" panose="02040503050406030204" pitchFamily="18" charset="0"/>
                        </a:rPr>
                        <m:t>)</m:t>
                      </m:r>
                    </m:oMath>
                  </m:oMathPara>
                </a14:m>
                <a:endParaRPr lang="en-US" sz="2400" dirty="0"/>
              </a:p>
            </p:txBody>
          </p:sp>
        </mc:Choice>
        <mc:Fallback xmlns="">
          <p:sp>
            <p:nvSpPr>
              <p:cNvPr id="46" name="Rettangolo 45">
                <a:extLst>
                  <a:ext uri="{FF2B5EF4-FFF2-40B4-BE49-F238E27FC236}">
                    <a16:creationId xmlns:a16="http://schemas.microsoft.com/office/drawing/2014/main" id="{11A29E23-DE61-4E78-B388-5F5CD5252633}"/>
                  </a:ext>
                </a:extLst>
              </p:cNvPr>
              <p:cNvSpPr>
                <a:spLocks noRot="1" noChangeAspect="1" noMove="1" noResize="1" noEditPoints="1" noAdjustHandles="1" noChangeArrowheads="1" noChangeShapeType="1" noTextEdit="1"/>
              </p:cNvSpPr>
              <p:nvPr/>
            </p:nvSpPr>
            <p:spPr>
              <a:xfrm>
                <a:off x="1950017" y="3317837"/>
                <a:ext cx="957634" cy="461665"/>
              </a:xfrm>
              <a:prstGeom prst="rect">
                <a:avLst/>
              </a:prstGeom>
              <a:blipFill>
                <a:blip r:embed="rId6"/>
                <a:stretch>
                  <a:fillRect l="-637" r="-637" b="-19737"/>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8" name="CasellaDiTesto 7">
                <a:extLst>
                  <a:ext uri="{FF2B5EF4-FFF2-40B4-BE49-F238E27FC236}">
                    <a16:creationId xmlns:a16="http://schemas.microsoft.com/office/drawing/2014/main" id="{4A518F8A-C90B-4BE2-94F5-A4DC13C37334}"/>
                  </a:ext>
                </a:extLst>
              </p:cNvPr>
              <p:cNvSpPr txBox="1"/>
              <p:nvPr/>
            </p:nvSpPr>
            <p:spPr>
              <a:xfrm>
                <a:off x="5233679" y="5228109"/>
                <a:ext cx="433965"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it-IT" b="0" i="1" smtClean="0">
                              <a:latin typeface="Cambria Math" panose="02040503050406030204" pitchFamily="18" charset="0"/>
                            </a:rPr>
                          </m:ctrlPr>
                        </m:sSubPr>
                        <m:e>
                          <m:r>
                            <a:rPr lang="it-IT" b="0" i="1" smtClean="0">
                              <a:latin typeface="Cambria Math" panose="02040503050406030204" pitchFamily="18" charset="0"/>
                            </a:rPr>
                            <m:t>𝑧</m:t>
                          </m:r>
                        </m:e>
                        <m:sub>
                          <m:r>
                            <a:rPr lang="it-IT" b="0" i="1" smtClean="0">
                              <a:latin typeface="Cambria Math" panose="02040503050406030204" pitchFamily="18" charset="0"/>
                            </a:rPr>
                            <m:t>90</m:t>
                          </m:r>
                        </m:sub>
                      </m:sSub>
                    </m:oMath>
                  </m:oMathPara>
                </a14:m>
                <a:endParaRPr lang="it-IT" b="0" dirty="0"/>
              </a:p>
              <a:p>
                <a:endParaRPr lang="it-IT" dirty="0"/>
              </a:p>
            </p:txBody>
          </p:sp>
        </mc:Choice>
        <mc:Fallback xmlns="">
          <p:sp>
            <p:nvSpPr>
              <p:cNvPr id="8" name="CasellaDiTesto 7">
                <a:extLst>
                  <a:ext uri="{FF2B5EF4-FFF2-40B4-BE49-F238E27FC236}">
                    <a16:creationId xmlns:a16="http://schemas.microsoft.com/office/drawing/2014/main" id="{4A518F8A-C90B-4BE2-94F5-A4DC13C37334}"/>
                  </a:ext>
                </a:extLst>
              </p:cNvPr>
              <p:cNvSpPr txBox="1">
                <a:spLocks noRot="1" noChangeAspect="1" noMove="1" noResize="1" noEditPoints="1" noAdjustHandles="1" noChangeArrowheads="1" noChangeShapeType="1" noTextEdit="1"/>
              </p:cNvSpPr>
              <p:nvPr/>
            </p:nvSpPr>
            <p:spPr>
              <a:xfrm>
                <a:off x="5233679" y="5228109"/>
                <a:ext cx="433965" cy="553998"/>
              </a:xfrm>
              <a:prstGeom prst="rect">
                <a:avLst/>
              </a:prstGeom>
              <a:blipFill>
                <a:blip r:embed="rId7"/>
                <a:stretch>
                  <a:fillRect/>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9" name="CasellaDiTesto 8">
                <a:extLst>
                  <a:ext uri="{FF2B5EF4-FFF2-40B4-BE49-F238E27FC236}">
                    <a16:creationId xmlns:a16="http://schemas.microsoft.com/office/drawing/2014/main" id="{55937A88-D3A3-420E-BAE3-1B6934741437}"/>
                  </a:ext>
                </a:extLst>
              </p:cNvPr>
              <p:cNvSpPr txBox="1"/>
              <p:nvPr/>
            </p:nvSpPr>
            <p:spPr>
              <a:xfrm>
                <a:off x="1467881" y="5685952"/>
                <a:ext cx="5159618" cy="369332"/>
              </a:xfrm>
              <a:prstGeom prst="rect">
                <a:avLst/>
              </a:prstGeom>
              <a:noFill/>
            </p:spPr>
            <p:txBody>
              <a:bodyPr wrap="none" rtlCol="0">
                <a:spAutoFit/>
              </a:bodyPr>
              <a:lstStyle/>
              <a:p>
                <a:r>
                  <a:rPr lang="it-IT" dirty="0"/>
                  <a:t>Equipment in </a:t>
                </a:r>
                <a:r>
                  <a:rPr lang="it-IT" dirty="0" err="1"/>
                  <a:t>normal</a:t>
                </a:r>
                <a:r>
                  <a:rPr lang="it-IT" dirty="0"/>
                  <a:t> </a:t>
                </a:r>
                <a:r>
                  <a:rPr lang="it-IT" dirty="0" err="1"/>
                  <a:t>condition</a:t>
                </a:r>
                <a:r>
                  <a:rPr lang="it-IT" dirty="0"/>
                  <a:t> </a:t>
                </a:r>
                <a:r>
                  <a:rPr lang="it-IT" dirty="0">
                    <a:sym typeface="Wingdings" panose="05000000000000000000" pitchFamily="2" charset="2"/>
                  </a:rPr>
                  <a:t> </a:t>
                </a:r>
                <a14:m>
                  <m:oMath xmlns:m="http://schemas.openxmlformats.org/officeDocument/2006/math">
                    <m:r>
                      <a:rPr lang="it-IT" b="0" i="1" smtClean="0">
                        <a:latin typeface="Cambria Math" panose="02040503050406030204" pitchFamily="18" charset="0"/>
                        <a:sym typeface="Wingdings" panose="05000000000000000000" pitchFamily="2" charset="2"/>
                      </a:rPr>
                      <m:t>𝑃</m:t>
                    </m:r>
                    <m:r>
                      <a:rPr lang="it-IT" b="0" i="1" smtClean="0">
                        <a:latin typeface="Cambria Math" panose="02040503050406030204" pitchFamily="18" charset="0"/>
                        <a:sym typeface="Wingdings" panose="05000000000000000000" pitchFamily="2" charset="2"/>
                      </a:rPr>
                      <m:t>(</m:t>
                    </m:r>
                    <m:r>
                      <a:rPr lang="it-IT" b="0" i="1" smtClean="0">
                        <a:latin typeface="Cambria Math" panose="02040503050406030204" pitchFamily="18" charset="0"/>
                        <a:sym typeface="Wingdings" panose="05000000000000000000" pitchFamily="2" charset="2"/>
                      </a:rPr>
                      <m:t>𝑐</m:t>
                    </m:r>
                    <m:r>
                      <a:rPr lang="it-IT" b="0" i="1" smtClean="0">
                        <a:latin typeface="Cambria Math" panose="02040503050406030204" pitchFamily="18" charset="0"/>
                        <a:ea typeface="Cambria Math" panose="02040503050406030204" pitchFamily="18" charset="0"/>
                        <a:sym typeface="Wingdings" panose="05000000000000000000" pitchFamily="2" charset="2"/>
                      </a:rPr>
                      <m:t>≤</m:t>
                    </m:r>
                    <m:sSub>
                      <m:sSubPr>
                        <m:ctrlPr>
                          <a:rPr lang="it-IT" b="0" i="1" smtClean="0">
                            <a:latin typeface="Cambria Math" panose="02040503050406030204" pitchFamily="18" charset="0"/>
                            <a:ea typeface="Cambria Math" panose="02040503050406030204" pitchFamily="18" charset="0"/>
                            <a:sym typeface="Wingdings" panose="05000000000000000000" pitchFamily="2" charset="2"/>
                          </a:rPr>
                        </m:ctrlPr>
                      </m:sSubPr>
                      <m:e>
                        <m:r>
                          <a:rPr lang="it-IT" b="0" i="1" smtClean="0">
                            <a:latin typeface="Cambria Math" panose="02040503050406030204" pitchFamily="18" charset="0"/>
                            <a:ea typeface="Cambria Math" panose="02040503050406030204" pitchFamily="18" charset="0"/>
                            <a:sym typeface="Wingdings" panose="05000000000000000000" pitchFamily="2" charset="2"/>
                          </a:rPr>
                          <m:t>𝑧</m:t>
                        </m:r>
                      </m:e>
                      <m:sub>
                        <m:r>
                          <a:rPr lang="it-IT" b="0" i="1" smtClean="0">
                            <a:latin typeface="Cambria Math" panose="02040503050406030204" pitchFamily="18" charset="0"/>
                            <a:ea typeface="Cambria Math" panose="02040503050406030204" pitchFamily="18" charset="0"/>
                            <a:sym typeface="Wingdings" panose="05000000000000000000" pitchFamily="2" charset="2"/>
                          </a:rPr>
                          <m:t>90</m:t>
                        </m:r>
                      </m:sub>
                    </m:sSub>
                    <m:r>
                      <a:rPr lang="it-IT" b="0" i="1" smtClean="0">
                        <a:latin typeface="Cambria Math" panose="02040503050406030204" pitchFamily="18" charset="0"/>
                        <a:sym typeface="Wingdings" panose="05000000000000000000" pitchFamily="2" charset="2"/>
                      </a:rPr>
                      <m:t>)</m:t>
                    </m:r>
                  </m:oMath>
                </a14:m>
                <a:r>
                  <a:rPr lang="it-IT" dirty="0"/>
                  <a:t>=0.9</a:t>
                </a:r>
              </a:p>
            </p:txBody>
          </p:sp>
        </mc:Choice>
        <mc:Fallback xmlns="">
          <p:sp>
            <p:nvSpPr>
              <p:cNvPr id="9" name="CasellaDiTesto 8">
                <a:extLst>
                  <a:ext uri="{FF2B5EF4-FFF2-40B4-BE49-F238E27FC236}">
                    <a16:creationId xmlns:a16="http://schemas.microsoft.com/office/drawing/2014/main" id="{55937A88-D3A3-420E-BAE3-1B6934741437}"/>
                  </a:ext>
                </a:extLst>
              </p:cNvPr>
              <p:cNvSpPr txBox="1">
                <a:spLocks noRot="1" noChangeAspect="1" noMove="1" noResize="1" noEditPoints="1" noAdjustHandles="1" noChangeArrowheads="1" noChangeShapeType="1" noTextEdit="1"/>
              </p:cNvSpPr>
              <p:nvPr/>
            </p:nvSpPr>
            <p:spPr>
              <a:xfrm>
                <a:off x="1467881" y="5685952"/>
                <a:ext cx="5159618" cy="369332"/>
              </a:xfrm>
              <a:prstGeom prst="rect">
                <a:avLst/>
              </a:prstGeom>
              <a:blipFill>
                <a:blip r:embed="rId8"/>
                <a:stretch>
                  <a:fillRect l="-1064" t="-10000" r="-236" b="-26667"/>
                </a:stretch>
              </a:blipFill>
            </p:spPr>
            <p:txBody>
              <a:bodyPr/>
              <a:lstStyle/>
              <a:p>
                <a:r>
                  <a:rPr lang="it-IT">
                    <a:noFill/>
                  </a:rPr>
                  <a:t> </a:t>
                </a:r>
              </a:p>
            </p:txBody>
          </p:sp>
        </mc:Fallback>
      </mc:AlternateContent>
    </p:spTree>
    <p:extLst>
      <p:ext uri="{BB962C8B-B14F-4D97-AF65-F5344CB8AC3E}">
        <p14:creationId xmlns:p14="http://schemas.microsoft.com/office/powerpoint/2010/main" val="67674068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843DAD7-5223-402D-BA7A-4452C111F00F}"/>
              </a:ext>
            </a:extLst>
          </p:cNvPr>
          <p:cNvSpPr>
            <a:spLocks noGrp="1"/>
          </p:cNvSpPr>
          <p:nvPr>
            <p:ph type="title"/>
          </p:nvPr>
        </p:nvSpPr>
        <p:spPr/>
        <p:txBody>
          <a:bodyPr/>
          <a:lstStyle/>
          <a:p>
            <a:r>
              <a:rPr lang="it-IT" dirty="0"/>
              <a:t>Q </a:t>
            </a:r>
            <a:r>
              <a:rPr lang="it-IT" dirty="0" err="1"/>
              <a:t>Statistics</a:t>
            </a:r>
            <a:endParaRPr lang="it-IT" dirty="0"/>
          </a:p>
        </p:txBody>
      </p:sp>
      <p:sp>
        <p:nvSpPr>
          <p:cNvPr id="3" name="Segnaposto contenuto 2">
            <a:extLst>
              <a:ext uri="{FF2B5EF4-FFF2-40B4-BE49-F238E27FC236}">
                <a16:creationId xmlns:a16="http://schemas.microsoft.com/office/drawing/2014/main" id="{3CF3CF92-CEBA-4C17-8E5C-DF0EC73DD3C7}"/>
              </a:ext>
            </a:extLst>
          </p:cNvPr>
          <p:cNvSpPr>
            <a:spLocks noGrp="1"/>
          </p:cNvSpPr>
          <p:nvPr>
            <p:ph idx="1"/>
          </p:nvPr>
        </p:nvSpPr>
        <p:spPr/>
        <p:txBody>
          <a:bodyPr/>
          <a:lstStyle/>
          <a:p>
            <a:pPr marL="0" indent="0">
              <a:buNone/>
            </a:pPr>
            <a:endParaRPr lang="it-IT" dirty="0"/>
          </a:p>
        </p:txBody>
      </p:sp>
      <p:sp>
        <p:nvSpPr>
          <p:cNvPr id="4" name="Segnaposto numero diapositiva 3">
            <a:extLst>
              <a:ext uri="{FF2B5EF4-FFF2-40B4-BE49-F238E27FC236}">
                <a16:creationId xmlns:a16="http://schemas.microsoft.com/office/drawing/2014/main" id="{D0D12070-3E14-4401-9EA4-1E6FB11FC7F7}"/>
              </a:ext>
            </a:extLst>
          </p:cNvPr>
          <p:cNvSpPr>
            <a:spLocks noGrp="1"/>
          </p:cNvSpPr>
          <p:nvPr>
            <p:ph type="sldNum" sz="quarter" idx="12"/>
          </p:nvPr>
        </p:nvSpPr>
        <p:spPr/>
        <p:txBody>
          <a:bodyPr/>
          <a:lstStyle/>
          <a:p>
            <a:fld id="{6CF46B70-BEEE-447A-8354-9995F2AD6C56}" type="slidenum">
              <a:rPr lang="en-US" smtClean="0"/>
              <a:pPr/>
              <a:t>82</a:t>
            </a:fld>
            <a:endParaRPr lang="en-US" dirty="0"/>
          </a:p>
        </p:txBody>
      </p:sp>
      <p:sp>
        <p:nvSpPr>
          <p:cNvPr id="6" name="CasellaDiTesto 5">
            <a:extLst>
              <a:ext uri="{FF2B5EF4-FFF2-40B4-BE49-F238E27FC236}">
                <a16:creationId xmlns:a16="http://schemas.microsoft.com/office/drawing/2014/main" id="{642C2BFA-4FAB-40CF-9538-C11FE0954128}"/>
              </a:ext>
            </a:extLst>
          </p:cNvPr>
          <p:cNvSpPr txBox="1"/>
          <p:nvPr/>
        </p:nvSpPr>
        <p:spPr>
          <a:xfrm>
            <a:off x="9551504" y="5476461"/>
            <a:ext cx="184731" cy="369332"/>
          </a:xfrm>
          <a:prstGeom prst="rect">
            <a:avLst/>
          </a:prstGeom>
          <a:noFill/>
        </p:spPr>
        <p:txBody>
          <a:bodyPr wrap="none" rtlCol="0">
            <a:spAutoFit/>
          </a:bodyPr>
          <a:lstStyle/>
          <a:p>
            <a:endParaRPr lang="it-IT" dirty="0"/>
          </a:p>
        </p:txBody>
      </p:sp>
      <p:sp>
        <p:nvSpPr>
          <p:cNvPr id="8" name="AutoShape 9">
            <a:extLst>
              <a:ext uri="{FF2B5EF4-FFF2-40B4-BE49-F238E27FC236}">
                <a16:creationId xmlns:a16="http://schemas.microsoft.com/office/drawing/2014/main" id="{EF5A468B-FC52-424D-9F7B-39717B6817A4}"/>
              </a:ext>
            </a:extLst>
          </p:cNvPr>
          <p:cNvSpPr>
            <a:spLocks noChangeAspect="1" noChangeArrowheads="1"/>
          </p:cNvSpPr>
          <p:nvPr/>
        </p:nvSpPr>
        <p:spPr bwMode="auto">
          <a:xfrm>
            <a:off x="3826781" y="1296952"/>
            <a:ext cx="812303" cy="99042"/>
          </a:xfrm>
          <a:prstGeom prst="downArrow">
            <a:avLst>
              <a:gd name="adj1" fmla="val 54898"/>
              <a:gd name="adj2" fmla="val 100000"/>
            </a:avLst>
          </a:prstGeom>
          <a:solidFill>
            <a:srgbClr val="00B050"/>
          </a:solidFill>
          <a:ln w="9525">
            <a:solidFill>
              <a:srgbClr val="00B050"/>
            </a:solidFill>
            <a:miter lim="800000"/>
            <a:headEnd/>
            <a:tailEnd/>
          </a:ln>
        </p:spPr>
        <p:txBody>
          <a:bodyPr wrap="none" anchor="ctr"/>
          <a:lstStyle/>
          <a:p>
            <a:pPr marL="0" marR="0" lvl="0" indent="0" algn="ctr" defTabSz="914400" eaLnBrk="0" fontAlgn="auto" latinLnBrk="0" hangingPunct="0">
              <a:lnSpc>
                <a:spcPct val="100000"/>
              </a:lnSpc>
              <a:spcBef>
                <a:spcPct val="20000"/>
              </a:spcBef>
              <a:spcAft>
                <a:spcPts val="0"/>
              </a:spcAft>
              <a:buClrTx/>
              <a:buSzTx/>
              <a:buFontTx/>
              <a:buNone/>
              <a:tabLst/>
              <a:defRPr/>
            </a:pPr>
            <a:endParaRPr kumimoji="0" lang="it-IT" sz="1050" b="0" i="0" u="none" strike="noStrike" kern="0" cap="none" spc="0" normalizeH="0" baseline="0" noProof="0" dirty="0">
              <a:ln>
                <a:noFill/>
              </a:ln>
              <a:solidFill>
                <a:sysClr val="windowText" lastClr="000000"/>
              </a:solidFill>
              <a:effectLst/>
              <a:uLnTx/>
              <a:uFillTx/>
            </a:endParaRPr>
          </a:p>
        </p:txBody>
      </p:sp>
      <p:grpSp>
        <p:nvGrpSpPr>
          <p:cNvPr id="9" name="Group 31">
            <a:extLst>
              <a:ext uri="{FF2B5EF4-FFF2-40B4-BE49-F238E27FC236}">
                <a16:creationId xmlns:a16="http://schemas.microsoft.com/office/drawing/2014/main" id="{9111BB2F-AA8F-4D2A-8969-0B4F9D372653}"/>
              </a:ext>
            </a:extLst>
          </p:cNvPr>
          <p:cNvGrpSpPr/>
          <p:nvPr/>
        </p:nvGrpSpPr>
        <p:grpSpPr>
          <a:xfrm>
            <a:off x="2079610" y="2657878"/>
            <a:ext cx="4548883" cy="1587773"/>
            <a:chOff x="5746371" y="4088291"/>
            <a:chExt cx="5632523" cy="2021435"/>
          </a:xfrm>
        </p:grpSpPr>
        <p:grpSp>
          <p:nvGrpSpPr>
            <p:cNvPr id="10" name="Gruppo 26">
              <a:extLst>
                <a:ext uri="{FF2B5EF4-FFF2-40B4-BE49-F238E27FC236}">
                  <a16:creationId xmlns:a16="http://schemas.microsoft.com/office/drawing/2014/main" id="{05603B8E-5C55-4C68-9277-37A78C0FB65B}"/>
                </a:ext>
              </a:extLst>
            </p:cNvPr>
            <p:cNvGrpSpPr/>
            <p:nvPr/>
          </p:nvGrpSpPr>
          <p:grpSpPr>
            <a:xfrm>
              <a:off x="5746371" y="4310011"/>
              <a:ext cx="5632523" cy="1799715"/>
              <a:chOff x="1883228" y="639557"/>
              <a:chExt cx="5970815" cy="2744550"/>
            </a:xfrm>
          </p:grpSpPr>
          <p:cxnSp>
            <p:nvCxnSpPr>
              <p:cNvPr id="13" name="Connettore 2 3">
                <a:extLst>
                  <a:ext uri="{FF2B5EF4-FFF2-40B4-BE49-F238E27FC236}">
                    <a16:creationId xmlns:a16="http://schemas.microsoft.com/office/drawing/2014/main" id="{B8BC2565-94A3-49A7-84D0-4D9EA36D1D7C}"/>
                  </a:ext>
                </a:extLst>
              </p:cNvPr>
              <p:cNvCxnSpPr>
                <a:cxnSpLocks/>
              </p:cNvCxnSpPr>
              <p:nvPr/>
            </p:nvCxnSpPr>
            <p:spPr bwMode="auto">
              <a:xfrm flipV="1">
                <a:off x="2306461" y="1216368"/>
                <a:ext cx="0" cy="2167739"/>
              </a:xfrm>
              <a:prstGeom prst="straightConnector1">
                <a:avLst/>
              </a:prstGeom>
              <a:solidFill>
                <a:schemeClr val="accent1"/>
              </a:solidFill>
              <a:ln w="28575" cap="flat" cmpd="sng" algn="ctr">
                <a:solidFill>
                  <a:schemeClr val="tx1"/>
                </a:solidFill>
                <a:prstDash val="solid"/>
                <a:round/>
                <a:headEnd type="none" w="med" len="med"/>
                <a:tailEnd type="arrow"/>
              </a:ln>
              <a:effectLst/>
            </p:spPr>
          </p:cxnSp>
          <p:sp>
            <p:nvSpPr>
              <p:cNvPr id="14" name="CasellaDiTesto 9">
                <a:extLst>
                  <a:ext uri="{FF2B5EF4-FFF2-40B4-BE49-F238E27FC236}">
                    <a16:creationId xmlns:a16="http://schemas.microsoft.com/office/drawing/2014/main" id="{80217FA0-A9CE-4410-B91F-CF3769399584}"/>
                  </a:ext>
                </a:extLst>
              </p:cNvPr>
              <p:cNvSpPr txBox="1"/>
              <p:nvPr/>
            </p:nvSpPr>
            <p:spPr>
              <a:xfrm>
                <a:off x="7544660" y="2722869"/>
                <a:ext cx="302813" cy="550968"/>
              </a:xfrm>
              <a:prstGeom prst="rect">
                <a:avLst/>
              </a:prstGeom>
              <a:noFill/>
              <a:ln w="28575">
                <a:noFill/>
              </a:ln>
            </p:spPr>
            <p:txBody>
              <a:bodyPr wrap="none" rtlCol="0">
                <a:spAutoFit/>
              </a:bodyPr>
              <a:lstStyle/>
              <a:p>
                <a:r>
                  <a:rPr lang="en-US" sz="2000" i="1" dirty="0">
                    <a:solidFill>
                      <a:srgbClr val="000000"/>
                    </a:solidFill>
                    <a:latin typeface="Arial" pitchFamily="34" charset="0"/>
                  </a:rPr>
                  <a:t>t</a:t>
                </a:r>
              </a:p>
            </p:txBody>
          </p:sp>
          <mc:AlternateContent xmlns:mc="http://schemas.openxmlformats.org/markup-compatibility/2006" xmlns:a14="http://schemas.microsoft.com/office/drawing/2010/main">
            <mc:Choice Requires="a14">
              <p:sp>
                <p:nvSpPr>
                  <p:cNvPr id="15" name="CasellaDiTesto 10">
                    <a:extLst>
                      <a:ext uri="{FF2B5EF4-FFF2-40B4-BE49-F238E27FC236}">
                        <a16:creationId xmlns:a16="http://schemas.microsoft.com/office/drawing/2014/main" id="{362A6416-2A54-454A-A573-2F818DC6B556}"/>
                      </a:ext>
                    </a:extLst>
                  </p:cNvPr>
                  <p:cNvSpPr txBox="1"/>
                  <p:nvPr/>
                </p:nvSpPr>
                <p:spPr>
                  <a:xfrm>
                    <a:off x="1883228" y="1213766"/>
                    <a:ext cx="435695" cy="563228"/>
                  </a:xfrm>
                  <a:prstGeom prst="rect">
                    <a:avLst/>
                  </a:prstGeom>
                  <a:noFill/>
                  <a:ln w="28575">
                    <a:noFill/>
                  </a:ln>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solidFill>
                                <a:srgbClr val="000000"/>
                              </a:solidFill>
                              <a:latin typeface="Cambria Math" panose="02040503050406030204" pitchFamily="18" charset="0"/>
                            </a:rPr>
                            <m:t>𝑄</m:t>
                          </m:r>
                        </m:oMath>
                      </m:oMathPara>
                    </a14:m>
                    <a:endParaRPr lang="en-US" i="1" dirty="0">
                      <a:solidFill>
                        <a:srgbClr val="000000"/>
                      </a:solidFill>
                      <a:latin typeface="Arial" pitchFamily="34" charset="0"/>
                    </a:endParaRPr>
                  </a:p>
                </p:txBody>
              </p:sp>
            </mc:Choice>
            <mc:Fallback xmlns="">
              <p:sp>
                <p:nvSpPr>
                  <p:cNvPr id="17" name="CasellaDiTesto 10">
                    <a:extLst>
                      <a:ext uri="{FF2B5EF4-FFF2-40B4-BE49-F238E27FC236}">
                        <a16:creationId xmlns:a16="http://schemas.microsoft.com/office/drawing/2014/main" id="{942B19BF-5E31-4E91-8A74-72C885356F9C}"/>
                      </a:ext>
                    </a:extLst>
                  </p:cNvPr>
                  <p:cNvSpPr txBox="1">
                    <a:spLocks noRot="1" noChangeAspect="1" noMove="1" noResize="1" noEditPoints="1" noAdjustHandles="1" noChangeArrowheads="1" noChangeShapeType="1" noTextEdit="1"/>
                  </p:cNvSpPr>
                  <p:nvPr/>
                </p:nvSpPr>
                <p:spPr>
                  <a:xfrm>
                    <a:off x="1883228" y="1213766"/>
                    <a:ext cx="435695" cy="563228"/>
                  </a:xfrm>
                  <a:prstGeom prst="rect">
                    <a:avLst/>
                  </a:prstGeom>
                  <a:blipFill>
                    <a:blip r:embed="rId7"/>
                    <a:stretch>
                      <a:fillRect l="-3636" r="-5455" b="-42553"/>
                    </a:stretch>
                  </a:blipFill>
                  <a:ln w="28575">
                    <a:noFill/>
                  </a:ln>
                </p:spPr>
                <p:txBody>
                  <a:bodyPr/>
                  <a:lstStyle/>
                  <a:p>
                    <a:r>
                      <a:rPr lang="en-GB">
                        <a:noFill/>
                      </a:rPr>
                      <a:t> </a:t>
                    </a:r>
                  </a:p>
                </p:txBody>
              </p:sp>
            </mc:Fallback>
          </mc:AlternateContent>
          <p:cxnSp>
            <p:nvCxnSpPr>
              <p:cNvPr id="16" name="Connettore 1 12">
                <a:extLst>
                  <a:ext uri="{FF2B5EF4-FFF2-40B4-BE49-F238E27FC236}">
                    <a16:creationId xmlns:a16="http://schemas.microsoft.com/office/drawing/2014/main" id="{4016A35E-21D5-4AAA-B8BB-25B625CCC8A8}"/>
                  </a:ext>
                </a:extLst>
              </p:cNvPr>
              <p:cNvCxnSpPr/>
              <p:nvPr/>
            </p:nvCxnSpPr>
            <p:spPr bwMode="auto">
              <a:xfrm>
                <a:off x="2286000" y="2024752"/>
                <a:ext cx="5568043" cy="0"/>
              </a:xfrm>
              <a:prstGeom prst="line">
                <a:avLst/>
              </a:prstGeom>
              <a:solidFill>
                <a:schemeClr val="accent1"/>
              </a:solidFill>
              <a:ln w="28575" cap="flat" cmpd="sng" algn="ctr">
                <a:solidFill>
                  <a:srgbClr val="C00000"/>
                </a:solidFill>
                <a:prstDash val="dash"/>
                <a:round/>
                <a:headEnd type="none" w="med" len="med"/>
                <a:tailEnd type="none" w="med" len="med"/>
              </a:ln>
              <a:effectLst/>
            </p:spPr>
          </p:cxnSp>
          <p:cxnSp>
            <p:nvCxnSpPr>
              <p:cNvPr id="17" name="Connettore 1 14">
                <a:extLst>
                  <a:ext uri="{FF2B5EF4-FFF2-40B4-BE49-F238E27FC236}">
                    <a16:creationId xmlns:a16="http://schemas.microsoft.com/office/drawing/2014/main" id="{423501F4-BF65-4973-B778-9C2C575C11C8}"/>
                  </a:ext>
                </a:extLst>
              </p:cNvPr>
              <p:cNvCxnSpPr/>
              <p:nvPr/>
            </p:nvCxnSpPr>
            <p:spPr bwMode="auto">
              <a:xfrm>
                <a:off x="2258781" y="3352840"/>
                <a:ext cx="5568043" cy="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18" name="Connettore 2 17">
                <a:extLst>
                  <a:ext uri="{FF2B5EF4-FFF2-40B4-BE49-F238E27FC236}">
                    <a16:creationId xmlns:a16="http://schemas.microsoft.com/office/drawing/2014/main" id="{AF064538-4C3C-41DE-998B-217BB2B92EED}"/>
                  </a:ext>
                </a:extLst>
              </p:cNvPr>
              <p:cNvCxnSpPr>
                <a:cxnSpLocks/>
              </p:cNvCxnSpPr>
              <p:nvPr/>
            </p:nvCxnSpPr>
            <p:spPr bwMode="auto">
              <a:xfrm>
                <a:off x="5139203" y="1703294"/>
                <a:ext cx="207127" cy="333586"/>
              </a:xfrm>
              <a:prstGeom prst="straightConnector1">
                <a:avLst/>
              </a:prstGeom>
              <a:solidFill>
                <a:schemeClr val="accent1"/>
              </a:solidFill>
              <a:ln w="28575" cap="flat" cmpd="sng" algn="ctr">
                <a:solidFill>
                  <a:schemeClr val="accent2"/>
                </a:solidFill>
                <a:prstDash val="solid"/>
                <a:round/>
                <a:headEnd type="none" w="med" len="med"/>
                <a:tailEnd type="arrow"/>
              </a:ln>
              <a:effectLst/>
            </p:spPr>
          </p:cxnSp>
          <p:sp>
            <p:nvSpPr>
              <p:cNvPr id="19" name="CasellaDiTesto 25">
                <a:extLst>
                  <a:ext uri="{FF2B5EF4-FFF2-40B4-BE49-F238E27FC236}">
                    <a16:creationId xmlns:a16="http://schemas.microsoft.com/office/drawing/2014/main" id="{B6BBF60C-8E0A-4C22-84C3-474A6CB8415C}"/>
                  </a:ext>
                </a:extLst>
              </p:cNvPr>
              <p:cNvSpPr txBox="1"/>
              <p:nvPr/>
            </p:nvSpPr>
            <p:spPr>
              <a:xfrm>
                <a:off x="2681715" y="639557"/>
                <a:ext cx="2439657" cy="1063740"/>
              </a:xfrm>
              <a:prstGeom prst="rect">
                <a:avLst/>
              </a:prstGeom>
              <a:noFill/>
              <a:ln w="28575">
                <a:solidFill>
                  <a:schemeClr val="accent2"/>
                </a:solidFill>
              </a:ln>
            </p:spPr>
            <p:txBody>
              <a:bodyPr wrap="none" rtlCol="0">
                <a:noAutofit/>
              </a:bodyPr>
              <a:lstStyle/>
              <a:p>
                <a:pPr algn="ctr"/>
                <a:r>
                  <a:rPr lang="en-US" sz="1600" dirty="0">
                    <a:solidFill>
                      <a:srgbClr val="000000"/>
                    </a:solidFill>
                    <a:latin typeface="Arial" pitchFamily="34" charset="0"/>
                  </a:rPr>
                  <a:t>Abnormal condition </a:t>
                </a:r>
              </a:p>
              <a:p>
                <a:pPr algn="ctr"/>
                <a:r>
                  <a:rPr lang="en-US" sz="1600" dirty="0">
                    <a:solidFill>
                      <a:srgbClr val="000000"/>
                    </a:solidFill>
                    <a:latin typeface="Arial" pitchFamily="34" charset="0"/>
                  </a:rPr>
                  <a:t>detection</a:t>
                </a:r>
              </a:p>
            </p:txBody>
          </p:sp>
        </p:grpSp>
        <mc:AlternateContent xmlns:mc="http://schemas.openxmlformats.org/markup-compatibility/2006" xmlns:p14="http://schemas.microsoft.com/office/powerpoint/2010/main">
          <mc:Choice Requires="p14">
            <p:contentPart p14:bwMode="auto" r:id="rId8">
              <p14:nvContentPartPr>
                <p14:cNvPr id="11" name="Ink 27">
                  <a:extLst>
                    <a:ext uri="{FF2B5EF4-FFF2-40B4-BE49-F238E27FC236}">
                      <a16:creationId xmlns:a16="http://schemas.microsoft.com/office/drawing/2014/main" id="{ED0FFFAB-3846-42DE-97B5-7BB309B4BB92}"/>
                    </a:ext>
                  </a:extLst>
                </p14:cNvPr>
                <p14:cNvContentPartPr/>
                <p14:nvPr/>
              </p14:nvContentPartPr>
              <p14:xfrm>
                <a:off x="6162447" y="4088291"/>
                <a:ext cx="4321800" cy="1764720"/>
              </p14:xfrm>
            </p:contentPart>
          </mc:Choice>
          <mc:Fallback xmlns="">
            <p:pic>
              <p:nvPicPr>
                <p:cNvPr id="28" name="Ink 27">
                  <a:extLst>
                    <a:ext uri="{FF2B5EF4-FFF2-40B4-BE49-F238E27FC236}">
                      <a16:creationId xmlns:a16="http://schemas.microsoft.com/office/drawing/2014/main" id="{848AF4D1-83D6-41B8-BC8B-1867EDC4975C}"/>
                    </a:ext>
                  </a:extLst>
                </p:cNvPr>
                <p:cNvPicPr/>
                <p:nvPr/>
              </p:nvPicPr>
              <p:blipFill>
                <a:blip r:embed="rId9"/>
                <a:stretch>
                  <a:fillRect/>
                </a:stretch>
              </p:blipFill>
              <p:spPr>
                <a:xfrm>
                  <a:off x="6140158" y="4065379"/>
                  <a:ext cx="4365932" cy="1810087"/>
                </a:xfrm>
                <a:prstGeom prst="rect">
                  <a:avLst/>
                </a:prstGeom>
              </p:spPr>
            </p:pic>
          </mc:Fallback>
        </mc:AlternateContent>
        <mc:AlternateContent xmlns:mc="http://schemas.openxmlformats.org/markup-compatibility/2006" xmlns:a14="http://schemas.microsoft.com/office/drawing/2010/main">
          <mc:Choice Requires="a14">
            <p:sp>
              <p:nvSpPr>
                <p:cNvPr id="12" name="CasellaDiTesto 10">
                  <a:extLst>
                    <a:ext uri="{FF2B5EF4-FFF2-40B4-BE49-F238E27FC236}">
                      <a16:creationId xmlns:a16="http://schemas.microsoft.com/office/drawing/2014/main" id="{4E3D5732-1F8B-496C-A323-6ABCD435BC96}"/>
                    </a:ext>
                  </a:extLst>
                </p:cNvPr>
                <p:cNvSpPr txBox="1"/>
                <p:nvPr/>
              </p:nvSpPr>
              <p:spPr>
                <a:xfrm>
                  <a:off x="5747001" y="5040922"/>
                  <a:ext cx="523798" cy="369332"/>
                </a:xfrm>
                <a:prstGeom prst="rect">
                  <a:avLst/>
                </a:prstGeom>
                <a:noFill/>
                <a:ln w="28575">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i="1" dirty="0" smtClean="0">
                                <a:solidFill>
                                  <a:srgbClr val="C00000"/>
                                </a:solidFill>
                                <a:latin typeface="Cambria Math" panose="02040503050406030204" pitchFamily="18" charset="0"/>
                              </a:rPr>
                            </m:ctrlPr>
                          </m:sSubPr>
                          <m:e>
                            <m:r>
                              <a:rPr lang="en-GB" i="1" dirty="0">
                                <a:solidFill>
                                  <a:srgbClr val="C00000"/>
                                </a:solidFill>
                                <a:latin typeface="Cambria Math" panose="02040503050406030204" pitchFamily="18" charset="0"/>
                              </a:rPr>
                              <m:t>𝑄</m:t>
                            </m:r>
                          </m:e>
                          <m:sub>
                            <m:r>
                              <a:rPr lang="en-GB" i="1" dirty="0">
                                <a:solidFill>
                                  <a:srgbClr val="C00000"/>
                                </a:solidFill>
                                <a:latin typeface="Cambria Math" panose="02040503050406030204" pitchFamily="18" charset="0"/>
                              </a:rPr>
                              <m:t>𝛼</m:t>
                            </m:r>
                          </m:sub>
                        </m:sSub>
                      </m:oMath>
                    </m:oMathPara>
                  </a14:m>
                  <a:endParaRPr lang="en-US" b="1" i="1" dirty="0">
                    <a:solidFill>
                      <a:srgbClr val="C00000"/>
                    </a:solidFill>
                    <a:latin typeface="Arial" pitchFamily="34" charset="0"/>
                  </a:endParaRPr>
                </a:p>
              </p:txBody>
            </p:sp>
          </mc:Choice>
          <mc:Fallback xmlns="">
            <p:sp>
              <p:nvSpPr>
                <p:cNvPr id="29" name="CasellaDiTesto 10">
                  <a:extLst>
                    <a:ext uri="{FF2B5EF4-FFF2-40B4-BE49-F238E27FC236}">
                      <a16:creationId xmlns:a16="http://schemas.microsoft.com/office/drawing/2014/main" id="{54A7092E-B61C-4A3D-9B04-602E5882D87A}"/>
                    </a:ext>
                  </a:extLst>
                </p:cNvPr>
                <p:cNvSpPr txBox="1">
                  <a:spLocks noRot="1" noChangeAspect="1" noMove="1" noResize="1" noEditPoints="1" noAdjustHandles="1" noChangeArrowheads="1" noChangeShapeType="1" noTextEdit="1"/>
                </p:cNvSpPr>
                <p:nvPr/>
              </p:nvSpPr>
              <p:spPr>
                <a:xfrm>
                  <a:off x="5747001" y="5040922"/>
                  <a:ext cx="523798" cy="369332"/>
                </a:xfrm>
                <a:prstGeom prst="rect">
                  <a:avLst/>
                </a:prstGeom>
                <a:blipFill>
                  <a:blip r:embed="rId10"/>
                  <a:stretch>
                    <a:fillRect l="-2857" b="-42553"/>
                  </a:stretch>
                </a:blipFill>
                <a:ln w="28575">
                  <a:noFill/>
                </a:ln>
              </p:spPr>
              <p:txBody>
                <a:bodyPr/>
                <a:lstStyle/>
                <a:p>
                  <a:r>
                    <a:rPr lang="en-GB">
                      <a:noFill/>
                    </a:rPr>
                    <a:t> </a:t>
                  </a:r>
                </a:p>
              </p:txBody>
            </p:sp>
          </mc:Fallback>
        </mc:AlternateContent>
      </p:grpSp>
      <mc:AlternateContent xmlns:mc="http://schemas.openxmlformats.org/markup-compatibility/2006" xmlns:a14="http://schemas.microsoft.com/office/drawing/2010/main">
        <mc:Choice Requires="a14">
          <p:sp>
            <p:nvSpPr>
              <p:cNvPr id="20" name="Rectangle 3">
                <a:extLst>
                  <a:ext uri="{FF2B5EF4-FFF2-40B4-BE49-F238E27FC236}">
                    <a16:creationId xmlns:a16="http://schemas.microsoft.com/office/drawing/2014/main" id="{ED23798A-336A-4F50-BB46-5D1F63BC72E5}"/>
                  </a:ext>
                </a:extLst>
              </p:cNvPr>
              <p:cNvSpPr/>
              <p:nvPr/>
            </p:nvSpPr>
            <p:spPr>
              <a:xfrm>
                <a:off x="-48371" y="1576695"/>
                <a:ext cx="5984240" cy="70038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400" i="1" dirty="0" smtClean="0">
                              <a:latin typeface="Cambria Math" panose="02040503050406030204" pitchFamily="18" charset="0"/>
                            </a:rPr>
                          </m:ctrlPr>
                        </m:sSubPr>
                        <m:e>
                          <m:r>
                            <a:rPr lang="en-GB" sz="1400" i="1" dirty="0">
                              <a:latin typeface="Cambria Math" panose="02040503050406030204" pitchFamily="18" charset="0"/>
                            </a:rPr>
                            <m:t>𝑄</m:t>
                          </m:r>
                        </m:e>
                        <m:sub>
                          <m:r>
                            <a:rPr lang="en-GB" sz="1400" i="1" dirty="0">
                              <a:latin typeface="Cambria Math" panose="02040503050406030204" pitchFamily="18" charset="0"/>
                            </a:rPr>
                            <m:t>𝛼</m:t>
                          </m:r>
                        </m:sub>
                      </m:sSub>
                      <m:r>
                        <a:rPr lang="en-GB" sz="1400" i="1">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𝜗</m:t>
                          </m:r>
                        </m:e>
                        <m:sub>
                          <m:r>
                            <a:rPr lang="en-US" sz="1400" i="1">
                              <a:latin typeface="Cambria Math" panose="02040503050406030204" pitchFamily="18" charset="0"/>
                              <a:ea typeface="Cambria Math" panose="02040503050406030204" pitchFamily="18" charset="0"/>
                            </a:rPr>
                            <m:t>1</m:t>
                          </m:r>
                        </m:sub>
                      </m:sSub>
                      <m:sSup>
                        <m:sSupPr>
                          <m:ctrlPr>
                            <a:rPr lang="en-US" sz="1400" i="1">
                              <a:latin typeface="Cambria Math" panose="02040503050406030204" pitchFamily="18" charset="0"/>
                            </a:rPr>
                          </m:ctrlPr>
                        </m:sSupPr>
                        <m:e>
                          <m:d>
                            <m:dPr>
                              <m:ctrlPr>
                                <a:rPr lang="it-IT" sz="1400" i="1">
                                  <a:latin typeface="Cambria Math" panose="02040503050406030204" pitchFamily="18" charset="0"/>
                                </a:rPr>
                              </m:ctrlPr>
                            </m:dPr>
                            <m:e>
                              <m:f>
                                <m:fPr>
                                  <m:ctrlPr>
                                    <a:rPr lang="it-IT" sz="1400" i="1">
                                      <a:latin typeface="Cambria Math" panose="02040503050406030204" pitchFamily="18" charset="0"/>
                                    </a:rPr>
                                  </m:ctrlPr>
                                </m:fPr>
                                <m:num>
                                  <m:sSub>
                                    <m:sSubPr>
                                      <m:ctrlPr>
                                        <a:rPr lang="en-US" sz="1400" i="1">
                                          <a:latin typeface="Cambria Math" panose="02040503050406030204" pitchFamily="18" charset="0"/>
                                        </a:rPr>
                                      </m:ctrlPr>
                                    </m:sSubPr>
                                    <m:e>
                                      <m:r>
                                        <a:rPr lang="en-US" sz="1400" i="1">
                                          <a:latin typeface="Cambria Math" panose="02040503050406030204" pitchFamily="18" charset="0"/>
                                        </a:rPr>
                                        <m:t>h</m:t>
                                      </m:r>
                                    </m:e>
                                    <m:sub>
                                      <m:r>
                                        <a:rPr lang="en-US" sz="1400" i="1">
                                          <a:latin typeface="Cambria Math" panose="02040503050406030204" pitchFamily="18" charset="0"/>
                                        </a:rPr>
                                        <m:t>0</m:t>
                                      </m:r>
                                    </m:sub>
                                  </m:sSub>
                                  <m:sSub>
                                    <m:sSubPr>
                                      <m:ctrlPr>
                                        <a:rPr lang="en-US" sz="1400" i="1">
                                          <a:latin typeface="Cambria Math" panose="02040503050406030204" pitchFamily="18" charset="0"/>
                                        </a:rPr>
                                      </m:ctrlPr>
                                    </m:sSubPr>
                                    <m:e>
                                      <m:r>
                                        <a:rPr lang="en-US" sz="1400" b="0" i="1" smtClean="0">
                                          <a:latin typeface="Cambria Math" panose="02040503050406030204" pitchFamily="18" charset="0"/>
                                        </a:rPr>
                                        <m:t>𝑧</m:t>
                                      </m:r>
                                    </m:e>
                                    <m:sub>
                                      <m:r>
                                        <a:rPr lang="en-GB" sz="1400" i="1" dirty="0">
                                          <a:latin typeface="Cambria Math" panose="02040503050406030204" pitchFamily="18" charset="0"/>
                                        </a:rPr>
                                        <m:t>𝛼</m:t>
                                      </m:r>
                                    </m:sub>
                                  </m:sSub>
                                  <m:rad>
                                    <m:radPr>
                                      <m:degHide m:val="on"/>
                                      <m:ctrlPr>
                                        <a:rPr lang="en-US" sz="1400" i="1">
                                          <a:latin typeface="Cambria Math" panose="02040503050406030204" pitchFamily="18" charset="0"/>
                                        </a:rPr>
                                      </m:ctrlPr>
                                    </m:radPr>
                                    <m:deg/>
                                    <m:e>
                                      <m:r>
                                        <a:rPr lang="en-US" sz="1400" i="1">
                                          <a:latin typeface="Cambria Math" panose="02040503050406030204" pitchFamily="18" charset="0"/>
                                        </a:rPr>
                                        <m:t>2</m:t>
                                      </m:r>
                                      <m:sSub>
                                        <m:sSubPr>
                                          <m:ctrlPr>
                                            <a:rPr lang="en-US" sz="1400" i="1">
                                              <a:latin typeface="Cambria Math" panose="02040503050406030204" pitchFamily="18" charset="0"/>
                                            </a:rPr>
                                          </m:ctrlPr>
                                        </m:sSubPr>
                                        <m:e>
                                          <m:r>
                                            <a:rPr lang="en-US" sz="1400" i="1">
                                              <a:latin typeface="Cambria Math" panose="02040503050406030204" pitchFamily="18" charset="0"/>
                                            </a:rPr>
                                            <m:t>𝜃</m:t>
                                          </m:r>
                                        </m:e>
                                        <m:sub>
                                          <m:r>
                                            <a:rPr lang="en-US" sz="1400" i="1">
                                              <a:latin typeface="Cambria Math" panose="02040503050406030204" pitchFamily="18" charset="0"/>
                                            </a:rPr>
                                            <m:t>2</m:t>
                                          </m:r>
                                        </m:sub>
                                      </m:sSub>
                                    </m:e>
                                  </m:rad>
                                </m:num>
                                <m:den>
                                  <m:sSub>
                                    <m:sSubPr>
                                      <m:ctrlPr>
                                        <a:rPr lang="en-US" sz="1400" i="1">
                                          <a:latin typeface="Cambria Math" panose="02040503050406030204" pitchFamily="18" charset="0"/>
                                        </a:rPr>
                                      </m:ctrlPr>
                                    </m:sSubPr>
                                    <m:e>
                                      <m:r>
                                        <a:rPr lang="en-US" sz="1400" i="1">
                                          <a:latin typeface="Cambria Math" panose="02040503050406030204" pitchFamily="18" charset="0"/>
                                        </a:rPr>
                                        <m:t>𝜃</m:t>
                                      </m:r>
                                    </m:e>
                                    <m:sub>
                                      <m:r>
                                        <a:rPr lang="en-US" sz="1400" i="1">
                                          <a:latin typeface="Cambria Math" panose="02040503050406030204" pitchFamily="18" charset="0"/>
                                        </a:rPr>
                                        <m:t>1</m:t>
                                      </m:r>
                                    </m:sub>
                                  </m:sSub>
                                </m:den>
                              </m:f>
                              <m:r>
                                <a:rPr lang="en-US" sz="1400" i="1">
                                  <a:latin typeface="Cambria Math" panose="02040503050406030204" pitchFamily="18" charset="0"/>
                                </a:rPr>
                                <m:t>+1+</m:t>
                              </m:r>
                              <m:f>
                                <m:fPr>
                                  <m:ctrlPr>
                                    <a:rPr lang="it-IT" sz="1400" i="1">
                                      <a:latin typeface="Cambria Math" panose="02040503050406030204" pitchFamily="18" charset="0"/>
                                    </a:rPr>
                                  </m:ctrlPr>
                                </m:fPr>
                                <m:num>
                                  <m:sSub>
                                    <m:sSubPr>
                                      <m:ctrlPr>
                                        <a:rPr lang="en-US" sz="1400" i="1">
                                          <a:latin typeface="Cambria Math" panose="02040503050406030204" pitchFamily="18" charset="0"/>
                                        </a:rPr>
                                      </m:ctrlPr>
                                    </m:sSubPr>
                                    <m:e>
                                      <m:r>
                                        <a:rPr lang="en-US" sz="1400" i="1">
                                          <a:latin typeface="Cambria Math" panose="02040503050406030204" pitchFamily="18" charset="0"/>
                                        </a:rPr>
                                        <m:t>h</m:t>
                                      </m:r>
                                    </m:e>
                                    <m:sub>
                                      <m:r>
                                        <a:rPr lang="en-US" sz="1400" i="1">
                                          <a:latin typeface="Cambria Math" panose="02040503050406030204" pitchFamily="18" charset="0"/>
                                        </a:rPr>
                                        <m:t>0</m:t>
                                      </m:r>
                                    </m:sub>
                                  </m:sSub>
                                  <m:sSub>
                                    <m:sSubPr>
                                      <m:ctrlPr>
                                        <a:rPr lang="en-US" sz="1400" i="1">
                                          <a:latin typeface="Cambria Math" panose="02040503050406030204" pitchFamily="18" charset="0"/>
                                        </a:rPr>
                                      </m:ctrlPr>
                                    </m:sSubPr>
                                    <m:e>
                                      <m:r>
                                        <a:rPr lang="en-US" sz="1400" i="1">
                                          <a:latin typeface="Cambria Math" panose="02040503050406030204" pitchFamily="18" charset="0"/>
                                        </a:rPr>
                                        <m:t>𝜃</m:t>
                                      </m:r>
                                    </m:e>
                                    <m:sub>
                                      <m:r>
                                        <a:rPr lang="en-US" sz="1400" i="1">
                                          <a:latin typeface="Cambria Math" panose="02040503050406030204" pitchFamily="18" charset="0"/>
                                        </a:rPr>
                                        <m:t>2</m:t>
                                      </m:r>
                                    </m:sub>
                                  </m:sSub>
                                  <m:d>
                                    <m:dPr>
                                      <m:ctrlPr>
                                        <a:rPr lang="en-US" sz="1400" i="1">
                                          <a:latin typeface="Cambria Math" panose="02040503050406030204" pitchFamily="18" charset="0"/>
                                        </a:rPr>
                                      </m:ctrlPr>
                                    </m:dPr>
                                    <m:e>
                                      <m:sSub>
                                        <m:sSubPr>
                                          <m:ctrlPr>
                                            <a:rPr lang="en-US" sz="1400" i="1">
                                              <a:latin typeface="Cambria Math" panose="02040503050406030204" pitchFamily="18" charset="0"/>
                                            </a:rPr>
                                          </m:ctrlPr>
                                        </m:sSubPr>
                                        <m:e>
                                          <m:r>
                                            <a:rPr lang="en-US" sz="1400" i="1">
                                              <a:latin typeface="Cambria Math" panose="02040503050406030204" pitchFamily="18" charset="0"/>
                                            </a:rPr>
                                            <m:t>h</m:t>
                                          </m:r>
                                        </m:e>
                                        <m:sub>
                                          <m:r>
                                            <a:rPr lang="en-US" sz="1400" i="1">
                                              <a:latin typeface="Cambria Math" panose="02040503050406030204" pitchFamily="18" charset="0"/>
                                            </a:rPr>
                                            <m:t>0</m:t>
                                          </m:r>
                                        </m:sub>
                                      </m:sSub>
                                      <m:r>
                                        <a:rPr lang="en-US" sz="1400" i="1">
                                          <a:latin typeface="Cambria Math" panose="02040503050406030204" pitchFamily="18" charset="0"/>
                                        </a:rPr>
                                        <m:t>−1</m:t>
                                      </m:r>
                                    </m:e>
                                  </m:d>
                                </m:num>
                                <m:den>
                                  <m:sSubSup>
                                    <m:sSubSupPr>
                                      <m:ctrlPr>
                                        <a:rPr lang="en-US" sz="1400" i="1">
                                          <a:latin typeface="Cambria Math" panose="02040503050406030204" pitchFamily="18" charset="0"/>
                                        </a:rPr>
                                      </m:ctrlPr>
                                    </m:sSubSupPr>
                                    <m:e>
                                      <m:r>
                                        <a:rPr lang="en-US" sz="1400" i="1">
                                          <a:latin typeface="Cambria Math" panose="02040503050406030204" pitchFamily="18" charset="0"/>
                                        </a:rPr>
                                        <m:t>𝜃</m:t>
                                      </m:r>
                                    </m:e>
                                    <m:sub>
                                      <m:r>
                                        <a:rPr lang="en-US" sz="1400" i="1">
                                          <a:latin typeface="Cambria Math" panose="02040503050406030204" pitchFamily="18" charset="0"/>
                                        </a:rPr>
                                        <m:t>1</m:t>
                                      </m:r>
                                    </m:sub>
                                    <m:sup>
                                      <m:r>
                                        <a:rPr lang="en-US" sz="1400" i="1">
                                          <a:latin typeface="Cambria Math" panose="02040503050406030204" pitchFamily="18" charset="0"/>
                                        </a:rPr>
                                        <m:t>2</m:t>
                                      </m:r>
                                    </m:sup>
                                  </m:sSubSup>
                                </m:den>
                              </m:f>
                            </m:e>
                          </m:d>
                        </m:e>
                        <m:sup>
                          <m:r>
                            <a:rPr lang="en-US" sz="1400" i="1">
                              <a:latin typeface="Cambria Math" panose="02040503050406030204" pitchFamily="18" charset="0"/>
                            </a:rPr>
                            <m:t>1/</m:t>
                          </m:r>
                          <m:sSub>
                            <m:sSubPr>
                              <m:ctrlPr>
                                <a:rPr lang="en-US" sz="1400" i="1">
                                  <a:latin typeface="Cambria Math" panose="02040503050406030204" pitchFamily="18" charset="0"/>
                                </a:rPr>
                              </m:ctrlPr>
                            </m:sSubPr>
                            <m:e>
                              <m:r>
                                <a:rPr lang="en-US" sz="1400" i="1">
                                  <a:latin typeface="Cambria Math" panose="02040503050406030204" pitchFamily="18" charset="0"/>
                                </a:rPr>
                                <m:t>h</m:t>
                              </m:r>
                            </m:e>
                            <m:sub>
                              <m:r>
                                <a:rPr lang="en-US" sz="1400" i="1">
                                  <a:latin typeface="Cambria Math" panose="02040503050406030204" pitchFamily="18" charset="0"/>
                                </a:rPr>
                                <m:t>0</m:t>
                              </m:r>
                            </m:sub>
                          </m:sSub>
                        </m:sup>
                      </m:sSup>
                    </m:oMath>
                  </m:oMathPara>
                </a14:m>
                <a:endParaRPr lang="en-GB" sz="2000" dirty="0"/>
              </a:p>
            </p:txBody>
          </p:sp>
        </mc:Choice>
        <mc:Fallback xmlns="">
          <p:sp>
            <p:nvSpPr>
              <p:cNvPr id="20" name="Rectangle 3">
                <a:extLst>
                  <a:ext uri="{FF2B5EF4-FFF2-40B4-BE49-F238E27FC236}">
                    <a16:creationId xmlns:a16="http://schemas.microsoft.com/office/drawing/2014/main" id="{ED23798A-336A-4F50-BB46-5D1F63BC72E5}"/>
                  </a:ext>
                </a:extLst>
              </p:cNvPr>
              <p:cNvSpPr>
                <a:spLocks noRot="1" noChangeAspect="1" noMove="1" noResize="1" noEditPoints="1" noAdjustHandles="1" noChangeArrowheads="1" noChangeShapeType="1" noTextEdit="1"/>
              </p:cNvSpPr>
              <p:nvPr/>
            </p:nvSpPr>
            <p:spPr>
              <a:xfrm>
                <a:off x="-48371" y="1576695"/>
                <a:ext cx="5984240" cy="700385"/>
              </a:xfrm>
              <a:prstGeom prst="rect">
                <a:avLst/>
              </a:prstGeom>
              <a:blipFill>
                <a:blip r:embed="rId11"/>
                <a:stretch>
                  <a:fillRect/>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21" name="Rettangolo 20">
                <a:extLst>
                  <a:ext uri="{FF2B5EF4-FFF2-40B4-BE49-F238E27FC236}">
                    <a16:creationId xmlns:a16="http://schemas.microsoft.com/office/drawing/2014/main" id="{88624F42-5897-443C-A742-B345EDAAC676}"/>
                  </a:ext>
                </a:extLst>
              </p:cNvPr>
              <p:cNvSpPr/>
              <p:nvPr/>
            </p:nvSpPr>
            <p:spPr>
              <a:xfrm>
                <a:off x="2612849" y="4813913"/>
                <a:ext cx="4933723" cy="369332"/>
              </a:xfrm>
              <a:prstGeom prst="rect">
                <a:avLst/>
              </a:prstGeom>
            </p:spPr>
            <p:txBody>
              <a:bodyPr wrap="none">
                <a:spAutoFit/>
              </a:bodyPr>
              <a:lstStyle/>
              <a:p>
                <a14:m>
                  <m:oMath xmlns:m="http://schemas.openxmlformats.org/officeDocument/2006/math">
                    <m:r>
                      <a:rPr lang="it-IT" i="1" smtClean="0">
                        <a:latin typeface="Cambria Math" panose="02040503050406030204" pitchFamily="18" charset="0"/>
                        <a:sym typeface="Wingdings" panose="05000000000000000000" pitchFamily="2" charset="2"/>
                      </a:rPr>
                      <m:t>𝑃</m:t>
                    </m:r>
                    <m:r>
                      <a:rPr lang="it-IT" i="1" smtClean="0">
                        <a:latin typeface="Cambria Math" panose="02040503050406030204" pitchFamily="18" charset="0"/>
                        <a:sym typeface="Wingdings" panose="05000000000000000000" pitchFamily="2" charset="2"/>
                      </a:rPr>
                      <m:t>(</m:t>
                    </m:r>
                    <m:r>
                      <a:rPr lang="it-IT" b="0" i="1" smtClean="0">
                        <a:latin typeface="Cambria Math" panose="02040503050406030204" pitchFamily="18" charset="0"/>
                        <a:sym typeface="Wingdings" panose="05000000000000000000" pitchFamily="2" charset="2"/>
                      </a:rPr>
                      <m:t>𝑎𝑏𝑛𝑜𝑟𝑚𝑎𝑙</m:t>
                    </m:r>
                    <m:r>
                      <a:rPr lang="it-IT" b="0" i="1" smtClean="0">
                        <a:latin typeface="Cambria Math" panose="02040503050406030204" pitchFamily="18" charset="0"/>
                        <a:sym typeface="Wingdings" panose="05000000000000000000" pitchFamily="2" charset="2"/>
                      </a:rPr>
                      <m:t> </m:t>
                    </m:r>
                    <m:r>
                      <a:rPr lang="it-IT" b="0" i="1" smtClean="0">
                        <a:latin typeface="Cambria Math" panose="02040503050406030204" pitchFamily="18" charset="0"/>
                        <a:sym typeface="Wingdings" panose="05000000000000000000" pitchFamily="2" charset="2"/>
                      </a:rPr>
                      <m:t>𝑐𝑜𝑛𝑑𝑖𝑡𝑖𝑜𝑛</m:t>
                    </m:r>
                    <m:r>
                      <a:rPr lang="it-IT" b="0" i="1" smtClean="0">
                        <a:latin typeface="Cambria Math" panose="02040503050406030204" pitchFamily="18" charset="0"/>
                        <a:sym typeface="Wingdings" panose="05000000000000000000" pitchFamily="2" charset="2"/>
                      </a:rPr>
                      <m:t>|</m:t>
                    </m:r>
                    <m:r>
                      <a:rPr lang="it-IT" b="0" i="1" smtClean="0">
                        <a:latin typeface="Cambria Math" panose="02040503050406030204" pitchFamily="18" charset="0"/>
                        <a:sym typeface="Wingdings" panose="05000000000000000000" pitchFamily="2" charset="2"/>
                      </a:rPr>
                      <m:t>𝑛𝑜𝑟𝑚𝑎𝑙</m:t>
                    </m:r>
                    <m:r>
                      <a:rPr lang="it-IT" b="0" i="1" smtClean="0">
                        <a:latin typeface="Cambria Math" panose="02040503050406030204" pitchFamily="18" charset="0"/>
                        <a:sym typeface="Wingdings" panose="05000000000000000000" pitchFamily="2" charset="2"/>
                      </a:rPr>
                      <m:t> </m:t>
                    </m:r>
                    <m:r>
                      <a:rPr lang="it-IT" b="0" i="1" smtClean="0">
                        <a:latin typeface="Cambria Math" panose="02040503050406030204" pitchFamily="18" charset="0"/>
                        <a:sym typeface="Wingdings" panose="05000000000000000000" pitchFamily="2" charset="2"/>
                      </a:rPr>
                      <m:t>𝑐𝑜𝑛𝑑𝑖𝑡𝑖𝑜𝑛</m:t>
                    </m:r>
                    <m:r>
                      <a:rPr lang="it-IT" i="1">
                        <a:latin typeface="Cambria Math" panose="02040503050406030204" pitchFamily="18" charset="0"/>
                        <a:sym typeface="Wingdings" panose="05000000000000000000" pitchFamily="2" charset="2"/>
                      </a:rPr>
                      <m:t>)</m:t>
                    </m:r>
                  </m:oMath>
                </a14:m>
                <a:r>
                  <a:rPr lang="it-IT" dirty="0"/>
                  <a:t>=0.1</a:t>
                </a:r>
              </a:p>
            </p:txBody>
          </p:sp>
        </mc:Choice>
        <mc:Fallback xmlns="">
          <p:sp>
            <p:nvSpPr>
              <p:cNvPr id="21" name="Rettangolo 20">
                <a:extLst>
                  <a:ext uri="{FF2B5EF4-FFF2-40B4-BE49-F238E27FC236}">
                    <a16:creationId xmlns:a16="http://schemas.microsoft.com/office/drawing/2014/main" id="{88624F42-5897-443C-A742-B345EDAAC676}"/>
                  </a:ext>
                </a:extLst>
              </p:cNvPr>
              <p:cNvSpPr>
                <a:spLocks noRot="1" noChangeAspect="1" noMove="1" noResize="1" noEditPoints="1" noAdjustHandles="1" noChangeArrowheads="1" noChangeShapeType="1" noTextEdit="1"/>
              </p:cNvSpPr>
              <p:nvPr/>
            </p:nvSpPr>
            <p:spPr>
              <a:xfrm>
                <a:off x="2612849" y="4813913"/>
                <a:ext cx="4933723" cy="369332"/>
              </a:xfrm>
              <a:prstGeom prst="rect">
                <a:avLst/>
              </a:prstGeom>
              <a:blipFill>
                <a:blip r:embed="rId12"/>
                <a:stretch>
                  <a:fillRect t="-10000" r="-247" b="-26667"/>
                </a:stretch>
              </a:blipFill>
            </p:spPr>
            <p:txBody>
              <a:bodyPr/>
              <a:lstStyle/>
              <a:p>
                <a:r>
                  <a:rPr lang="it-IT">
                    <a:noFill/>
                  </a:rPr>
                  <a:t> </a:t>
                </a:r>
              </a:p>
            </p:txBody>
          </p:sp>
        </mc:Fallback>
      </mc:AlternateContent>
      <p:sp>
        <p:nvSpPr>
          <p:cNvPr id="22" name="CasellaDiTesto 21">
            <a:extLst>
              <a:ext uri="{FF2B5EF4-FFF2-40B4-BE49-F238E27FC236}">
                <a16:creationId xmlns:a16="http://schemas.microsoft.com/office/drawing/2014/main" id="{1AF90953-2F7E-439F-B09B-C7A8FE7A9096}"/>
              </a:ext>
            </a:extLst>
          </p:cNvPr>
          <p:cNvSpPr txBox="1"/>
          <p:nvPr/>
        </p:nvSpPr>
        <p:spPr>
          <a:xfrm>
            <a:off x="4232932" y="5240896"/>
            <a:ext cx="2057038" cy="369332"/>
          </a:xfrm>
          <a:prstGeom prst="rect">
            <a:avLst/>
          </a:prstGeom>
          <a:noFill/>
        </p:spPr>
        <p:txBody>
          <a:bodyPr wrap="none" rtlCol="0">
            <a:spAutoFit/>
          </a:bodyPr>
          <a:lstStyle/>
          <a:p>
            <a:r>
              <a:rPr lang="it-IT" b="1" dirty="0">
                <a:solidFill>
                  <a:srgbClr val="FF0000"/>
                </a:solidFill>
              </a:rPr>
              <a:t>FALSE POSITIVE</a:t>
            </a:r>
          </a:p>
        </p:txBody>
      </p:sp>
      <mc:AlternateContent xmlns:mc="http://schemas.openxmlformats.org/markup-compatibility/2006" xmlns:a14="http://schemas.microsoft.com/office/drawing/2010/main">
        <mc:Choice Requires="a14">
          <p:sp>
            <p:nvSpPr>
              <p:cNvPr id="23" name="CasellaDiTesto 22">
                <a:extLst>
                  <a:ext uri="{FF2B5EF4-FFF2-40B4-BE49-F238E27FC236}">
                    <a16:creationId xmlns:a16="http://schemas.microsoft.com/office/drawing/2014/main" id="{FEC7FCAE-2B4F-4B6C-BA71-7225C51D4287}"/>
                  </a:ext>
                </a:extLst>
              </p:cNvPr>
              <p:cNvSpPr txBox="1"/>
              <p:nvPr/>
            </p:nvSpPr>
            <p:spPr>
              <a:xfrm>
                <a:off x="5417344" y="1711312"/>
                <a:ext cx="4891086" cy="369332"/>
              </a:xfrm>
              <a:prstGeom prst="rect">
                <a:avLst/>
              </a:prstGeom>
              <a:noFill/>
            </p:spPr>
            <p:txBody>
              <a:bodyPr wrap="square">
                <a:spAutoFit/>
              </a:bodyPr>
              <a:lstStyle/>
              <a:p>
                <a:r>
                  <a:rPr lang="it-IT" dirty="0">
                    <a:sym typeface="Wingdings" panose="05000000000000000000" pitchFamily="2" charset="2"/>
                  </a:rPr>
                  <a:t> </a:t>
                </a:r>
                <a14:m>
                  <m:oMath xmlns:m="http://schemas.openxmlformats.org/officeDocument/2006/math">
                    <m:r>
                      <a:rPr lang="it-IT" b="0" i="1" smtClean="0">
                        <a:latin typeface="Cambria Math" panose="02040503050406030204" pitchFamily="18" charset="0"/>
                        <a:sym typeface="Wingdings" panose="05000000000000000000" pitchFamily="2" charset="2"/>
                      </a:rPr>
                      <m:t>𝑃</m:t>
                    </m:r>
                    <m:r>
                      <a:rPr lang="it-IT" b="0" i="1" smtClean="0">
                        <a:latin typeface="Cambria Math" panose="02040503050406030204" pitchFamily="18" charset="0"/>
                        <a:sym typeface="Wingdings" panose="05000000000000000000" pitchFamily="2" charset="2"/>
                      </a:rPr>
                      <m:t>(</m:t>
                    </m:r>
                    <m:r>
                      <a:rPr lang="it-IT" b="0" i="1" smtClean="0">
                        <a:latin typeface="Cambria Math" panose="02040503050406030204" pitchFamily="18" charset="0"/>
                        <a:sym typeface="Wingdings" panose="05000000000000000000" pitchFamily="2" charset="2"/>
                      </a:rPr>
                      <m:t>𝑄</m:t>
                    </m:r>
                    <m:r>
                      <a:rPr lang="it-IT" b="0" i="1" smtClean="0">
                        <a:latin typeface="Cambria Math" panose="02040503050406030204" pitchFamily="18" charset="0"/>
                        <a:ea typeface="Cambria Math" panose="02040503050406030204" pitchFamily="18" charset="0"/>
                        <a:sym typeface="Wingdings" panose="05000000000000000000" pitchFamily="2" charset="2"/>
                      </a:rPr>
                      <m:t>≤</m:t>
                    </m:r>
                    <m:sSub>
                      <m:sSubPr>
                        <m:ctrlPr>
                          <a:rPr lang="it-IT" b="0" i="1" smtClean="0">
                            <a:latin typeface="Cambria Math" panose="02040503050406030204" pitchFamily="18" charset="0"/>
                            <a:ea typeface="Cambria Math" panose="02040503050406030204" pitchFamily="18" charset="0"/>
                            <a:sym typeface="Wingdings" panose="05000000000000000000" pitchFamily="2" charset="2"/>
                          </a:rPr>
                        </m:ctrlPr>
                      </m:sSubPr>
                      <m:e>
                        <m:r>
                          <a:rPr lang="it-IT" b="0" i="1" smtClean="0">
                            <a:latin typeface="Cambria Math" panose="02040503050406030204" pitchFamily="18" charset="0"/>
                            <a:ea typeface="Cambria Math" panose="02040503050406030204" pitchFamily="18" charset="0"/>
                            <a:sym typeface="Wingdings" panose="05000000000000000000" pitchFamily="2" charset="2"/>
                          </a:rPr>
                          <m:t>𝑄</m:t>
                        </m:r>
                      </m:e>
                      <m:sub>
                        <m:r>
                          <a:rPr lang="it-IT" b="0" i="1" smtClean="0">
                            <a:latin typeface="Cambria Math" panose="02040503050406030204" pitchFamily="18" charset="0"/>
                            <a:ea typeface="Cambria Math" panose="02040503050406030204" pitchFamily="18" charset="0"/>
                            <a:sym typeface="Wingdings" panose="05000000000000000000" pitchFamily="2" charset="2"/>
                          </a:rPr>
                          <m:t>90</m:t>
                        </m:r>
                      </m:sub>
                    </m:sSub>
                    <m:r>
                      <a:rPr lang="it-IT" b="0" i="1" smtClean="0">
                        <a:latin typeface="Cambria Math" panose="02040503050406030204" pitchFamily="18" charset="0"/>
                        <a:sym typeface="Wingdings" panose="05000000000000000000" pitchFamily="2" charset="2"/>
                      </a:rPr>
                      <m:t>)</m:t>
                    </m:r>
                  </m:oMath>
                </a14:m>
                <a:r>
                  <a:rPr lang="it-IT" dirty="0"/>
                  <a:t>=0.9</a:t>
                </a:r>
              </a:p>
            </p:txBody>
          </p:sp>
        </mc:Choice>
        <mc:Fallback xmlns="">
          <p:sp>
            <p:nvSpPr>
              <p:cNvPr id="23" name="CasellaDiTesto 22">
                <a:extLst>
                  <a:ext uri="{FF2B5EF4-FFF2-40B4-BE49-F238E27FC236}">
                    <a16:creationId xmlns:a16="http://schemas.microsoft.com/office/drawing/2014/main" id="{FEC7FCAE-2B4F-4B6C-BA71-7225C51D4287}"/>
                  </a:ext>
                </a:extLst>
              </p:cNvPr>
              <p:cNvSpPr txBox="1">
                <a:spLocks noRot="1" noChangeAspect="1" noMove="1" noResize="1" noEditPoints="1" noAdjustHandles="1" noChangeArrowheads="1" noChangeShapeType="1" noTextEdit="1"/>
              </p:cNvSpPr>
              <p:nvPr/>
            </p:nvSpPr>
            <p:spPr>
              <a:xfrm>
                <a:off x="5417344" y="1711312"/>
                <a:ext cx="4891086" cy="369332"/>
              </a:xfrm>
              <a:prstGeom prst="rect">
                <a:avLst/>
              </a:prstGeom>
              <a:blipFill>
                <a:blip r:embed="rId13"/>
                <a:stretch>
                  <a:fillRect l="-1122" t="-10000" b="-26667"/>
                </a:stretch>
              </a:blipFill>
            </p:spPr>
            <p:txBody>
              <a:bodyPr/>
              <a:lstStyle/>
              <a:p>
                <a:r>
                  <a:rPr lang="it-IT">
                    <a:noFill/>
                  </a:rPr>
                  <a:t> </a:t>
                </a:r>
              </a:p>
            </p:txBody>
          </p:sp>
        </mc:Fallback>
      </mc:AlternateContent>
    </p:spTree>
    <p:extLst>
      <p:ext uri="{BB962C8B-B14F-4D97-AF65-F5344CB8AC3E}">
        <p14:creationId xmlns:p14="http://schemas.microsoft.com/office/powerpoint/2010/main" val="2981256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670734-8127-4088-8230-EB035AC25A67}"/>
              </a:ext>
            </a:extLst>
          </p:cNvPr>
          <p:cNvSpPr>
            <a:spLocks noGrp="1"/>
          </p:cNvSpPr>
          <p:nvPr>
            <p:ph type="title"/>
          </p:nvPr>
        </p:nvSpPr>
        <p:spPr/>
        <p:txBody>
          <a:bodyPr/>
          <a:lstStyle/>
          <a:p>
            <a:r>
              <a:rPr lang="en-GB" dirty="0"/>
              <a:t>PART 2 B: Statistical Test</a:t>
            </a:r>
          </a:p>
        </p:txBody>
      </p:sp>
      <p:sp>
        <p:nvSpPr>
          <p:cNvPr id="3" name="Content Placeholder 2">
            <a:extLst>
              <a:ext uri="{FF2B5EF4-FFF2-40B4-BE49-F238E27FC236}">
                <a16:creationId xmlns:a16="http://schemas.microsoft.com/office/drawing/2014/main" id="{2CB707BB-0B15-4BC2-BD0E-57B32510564D}"/>
              </a:ext>
            </a:extLst>
          </p:cNvPr>
          <p:cNvSpPr>
            <a:spLocks noGrp="1"/>
          </p:cNvSpPr>
          <p:nvPr>
            <p:ph type="body" idx="1"/>
          </p:nvPr>
        </p:nvSpPr>
        <p:spPr/>
        <p:txBody>
          <a:bodyPr anchor="ctr">
            <a:normAutofit/>
          </a:bodyPr>
          <a:lstStyle/>
          <a:p>
            <a:pPr marL="457200" indent="-457200">
              <a:buFont typeface="Arial" panose="020B0604020202020204" pitchFamily="34" charset="0"/>
              <a:buChar char="•"/>
            </a:pPr>
            <a:r>
              <a:rPr lang="en-US" sz="2800" dirty="0"/>
              <a:t>General Idea</a:t>
            </a:r>
          </a:p>
          <a:p>
            <a:pPr marL="457200" indent="-457200">
              <a:buFont typeface="Arial" panose="020B0604020202020204" pitchFamily="34" charset="0"/>
              <a:buChar char="•"/>
            </a:pPr>
            <a:r>
              <a:rPr lang="en-US" sz="2800" dirty="0"/>
              <a:t>Q Statistics</a:t>
            </a:r>
          </a:p>
          <a:p>
            <a:pPr marL="457200" indent="-457200">
              <a:buFont typeface="Arial" panose="020B0604020202020204" pitchFamily="34" charset="0"/>
              <a:buChar char="•"/>
            </a:pPr>
            <a:r>
              <a:rPr lang="en-US" sz="2800" b="1" dirty="0"/>
              <a:t>Sequential Probability Ratio Test (SPRT)</a:t>
            </a:r>
          </a:p>
        </p:txBody>
      </p:sp>
      <p:sp>
        <p:nvSpPr>
          <p:cNvPr id="4" name="Slide Number Placeholder 3">
            <a:extLst>
              <a:ext uri="{FF2B5EF4-FFF2-40B4-BE49-F238E27FC236}">
                <a16:creationId xmlns:a16="http://schemas.microsoft.com/office/drawing/2014/main" id="{21BC6A19-DB50-439D-B7E3-8B7F684A203F}"/>
              </a:ext>
            </a:extLst>
          </p:cNvPr>
          <p:cNvSpPr>
            <a:spLocks noGrp="1"/>
          </p:cNvSpPr>
          <p:nvPr>
            <p:ph type="sldNum" sz="quarter" idx="4294967295"/>
          </p:nvPr>
        </p:nvSpPr>
        <p:spPr>
          <a:xfrm>
            <a:off x="8756650" y="195263"/>
            <a:ext cx="387350" cy="365125"/>
          </a:xfrm>
        </p:spPr>
        <p:txBody>
          <a:bodyPr/>
          <a:lstStyle/>
          <a:p>
            <a:fld id="{6CF46B70-BEEE-447A-8354-9995F2AD6C56}" type="slidenum">
              <a:rPr lang="en-US" smtClean="0"/>
              <a:pPr/>
              <a:t>83</a:t>
            </a:fld>
            <a:endParaRPr lang="en-US" dirty="0"/>
          </a:p>
        </p:txBody>
      </p:sp>
    </p:spTree>
    <p:extLst>
      <p:ext uri="{BB962C8B-B14F-4D97-AF65-F5344CB8AC3E}">
        <p14:creationId xmlns:p14="http://schemas.microsoft.com/office/powerpoint/2010/main" val="49871317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en-US" dirty="0"/>
              <a:t>SPRT</a:t>
            </a:r>
          </a:p>
        </p:txBody>
      </p:sp>
      <mc:AlternateContent xmlns:mc="http://schemas.openxmlformats.org/markup-compatibility/2006" xmlns:a14="http://schemas.microsoft.com/office/drawing/2010/main">
        <mc:Choice Requires="a14">
          <p:sp>
            <p:nvSpPr>
              <p:cNvPr id="3" name="Segnaposto contenuto 2"/>
              <p:cNvSpPr>
                <a:spLocks noGrp="1"/>
              </p:cNvSpPr>
              <p:nvPr>
                <p:ph idx="1"/>
              </p:nvPr>
            </p:nvSpPr>
            <p:spPr>
              <a:xfrm>
                <a:off x="803275" y="1069554"/>
                <a:ext cx="7537450" cy="5507560"/>
              </a:xfrm>
            </p:spPr>
            <p:txBody>
              <a:bodyPr>
                <a:normAutofit/>
              </a:bodyPr>
              <a:lstStyle/>
              <a:p>
                <a14:m>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𝑅</m:t>
                        </m:r>
                      </m:e>
                      <m:sub>
                        <m:r>
                          <a:rPr lang="en-US" b="0" i="1" dirty="0" smtClean="0">
                            <a:latin typeface="Cambria Math" panose="02040503050406030204" pitchFamily="18" charset="0"/>
                          </a:rPr>
                          <m:t>𝑇</m:t>
                        </m:r>
                      </m:sub>
                    </m:sSub>
                    <m:r>
                      <a:rPr lang="en-US" b="0" i="1" dirty="0" smtClean="0">
                        <a:latin typeface="Cambria Math" panose="02040503050406030204" pitchFamily="18" charset="0"/>
                      </a:rPr>
                      <m:t>=</m:t>
                    </m:r>
                    <m:r>
                      <a:rPr lang="en-US" i="1" dirty="0" smtClean="0">
                        <a:latin typeface="Cambria Math" panose="02040503050406030204" pitchFamily="18" charset="0"/>
                      </a:rPr>
                      <m:t>{</m:t>
                    </m:r>
                    <m:sSup>
                      <m:sSupPr>
                        <m:ctrlPr>
                          <a:rPr lang="en-US" b="0" i="1" dirty="0" smtClean="0">
                            <a:latin typeface="Cambria Math" panose="02040503050406030204" pitchFamily="18" charset="0"/>
                          </a:rPr>
                        </m:ctrlPr>
                      </m:sSupPr>
                      <m:e>
                        <m:r>
                          <a:rPr lang="en-US" b="0" i="1" dirty="0" smtClean="0">
                            <a:latin typeface="Cambria Math" panose="02040503050406030204" pitchFamily="18" charset="0"/>
                          </a:rPr>
                          <m:t>𝑟</m:t>
                        </m:r>
                      </m:e>
                      <m:sup>
                        <m:d>
                          <m:dPr>
                            <m:ctrlPr>
                              <a:rPr lang="en-US" b="0" i="1" dirty="0" smtClean="0">
                                <a:latin typeface="Cambria Math" panose="02040503050406030204" pitchFamily="18" charset="0"/>
                              </a:rPr>
                            </m:ctrlPr>
                          </m:dPr>
                          <m:e>
                            <m:r>
                              <a:rPr lang="en-US" b="0" i="1" dirty="0" smtClean="0">
                                <a:latin typeface="Cambria Math" panose="02040503050406030204" pitchFamily="18" charset="0"/>
                              </a:rPr>
                              <m:t>1</m:t>
                            </m:r>
                          </m:e>
                        </m:d>
                      </m:sup>
                    </m:sSup>
                    <m:r>
                      <a:rPr lang="en-US" b="0" i="1" dirty="0" smtClean="0">
                        <a:latin typeface="Cambria Math" panose="02040503050406030204" pitchFamily="18" charset="0"/>
                      </a:rPr>
                      <m:t>,…,</m:t>
                    </m:r>
                    <m:sSup>
                      <m:sSupPr>
                        <m:ctrlPr>
                          <a:rPr lang="en-US" b="0" i="1" dirty="0" smtClean="0">
                            <a:latin typeface="Cambria Math" panose="02040503050406030204" pitchFamily="18" charset="0"/>
                          </a:rPr>
                        </m:ctrlPr>
                      </m:sSupPr>
                      <m:e>
                        <m:r>
                          <a:rPr lang="en-US" b="0" i="1" dirty="0" smtClean="0">
                            <a:latin typeface="Cambria Math" panose="02040503050406030204" pitchFamily="18" charset="0"/>
                          </a:rPr>
                          <m:t>𝑟</m:t>
                        </m:r>
                      </m:e>
                      <m:sup>
                        <m:d>
                          <m:dPr>
                            <m:ctrlPr>
                              <a:rPr lang="en-US" b="0" i="1" dirty="0" smtClean="0">
                                <a:latin typeface="Cambria Math" panose="02040503050406030204" pitchFamily="18" charset="0"/>
                              </a:rPr>
                            </m:ctrlPr>
                          </m:dPr>
                          <m:e>
                            <m:r>
                              <a:rPr lang="en-US" b="0" i="1" dirty="0" smtClean="0">
                                <a:latin typeface="Cambria Math" panose="02040503050406030204" pitchFamily="18" charset="0"/>
                              </a:rPr>
                              <m:t>𝑇</m:t>
                            </m:r>
                          </m:e>
                        </m:d>
                      </m:sup>
                    </m:sSup>
                    <m:r>
                      <a:rPr lang="en-US" b="0" i="1" dirty="0" smtClean="0">
                        <a:latin typeface="Cambria Math" panose="02040503050406030204" pitchFamily="18" charset="0"/>
                      </a:rPr>
                      <m:t>}</m:t>
                    </m:r>
                  </m:oMath>
                </a14:m>
                <a:r>
                  <a:rPr lang="en-US" dirty="0"/>
                  <a:t>  sequence of residuals at time </a:t>
                </a:r>
                <a14:m>
                  <m:oMath xmlns:m="http://schemas.openxmlformats.org/officeDocument/2006/math">
                    <m:r>
                      <a:rPr lang="en-US" i="1" dirty="0" smtClean="0">
                        <a:latin typeface="Cambria Math" panose="02040503050406030204" pitchFamily="18" charset="0"/>
                      </a:rPr>
                      <m:t>𝑡</m:t>
                    </m:r>
                    <m:r>
                      <a:rPr lang="en-US" i="1" dirty="0" smtClean="0">
                        <a:latin typeface="Cambria Math" panose="02040503050406030204" pitchFamily="18" charset="0"/>
                      </a:rPr>
                      <m:t> = 1,…</m:t>
                    </m:r>
                    <m:r>
                      <a:rPr lang="en-US" i="1" dirty="0" smtClean="0">
                        <a:latin typeface="Cambria Math" panose="02040503050406030204" pitchFamily="18" charset="0"/>
                      </a:rPr>
                      <m:t>𝑇</m:t>
                    </m:r>
                  </m:oMath>
                </a14:m>
                <a:r>
                  <a:rPr lang="en-US" dirty="0"/>
                  <a:t>, where </a:t>
                </a:r>
                <a14:m>
                  <m:oMath xmlns:m="http://schemas.openxmlformats.org/officeDocument/2006/math">
                    <m:sSup>
                      <m:sSupPr>
                        <m:ctrlPr>
                          <a:rPr lang="en-US" i="1" dirty="0">
                            <a:latin typeface="Cambria Math" panose="02040503050406030204" pitchFamily="18" charset="0"/>
                          </a:rPr>
                        </m:ctrlPr>
                      </m:sSupPr>
                      <m:e>
                        <m:r>
                          <a:rPr lang="en-US" i="1" dirty="0">
                            <a:latin typeface="Cambria Math" panose="02040503050406030204" pitchFamily="18" charset="0"/>
                          </a:rPr>
                          <m:t>𝑟</m:t>
                        </m:r>
                      </m:e>
                      <m:sup>
                        <m:d>
                          <m:dPr>
                            <m:ctrlPr>
                              <a:rPr lang="en-US" i="1" dirty="0">
                                <a:latin typeface="Cambria Math" panose="02040503050406030204" pitchFamily="18" charset="0"/>
                              </a:rPr>
                            </m:ctrlPr>
                          </m:dPr>
                          <m:e>
                            <m:r>
                              <a:rPr lang="en-US" b="0" i="1" dirty="0" smtClean="0">
                                <a:latin typeface="Cambria Math" panose="02040503050406030204" pitchFamily="18" charset="0"/>
                              </a:rPr>
                              <m:t>𝑡</m:t>
                            </m:r>
                          </m:e>
                        </m:d>
                      </m:sup>
                    </m:sSup>
                    <m:r>
                      <a:rPr lang="en-US" b="0" i="1" dirty="0" smtClean="0">
                        <a:latin typeface="Cambria Math" panose="02040503050406030204" pitchFamily="18" charset="0"/>
                      </a:rPr>
                      <m:t>=</m:t>
                    </m:r>
                    <m:sSup>
                      <m:sSupPr>
                        <m:ctrlPr>
                          <a:rPr lang="it-IT" b="0" i="1" dirty="0" smtClean="0">
                            <a:latin typeface="Cambria Math" panose="02040503050406030204" pitchFamily="18" charset="0"/>
                          </a:rPr>
                        </m:ctrlPr>
                      </m:sSupPr>
                      <m:e>
                        <m:r>
                          <a:rPr lang="it-IT" b="0" i="1" dirty="0" smtClean="0">
                            <a:latin typeface="Cambria Math" panose="02040503050406030204" pitchFamily="18" charset="0"/>
                          </a:rPr>
                          <m:t>𝑥</m:t>
                        </m:r>
                      </m:e>
                      <m:sup>
                        <m:r>
                          <a:rPr lang="it-IT" b="0" i="1" dirty="0" smtClean="0">
                            <a:latin typeface="Cambria Math" panose="02040503050406030204" pitchFamily="18" charset="0"/>
                          </a:rPr>
                          <m:t>𝑜𝑏𝑠</m:t>
                        </m:r>
                      </m:sup>
                    </m:sSup>
                    <m:r>
                      <a:rPr lang="it-IT" b="0" i="1" dirty="0" smtClean="0">
                        <a:latin typeface="Cambria Math" panose="02040503050406030204" pitchFamily="18" charset="0"/>
                      </a:rPr>
                      <m:t>(</m:t>
                    </m:r>
                    <m:r>
                      <a:rPr lang="it-IT" b="0" i="1" dirty="0" smtClean="0">
                        <a:latin typeface="Cambria Math" panose="02040503050406030204" pitchFamily="18" charset="0"/>
                      </a:rPr>
                      <m:t>𝑡</m:t>
                    </m:r>
                    <m:r>
                      <a:rPr lang="it-IT" b="0" i="1" dirty="0" smtClean="0">
                        <a:latin typeface="Cambria Math" panose="02040503050406030204" pitchFamily="18" charset="0"/>
                      </a:rPr>
                      <m:t>) −</m:t>
                    </m:r>
                    <m:sSup>
                      <m:sSupPr>
                        <m:ctrlPr>
                          <a:rPr lang="en-US" b="0" i="1" dirty="0" smtClean="0">
                            <a:latin typeface="Cambria Math" panose="02040503050406030204" pitchFamily="18" charset="0"/>
                          </a:rPr>
                        </m:ctrlPr>
                      </m:sSupPr>
                      <m:e>
                        <m:acc>
                          <m:accPr>
                            <m:chr m:val="̂"/>
                            <m:ctrlPr>
                              <a:rPr lang="en-US" b="0" i="1" dirty="0" smtClean="0">
                                <a:latin typeface="Cambria Math" panose="02040503050406030204" pitchFamily="18" charset="0"/>
                              </a:rPr>
                            </m:ctrlPr>
                          </m:accPr>
                          <m:e>
                            <m:r>
                              <a:rPr lang="en-US" b="0" i="1" dirty="0" smtClean="0">
                                <a:latin typeface="Cambria Math" panose="02040503050406030204" pitchFamily="18" charset="0"/>
                              </a:rPr>
                              <m:t>𝑥</m:t>
                            </m:r>
                          </m:e>
                        </m:acc>
                      </m:e>
                      <m:sup>
                        <m:r>
                          <a:rPr lang="it-IT" b="0" i="1" dirty="0" smtClean="0">
                            <a:latin typeface="Cambria Math" panose="02040503050406030204" pitchFamily="18" charset="0"/>
                          </a:rPr>
                          <m:t>𝑛𝑐</m:t>
                        </m:r>
                      </m:sup>
                    </m:sSup>
                    <m:r>
                      <a:rPr lang="it-IT" b="0" i="1" dirty="0" smtClean="0">
                        <a:latin typeface="Cambria Math" panose="02040503050406030204" pitchFamily="18" charset="0"/>
                      </a:rPr>
                      <m:t>(</m:t>
                    </m:r>
                    <m:r>
                      <a:rPr lang="it-IT" b="0" i="1" dirty="0" smtClean="0">
                        <a:latin typeface="Cambria Math" panose="02040503050406030204" pitchFamily="18" charset="0"/>
                      </a:rPr>
                      <m:t>𝑡</m:t>
                    </m:r>
                    <m:r>
                      <a:rPr lang="it-IT" b="0" i="1" dirty="0" smtClean="0">
                        <a:latin typeface="Cambria Math" panose="02040503050406030204" pitchFamily="18" charset="0"/>
                      </a:rPr>
                      <m:t>)</m:t>
                    </m:r>
                  </m:oMath>
                </a14:m>
                <a:r>
                  <a:rPr lang="en-US" dirty="0"/>
                  <a:t> </a:t>
                </a:r>
              </a:p>
              <a:p>
                <a:r>
                  <a:rPr lang="en-US" dirty="0"/>
                  <a:t>Binary hypothesis test:</a:t>
                </a:r>
              </a:p>
              <a:p>
                <a:pPr lvl="1"/>
                <a:r>
                  <a:rPr lang="en-US" dirty="0"/>
                  <a:t>Null hypothesis (</a:t>
                </a:r>
                <a:r>
                  <a:rPr lang="en-US" i="1" dirty="0"/>
                  <a:t>H</a:t>
                </a:r>
                <a:r>
                  <a:rPr lang="en-US" baseline="-25000" dirty="0"/>
                  <a:t>0</a:t>
                </a:r>
                <a:r>
                  <a:rPr lang="en-US" dirty="0"/>
                  <a:t>) ≡ Normal condition</a:t>
                </a:r>
              </a:p>
              <a:p>
                <a:pPr marL="457200" lvl="1" indent="0">
                  <a:lnSpc>
                    <a:spcPct val="150000"/>
                  </a:lnSpc>
                  <a:buNone/>
                </a:pPr>
                <a14:m>
                  <m:oMathPara xmlns:m="http://schemas.openxmlformats.org/officeDocument/2006/math">
                    <m:oMathParaPr>
                      <m:jc m:val="centerGroup"/>
                    </m:oMathParaPr>
                    <m:oMath xmlns:m="http://schemas.openxmlformats.org/officeDocument/2006/math">
                      <m:sSup>
                        <m:sSupPr>
                          <m:ctrlPr>
                            <a:rPr lang="en-US" i="1" dirty="0">
                              <a:latin typeface="Cambria Math" panose="02040503050406030204" pitchFamily="18" charset="0"/>
                            </a:rPr>
                          </m:ctrlPr>
                        </m:sSupPr>
                        <m:e>
                          <m:r>
                            <a:rPr lang="en-US" i="1" dirty="0">
                              <a:latin typeface="Cambria Math" panose="02040503050406030204" pitchFamily="18" charset="0"/>
                            </a:rPr>
                            <m:t>𝑟</m:t>
                          </m:r>
                        </m:e>
                        <m:sup>
                          <m:d>
                            <m:dPr>
                              <m:ctrlPr>
                                <a:rPr lang="en-US" i="1" dirty="0">
                                  <a:latin typeface="Cambria Math" panose="02040503050406030204" pitchFamily="18" charset="0"/>
                                </a:rPr>
                              </m:ctrlPr>
                            </m:dPr>
                            <m:e>
                              <m:r>
                                <a:rPr lang="en-US" i="1" dirty="0">
                                  <a:latin typeface="Cambria Math" panose="02040503050406030204" pitchFamily="18" charset="0"/>
                                </a:rPr>
                                <m:t>𝑡</m:t>
                              </m:r>
                            </m:e>
                          </m:d>
                        </m:sup>
                      </m:sSup>
                      <m:r>
                        <a:rPr lang="en-US" i="1" dirty="0" smtClean="0">
                          <a:latin typeface="Cambria Math" panose="02040503050406030204" pitchFamily="18" charset="0"/>
                          <a:ea typeface="Cambria Math" panose="02040503050406030204" pitchFamily="18" charset="0"/>
                        </a:rPr>
                        <m:t>~</m:t>
                      </m:r>
                      <m:r>
                        <a:rPr lang="en-US" i="1" dirty="0" smtClean="0">
                          <a:latin typeface="Cambria Math" panose="02040503050406030204" pitchFamily="18" charset="0"/>
                          <a:ea typeface="Cambria Math" panose="02040503050406030204" pitchFamily="18" charset="0"/>
                        </a:rPr>
                        <m:t>𝒩</m:t>
                      </m:r>
                      <m:d>
                        <m:dPr>
                          <m:ctrlPr>
                            <a:rPr lang="en-US" b="0" i="1" dirty="0" smtClean="0">
                              <a:latin typeface="Cambria Math" panose="02040503050406030204" pitchFamily="18" charset="0"/>
                              <a:ea typeface="Cambria Math" panose="02040503050406030204" pitchFamily="18" charset="0"/>
                            </a:rPr>
                          </m:ctrlPr>
                        </m:dPr>
                        <m:e>
                          <m:r>
                            <a:rPr lang="en-US" b="0" i="1" dirty="0" smtClean="0">
                              <a:latin typeface="Cambria Math" panose="02040503050406030204" pitchFamily="18" charset="0"/>
                              <a:ea typeface="Cambria Math" panose="02040503050406030204" pitchFamily="18" charset="0"/>
                            </a:rPr>
                            <m:t>0,</m:t>
                          </m:r>
                          <m:r>
                            <a:rPr lang="en-US" b="0" i="1" dirty="0" smtClean="0">
                              <a:latin typeface="Cambria Math" panose="02040503050406030204" pitchFamily="18" charset="0"/>
                              <a:ea typeface="Cambria Math" panose="02040503050406030204" pitchFamily="18" charset="0"/>
                            </a:rPr>
                            <m:t>𝜎</m:t>
                          </m:r>
                        </m:e>
                      </m:d>
                      <m:r>
                        <a:rPr lang="en-US" b="0" i="1" dirty="0" smtClean="0">
                          <a:latin typeface="Cambria Math" panose="02040503050406030204" pitchFamily="18" charset="0"/>
                          <a:ea typeface="Cambria Math" panose="02040503050406030204" pitchFamily="18" charset="0"/>
                        </a:rPr>
                        <m:t>, ∀</m:t>
                      </m:r>
                      <m:r>
                        <a:rPr lang="en-US" b="0" i="1" dirty="0" smtClean="0">
                          <a:latin typeface="Cambria Math" panose="02040503050406030204" pitchFamily="18" charset="0"/>
                          <a:ea typeface="Cambria Math" panose="02040503050406030204" pitchFamily="18" charset="0"/>
                        </a:rPr>
                        <m:t>𝑡</m:t>
                      </m:r>
                    </m:oMath>
                  </m:oMathPara>
                </a14:m>
                <a:endParaRPr lang="en-US" dirty="0"/>
              </a:p>
              <a:p>
                <a:pPr lvl="1"/>
                <a:endParaRPr lang="en-US" dirty="0"/>
              </a:p>
              <a:p>
                <a:pPr lvl="1"/>
                <a:endParaRPr lang="en-US" dirty="0"/>
              </a:p>
              <a:p>
                <a:pPr lvl="1"/>
                <a:endParaRPr lang="en-US" dirty="0"/>
              </a:p>
              <a:p>
                <a:pPr marL="457200" lvl="1" indent="0">
                  <a:buNone/>
                </a:pPr>
                <a:endParaRPr lang="en-US" dirty="0"/>
              </a:p>
              <a:p>
                <a:pPr lvl="1"/>
                <a:r>
                  <a:rPr lang="en-US" dirty="0"/>
                  <a:t>Alternative hypothesis (</a:t>
                </a:r>
                <a:r>
                  <a:rPr lang="en-US" i="1" dirty="0"/>
                  <a:t>H</a:t>
                </a:r>
                <a:r>
                  <a:rPr lang="en-US" baseline="-25000" dirty="0"/>
                  <a:t>1</a:t>
                </a:r>
                <a:r>
                  <a:rPr lang="en-US" dirty="0"/>
                  <a:t>) ≡ Abnormal condition</a:t>
                </a:r>
              </a:p>
              <a:p>
                <a:pPr marL="457200" lvl="1" indent="0">
                  <a:buNone/>
                </a:pPr>
                <a14:m>
                  <m:oMathPara xmlns:m="http://schemas.openxmlformats.org/officeDocument/2006/math">
                    <m:oMathParaPr>
                      <m:jc m:val="centerGroup"/>
                    </m:oMathParaPr>
                    <m:oMath xmlns:m="http://schemas.openxmlformats.org/officeDocument/2006/math">
                      <m:sSup>
                        <m:sSupPr>
                          <m:ctrlPr>
                            <a:rPr lang="en-US" i="1" dirty="0">
                              <a:latin typeface="Cambria Math" panose="02040503050406030204" pitchFamily="18" charset="0"/>
                            </a:rPr>
                          </m:ctrlPr>
                        </m:sSupPr>
                        <m:e>
                          <m:r>
                            <a:rPr lang="en-US" i="1" dirty="0">
                              <a:latin typeface="Cambria Math" panose="02040503050406030204" pitchFamily="18" charset="0"/>
                            </a:rPr>
                            <m:t>𝑟</m:t>
                          </m:r>
                        </m:e>
                        <m:sup>
                          <m:d>
                            <m:dPr>
                              <m:ctrlPr>
                                <a:rPr lang="en-US" i="1" dirty="0">
                                  <a:latin typeface="Cambria Math" panose="02040503050406030204" pitchFamily="18" charset="0"/>
                                </a:rPr>
                              </m:ctrlPr>
                            </m:dPr>
                            <m:e>
                              <m:r>
                                <a:rPr lang="en-US" i="1" dirty="0">
                                  <a:latin typeface="Cambria Math" panose="02040503050406030204" pitchFamily="18" charset="0"/>
                                </a:rPr>
                                <m:t>𝑡</m:t>
                              </m:r>
                            </m:e>
                          </m:d>
                        </m:sup>
                      </m:sSup>
                      <m:r>
                        <a:rPr lang="en-US" i="1" dirty="0">
                          <a:latin typeface="Cambria Math" panose="02040503050406030204" pitchFamily="18" charset="0"/>
                          <a:ea typeface="Cambria Math" panose="02040503050406030204" pitchFamily="18" charset="0"/>
                        </a:rPr>
                        <m:t>~</m:t>
                      </m:r>
                      <m:r>
                        <a:rPr lang="en-US" i="1" dirty="0">
                          <a:latin typeface="Cambria Math" panose="02040503050406030204" pitchFamily="18" charset="0"/>
                          <a:ea typeface="Cambria Math" panose="02040503050406030204" pitchFamily="18" charset="0"/>
                        </a:rPr>
                        <m:t>𝒩</m:t>
                      </m:r>
                      <m:d>
                        <m:dPr>
                          <m:ctrlPr>
                            <a:rPr lang="en-US" i="1" dirty="0">
                              <a:latin typeface="Cambria Math" panose="02040503050406030204" pitchFamily="18" charset="0"/>
                              <a:ea typeface="Cambria Math" panose="02040503050406030204" pitchFamily="18" charset="0"/>
                            </a:rPr>
                          </m:ctrlPr>
                        </m:dPr>
                        <m:e>
                          <m:sSub>
                            <m:sSubPr>
                              <m:ctrlPr>
                                <a:rPr lang="en-US" b="0" i="1" dirty="0" smtClean="0">
                                  <a:latin typeface="Cambria Math" panose="02040503050406030204" pitchFamily="18" charset="0"/>
                                  <a:ea typeface="Cambria Math" panose="02040503050406030204" pitchFamily="18" charset="0"/>
                                </a:rPr>
                              </m:ctrlPr>
                            </m:sSubPr>
                            <m:e>
                              <m:r>
                                <a:rPr lang="en-US" i="1" dirty="0" smtClean="0">
                                  <a:latin typeface="Cambria Math" panose="02040503050406030204" pitchFamily="18" charset="0"/>
                                  <a:ea typeface="Cambria Math" panose="02040503050406030204" pitchFamily="18" charset="0"/>
                                </a:rPr>
                                <m:t>𝜇</m:t>
                              </m:r>
                            </m:e>
                            <m:sub>
                              <m:r>
                                <a:rPr lang="en-US" b="0" i="1" dirty="0" smtClean="0">
                                  <a:latin typeface="Cambria Math" panose="02040503050406030204" pitchFamily="18" charset="0"/>
                                  <a:ea typeface="Cambria Math" panose="02040503050406030204" pitchFamily="18" charset="0"/>
                                </a:rPr>
                                <m:t>1</m:t>
                              </m:r>
                            </m:sub>
                          </m:sSub>
                          <m:r>
                            <a:rPr lang="en-US" i="1" dirty="0">
                              <a:latin typeface="Cambria Math" panose="02040503050406030204" pitchFamily="18" charset="0"/>
                              <a:ea typeface="Cambria Math" panose="02040503050406030204" pitchFamily="18" charset="0"/>
                            </a:rPr>
                            <m:t>,</m:t>
                          </m:r>
                          <m:r>
                            <a:rPr lang="en-US" i="1" dirty="0">
                              <a:latin typeface="Cambria Math" panose="02040503050406030204" pitchFamily="18" charset="0"/>
                              <a:ea typeface="Cambria Math" panose="02040503050406030204" pitchFamily="18" charset="0"/>
                            </a:rPr>
                            <m:t>𝜎</m:t>
                          </m:r>
                        </m:e>
                      </m:d>
                      <m:r>
                        <a:rPr lang="en-US" i="1" dirty="0">
                          <a:latin typeface="Cambria Math" panose="02040503050406030204" pitchFamily="18" charset="0"/>
                          <a:ea typeface="Cambria Math" panose="02040503050406030204" pitchFamily="18" charset="0"/>
                        </a:rPr>
                        <m:t>, ∀</m:t>
                      </m:r>
                      <m:r>
                        <a:rPr lang="en-US" i="1" dirty="0">
                          <a:latin typeface="Cambria Math" panose="02040503050406030204" pitchFamily="18" charset="0"/>
                          <a:ea typeface="Cambria Math" panose="02040503050406030204" pitchFamily="18" charset="0"/>
                        </a:rPr>
                        <m:t>𝑡</m:t>
                      </m:r>
                    </m:oMath>
                  </m:oMathPara>
                </a14:m>
                <a:endParaRPr lang="en-US" dirty="0"/>
              </a:p>
              <a:p>
                <a:pPr lvl="1"/>
                <a:endParaRPr lang="en-US" dirty="0"/>
              </a:p>
              <a:p>
                <a:pPr lvl="1"/>
                <a:endParaRPr lang="en-US" dirty="0"/>
              </a:p>
              <a:p>
                <a:pPr lvl="1">
                  <a:buNone/>
                </a:pPr>
                <a:endParaRPr lang="en-US" dirty="0"/>
              </a:p>
            </p:txBody>
          </p:sp>
        </mc:Choice>
        <mc:Fallback xmlns="">
          <p:sp>
            <p:nvSpPr>
              <p:cNvPr id="3" name="Segnaposto contenuto 2"/>
              <p:cNvSpPr>
                <a:spLocks noGrp="1" noRot="1" noChangeAspect="1" noMove="1" noResize="1" noEditPoints="1" noAdjustHandles="1" noChangeArrowheads="1" noChangeShapeType="1" noTextEdit="1"/>
              </p:cNvSpPr>
              <p:nvPr>
                <p:ph idx="1"/>
              </p:nvPr>
            </p:nvSpPr>
            <p:spPr>
              <a:xfrm>
                <a:off x="803275" y="1069554"/>
                <a:ext cx="7537450" cy="5507560"/>
              </a:xfrm>
              <a:blipFill>
                <a:blip r:embed="rId3"/>
                <a:stretch>
                  <a:fillRect l="-1133" t="-1106"/>
                </a:stretch>
              </a:blipFill>
            </p:spPr>
            <p:txBody>
              <a:bodyPr/>
              <a:lstStyle/>
              <a:p>
                <a:r>
                  <a:rPr lang="it-IT">
                    <a:noFill/>
                  </a:rPr>
                  <a:t> </a:t>
                </a:r>
              </a:p>
            </p:txBody>
          </p:sp>
        </mc:Fallback>
      </mc:AlternateContent>
      <p:grpSp>
        <p:nvGrpSpPr>
          <p:cNvPr id="11" name="Group 10">
            <a:extLst>
              <a:ext uri="{FF2B5EF4-FFF2-40B4-BE49-F238E27FC236}">
                <a16:creationId xmlns:a16="http://schemas.microsoft.com/office/drawing/2014/main" id="{D5B62391-302B-41EA-ACD5-9EB188976947}"/>
              </a:ext>
            </a:extLst>
          </p:cNvPr>
          <p:cNvGrpSpPr/>
          <p:nvPr/>
        </p:nvGrpSpPr>
        <p:grpSpPr>
          <a:xfrm>
            <a:off x="3098570" y="5043333"/>
            <a:ext cx="3510911" cy="1490226"/>
            <a:chOff x="6035879" y="5146646"/>
            <a:chExt cx="3510911" cy="1490226"/>
          </a:xfrm>
        </p:grpSpPr>
        <p:pic>
          <p:nvPicPr>
            <p:cNvPr id="13" name="Picture 5"/>
            <p:cNvPicPr>
              <a:picLocks noChangeArrowheads="1"/>
            </p:cNvPicPr>
            <p:nvPr/>
          </p:nvPicPr>
          <p:blipFill>
            <a:blip r:embed="rId4" cstate="print"/>
            <a:srcRect/>
            <a:stretch>
              <a:fillRect/>
            </a:stretch>
          </p:blipFill>
          <p:spPr bwMode="auto">
            <a:xfrm>
              <a:off x="6035879" y="5146646"/>
              <a:ext cx="2581837" cy="1490226"/>
            </a:xfrm>
            <a:prstGeom prst="rect">
              <a:avLst/>
            </a:prstGeom>
            <a:noFill/>
            <a:ln w="9525">
              <a:noFill/>
              <a:miter lim="800000"/>
              <a:headEnd/>
              <a:tailEnd/>
            </a:ln>
            <a:effectLst/>
          </p:spPr>
        </p:pic>
        <p:graphicFrame>
          <p:nvGraphicFramePr>
            <p:cNvPr id="14" name="Oggetto 13"/>
            <p:cNvGraphicFramePr>
              <a:graphicFrameLocks noChangeAspect="1"/>
            </p:cNvGraphicFramePr>
            <p:nvPr>
              <p:extLst>
                <p:ext uri="{D42A27DB-BD31-4B8C-83A1-F6EECF244321}">
                  <p14:modId xmlns:p14="http://schemas.microsoft.com/office/powerpoint/2010/main" val="1593949940"/>
                </p:ext>
              </p:extLst>
            </p:nvPr>
          </p:nvGraphicFramePr>
          <p:xfrm>
            <a:off x="8541603" y="5718821"/>
            <a:ext cx="1005187" cy="216306"/>
          </p:xfrm>
          <a:graphic>
            <a:graphicData uri="http://schemas.openxmlformats.org/presentationml/2006/ole">
              <mc:AlternateContent xmlns:mc="http://schemas.openxmlformats.org/markup-compatibility/2006">
                <mc:Choice xmlns:v="urn:schemas-microsoft-com:vml" Requires="v">
                  <p:oleObj name="Equazione" r:id="rId5" imgW="1002960" imgH="215640" progId="Equation.3">
                    <p:embed/>
                  </p:oleObj>
                </mc:Choice>
                <mc:Fallback>
                  <p:oleObj name="Equazione" r:id="rId5" imgW="1002960" imgH="215640" progId="Equation.3">
                    <p:embed/>
                    <p:pic>
                      <p:nvPicPr>
                        <p:cNvPr id="14" name="Oggetto 1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41603" y="5718821"/>
                          <a:ext cx="1005187" cy="216306"/>
                        </a:xfrm>
                        <a:prstGeom prst="rect">
                          <a:avLst/>
                        </a:prstGeom>
                        <a:noFill/>
                      </p:spPr>
                    </p:pic>
                  </p:oleObj>
                </mc:Fallback>
              </mc:AlternateContent>
            </a:graphicData>
          </a:graphic>
        </p:graphicFrame>
      </p:grpSp>
      <p:grpSp>
        <p:nvGrpSpPr>
          <p:cNvPr id="10" name="Group 9">
            <a:extLst>
              <a:ext uri="{FF2B5EF4-FFF2-40B4-BE49-F238E27FC236}">
                <a16:creationId xmlns:a16="http://schemas.microsoft.com/office/drawing/2014/main" id="{E6250C69-AE17-4CDC-A3F4-3EA6433F089A}"/>
              </a:ext>
            </a:extLst>
          </p:cNvPr>
          <p:cNvGrpSpPr/>
          <p:nvPr/>
        </p:nvGrpSpPr>
        <p:grpSpPr>
          <a:xfrm>
            <a:off x="2923680" y="3037424"/>
            <a:ext cx="3481746" cy="1447042"/>
            <a:chOff x="4148243" y="2313992"/>
            <a:chExt cx="5638031" cy="1947556"/>
          </a:xfrm>
        </p:grpSpPr>
        <p:pic>
          <p:nvPicPr>
            <p:cNvPr id="12" name="Picture 4"/>
            <p:cNvPicPr>
              <a:picLocks noChangeAspect="1" noChangeArrowheads="1"/>
            </p:cNvPicPr>
            <p:nvPr/>
          </p:nvPicPr>
          <p:blipFill>
            <a:blip r:embed="rId7" cstate="print"/>
            <a:srcRect/>
            <a:stretch>
              <a:fillRect/>
            </a:stretch>
          </p:blipFill>
          <p:spPr bwMode="auto">
            <a:xfrm>
              <a:off x="4148243" y="2313992"/>
              <a:ext cx="4464000" cy="1947556"/>
            </a:xfrm>
            <a:prstGeom prst="rect">
              <a:avLst/>
            </a:prstGeom>
            <a:noFill/>
            <a:ln w="9525">
              <a:noFill/>
              <a:miter lim="800000"/>
              <a:headEnd/>
              <a:tailEnd/>
            </a:ln>
            <a:effectLst/>
          </p:spPr>
        </p:pic>
        <p:graphicFrame>
          <p:nvGraphicFramePr>
            <p:cNvPr id="69638" name="Object 6"/>
            <p:cNvGraphicFramePr>
              <a:graphicFrameLocks noChangeAspect="1"/>
            </p:cNvGraphicFramePr>
            <p:nvPr>
              <p:extLst>
                <p:ext uri="{D42A27DB-BD31-4B8C-83A1-F6EECF244321}">
                  <p14:modId xmlns:p14="http://schemas.microsoft.com/office/powerpoint/2010/main" val="1311241694"/>
                </p:ext>
              </p:extLst>
            </p:nvPr>
          </p:nvGraphicFramePr>
          <p:xfrm>
            <a:off x="8357525" y="3028839"/>
            <a:ext cx="1428749" cy="342900"/>
          </p:xfrm>
          <a:graphic>
            <a:graphicData uri="http://schemas.openxmlformats.org/presentationml/2006/ole">
              <mc:AlternateContent xmlns:mc="http://schemas.openxmlformats.org/markup-compatibility/2006">
                <mc:Choice xmlns:v="urn:schemas-microsoft-com:vml" Requires="v">
                  <p:oleObj name="Equazione" r:id="rId8" imgW="952200" imgH="228600" progId="Equation.3">
                    <p:embed/>
                  </p:oleObj>
                </mc:Choice>
                <mc:Fallback>
                  <p:oleObj name="Equazione" r:id="rId8" imgW="952200" imgH="228600" progId="Equation.3">
                    <p:embed/>
                    <p:pic>
                      <p:nvPicPr>
                        <p:cNvPr id="69638" name="Object 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357525" y="3028839"/>
                          <a:ext cx="1428749" cy="342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7" name="Slide Number Placeholder 6">
            <a:extLst>
              <a:ext uri="{FF2B5EF4-FFF2-40B4-BE49-F238E27FC236}">
                <a16:creationId xmlns:a16="http://schemas.microsoft.com/office/drawing/2014/main" id="{791D17BC-0CF5-4ED6-8B46-D61CF319DEF6}"/>
              </a:ext>
            </a:extLst>
          </p:cNvPr>
          <p:cNvSpPr>
            <a:spLocks noGrp="1"/>
          </p:cNvSpPr>
          <p:nvPr>
            <p:ph type="sldNum" sz="quarter" idx="12"/>
          </p:nvPr>
        </p:nvSpPr>
        <p:spPr/>
        <p:txBody>
          <a:bodyPr/>
          <a:lstStyle/>
          <a:p>
            <a:fld id="{6CF46B70-BEEE-447A-8354-9995F2AD6C56}" type="slidenum">
              <a:rPr lang="en-US" smtClean="0"/>
              <a:pPr/>
              <a:t>84</a:t>
            </a:fld>
            <a:endParaRPr lang="en-US" dirty="0"/>
          </a:p>
        </p:txBody>
      </p:sp>
    </p:spTree>
    <p:extLst>
      <p:ext uri="{BB962C8B-B14F-4D97-AF65-F5344CB8AC3E}">
        <p14:creationId xmlns:p14="http://schemas.microsoft.com/office/powerpoint/2010/main" val="128815347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F23677D-B62E-4E4F-9D1A-E0A8D0895EEA}"/>
              </a:ext>
            </a:extLst>
          </p:cNvPr>
          <p:cNvSpPr>
            <a:spLocks noGrp="1"/>
          </p:cNvSpPr>
          <p:nvPr>
            <p:ph type="title"/>
          </p:nvPr>
        </p:nvSpPr>
        <p:spPr/>
        <p:txBody>
          <a:bodyPr/>
          <a:lstStyle/>
          <a:p>
            <a:endParaRPr lang="it-IT"/>
          </a:p>
        </p:txBody>
      </p:sp>
      <p:sp>
        <p:nvSpPr>
          <p:cNvPr id="3" name="Segnaposto contenuto 2">
            <a:extLst>
              <a:ext uri="{FF2B5EF4-FFF2-40B4-BE49-F238E27FC236}">
                <a16:creationId xmlns:a16="http://schemas.microsoft.com/office/drawing/2014/main" id="{253F7EA7-8375-4884-9483-1C6FF44F0147}"/>
              </a:ext>
            </a:extLst>
          </p:cNvPr>
          <p:cNvSpPr>
            <a:spLocks noGrp="1"/>
          </p:cNvSpPr>
          <p:nvPr>
            <p:ph idx="1"/>
          </p:nvPr>
        </p:nvSpPr>
        <p:spPr/>
        <p:txBody>
          <a:bodyPr/>
          <a:lstStyle/>
          <a:p>
            <a:endParaRPr lang="it-IT"/>
          </a:p>
        </p:txBody>
      </p:sp>
      <p:sp>
        <p:nvSpPr>
          <p:cNvPr id="4" name="Segnaposto numero diapositiva 3">
            <a:extLst>
              <a:ext uri="{FF2B5EF4-FFF2-40B4-BE49-F238E27FC236}">
                <a16:creationId xmlns:a16="http://schemas.microsoft.com/office/drawing/2014/main" id="{AAE0B3A9-158E-48AE-ABEA-255ED28BF320}"/>
              </a:ext>
            </a:extLst>
          </p:cNvPr>
          <p:cNvSpPr>
            <a:spLocks noGrp="1"/>
          </p:cNvSpPr>
          <p:nvPr>
            <p:ph type="sldNum" sz="quarter" idx="12"/>
          </p:nvPr>
        </p:nvSpPr>
        <p:spPr/>
        <p:txBody>
          <a:bodyPr/>
          <a:lstStyle/>
          <a:p>
            <a:fld id="{6CF46B70-BEEE-447A-8354-9995F2AD6C56}" type="slidenum">
              <a:rPr lang="en-US" smtClean="0"/>
              <a:pPr/>
              <a:t>85</a:t>
            </a:fld>
            <a:endParaRPr lang="en-US" dirty="0"/>
          </a:p>
        </p:txBody>
      </p:sp>
    </p:spTree>
    <p:extLst>
      <p:ext uri="{BB962C8B-B14F-4D97-AF65-F5344CB8AC3E}">
        <p14:creationId xmlns:p14="http://schemas.microsoft.com/office/powerpoint/2010/main" val="165527235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ttangolo 18"/>
          <p:cNvSpPr/>
          <p:nvPr/>
        </p:nvSpPr>
        <p:spPr bwMode="auto">
          <a:xfrm>
            <a:off x="2912652" y="3508294"/>
            <a:ext cx="3315479" cy="1542672"/>
          </a:xfrm>
          <a:prstGeom prst="rect">
            <a:avLst/>
          </a:prstGeom>
          <a:solidFill>
            <a:srgbClr val="FFC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solidFill>
                <a:srgbClr val="000000"/>
              </a:solidFill>
            </a:endParaRPr>
          </a:p>
        </p:txBody>
      </p:sp>
      <p:sp>
        <p:nvSpPr>
          <p:cNvPr id="18" name="Rettangolo 17"/>
          <p:cNvSpPr/>
          <p:nvPr/>
        </p:nvSpPr>
        <p:spPr bwMode="auto">
          <a:xfrm>
            <a:off x="2970249" y="5078954"/>
            <a:ext cx="3299928" cy="1116573"/>
          </a:xfrm>
          <a:prstGeom prst="rect">
            <a:avLst/>
          </a:prstGeom>
          <a:solidFill>
            <a:srgbClr val="00B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solidFill>
                <a:srgbClr val="000000"/>
              </a:solidFill>
            </a:endParaRPr>
          </a:p>
        </p:txBody>
      </p:sp>
      <p:sp>
        <p:nvSpPr>
          <p:cNvPr id="14" name="Rettangolo 13"/>
          <p:cNvSpPr/>
          <p:nvPr/>
        </p:nvSpPr>
        <p:spPr bwMode="auto">
          <a:xfrm>
            <a:off x="2985799" y="2407298"/>
            <a:ext cx="3284377" cy="1077686"/>
          </a:xfrm>
          <a:prstGeom prst="rect">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solidFill>
                <a:srgbClr val="000000"/>
              </a:solidFill>
            </a:endParaRPr>
          </a:p>
        </p:txBody>
      </p:sp>
      <p:sp>
        <p:nvSpPr>
          <p:cNvPr id="2" name="Titolo 1"/>
          <p:cNvSpPr>
            <a:spLocks noGrp="1"/>
          </p:cNvSpPr>
          <p:nvPr>
            <p:ph type="title"/>
          </p:nvPr>
        </p:nvSpPr>
        <p:spPr/>
        <p:txBody>
          <a:bodyPr/>
          <a:lstStyle/>
          <a:p>
            <a:r>
              <a:rPr lang="en-US" dirty="0"/>
              <a:t>SPRT: the decision</a:t>
            </a:r>
          </a:p>
        </p:txBody>
      </p:sp>
      <p:sp>
        <p:nvSpPr>
          <p:cNvPr id="3" name="Segnaposto contenuto 2"/>
          <p:cNvSpPr>
            <a:spLocks noGrp="1"/>
          </p:cNvSpPr>
          <p:nvPr>
            <p:ph idx="1"/>
          </p:nvPr>
        </p:nvSpPr>
        <p:spPr>
          <a:xfrm>
            <a:off x="457200" y="942763"/>
            <a:ext cx="8229600" cy="781259"/>
          </a:xfrm>
        </p:spPr>
        <p:txBody>
          <a:bodyPr/>
          <a:lstStyle/>
          <a:p>
            <a:pPr marL="0" indent="0">
              <a:buNone/>
            </a:pPr>
            <a:r>
              <a:rPr lang="en-US" dirty="0"/>
              <a:t> </a:t>
            </a:r>
          </a:p>
        </p:txBody>
      </p:sp>
      <mc:AlternateContent xmlns:mc="http://schemas.openxmlformats.org/markup-compatibility/2006">
        <mc:Choice xmlns:a14="http://schemas.microsoft.com/office/drawing/2010/main" Requires="a14">
          <p:sp>
            <p:nvSpPr>
              <p:cNvPr id="1048578" name="Object 2"/>
              <p:cNvSpPr txBox="1"/>
              <p:nvPr/>
            </p:nvSpPr>
            <p:spPr bwMode="auto">
              <a:xfrm>
                <a:off x="1042988" y="908050"/>
                <a:ext cx="5500687" cy="815975"/>
              </a:xfrm>
              <a:prstGeom prst="rect">
                <a:avLst/>
              </a:prstGeom>
              <a:noFill/>
            </p:spPr>
            <p:txBody>
              <a:bodyPr>
                <a:normAutofit fontScale="92500"/>
              </a:bodyPr>
              <a:lstStyle/>
              <a:p>
                <a:pPr/>
                <a14:m>
                  <m:oMathPara xmlns:m="http://schemas.openxmlformats.org/officeDocument/2006/math">
                    <m:oMathParaPr>
                      <m:jc m:val="left"/>
                    </m:oMathParaPr>
                    <m:oMath xmlns:m="http://schemas.openxmlformats.org/officeDocument/2006/math">
                      <m:sSub>
                        <m:sSubPr>
                          <m:ctrlPr>
                            <a:rPr lang="en-GB" i="1" smtClean="0">
                              <a:solidFill>
                                <a:srgbClr val="000000"/>
                              </a:solidFill>
                              <a:latin typeface="Cambria Math" panose="02040503050406030204" pitchFamily="18" charset="0"/>
                            </a:rPr>
                          </m:ctrlPr>
                        </m:sSubPr>
                        <m:e>
                          <m:r>
                            <a:rPr lang="en-GB" i="1">
                              <a:solidFill>
                                <a:srgbClr val="000000"/>
                              </a:solidFill>
                              <a:latin typeface="Cambria Math" panose="02040503050406030204" pitchFamily="18" charset="0"/>
                            </a:rPr>
                            <m:t>𝐿</m:t>
                          </m:r>
                        </m:e>
                        <m:sub>
                          <m:r>
                            <a:rPr lang="en-US" b="0" i="1" smtClean="0">
                              <a:solidFill>
                                <a:srgbClr val="000000"/>
                              </a:solidFill>
                              <a:latin typeface="Cambria Math" panose="02040503050406030204" pitchFamily="18" charset="0"/>
                            </a:rPr>
                            <m:t>𝑇</m:t>
                          </m:r>
                        </m:sub>
                      </m:sSub>
                      <m:r>
                        <a:rPr lang="en-GB" i="1">
                          <a:solidFill>
                            <a:srgbClr val="000000"/>
                          </a:solidFill>
                          <a:latin typeface="Cambria Math" panose="02040503050406030204" pitchFamily="18" charset="0"/>
                        </a:rPr>
                        <m:t>=</m:t>
                      </m:r>
                      <m:f>
                        <m:fPr>
                          <m:ctrlPr>
                            <a:rPr lang="en-GB" i="1">
                              <a:solidFill>
                                <a:srgbClr val="000000"/>
                              </a:solidFill>
                              <a:latin typeface="Cambria Math" panose="02040503050406030204" pitchFamily="18" charset="0"/>
                            </a:rPr>
                          </m:ctrlPr>
                        </m:fPr>
                        <m:num>
                          <m:r>
                            <a:rPr lang="en-GB" i="1">
                              <a:solidFill>
                                <a:srgbClr val="000000"/>
                              </a:solidFill>
                              <a:latin typeface="Cambria Math" panose="02040503050406030204" pitchFamily="18" charset="0"/>
                            </a:rPr>
                            <m:t>𝑃</m:t>
                          </m:r>
                          <m:d>
                            <m:dPr>
                              <m:begChr m:val="{"/>
                              <m:endChr m:val="}"/>
                              <m:ctrlPr>
                                <a:rPr lang="en-GB" i="1">
                                  <a:solidFill>
                                    <a:srgbClr val="000000"/>
                                  </a:solidFill>
                                  <a:latin typeface="Cambria Math" panose="02040503050406030204" pitchFamily="18" charset="0"/>
                                </a:rPr>
                              </m:ctrlPr>
                            </m:dPr>
                            <m:e>
                              <m:sSub>
                                <m:sSubPr>
                                  <m:ctrlPr>
                                    <a:rPr lang="en-US" i="1" dirty="0">
                                      <a:latin typeface="Cambria Math" panose="02040503050406030204" pitchFamily="18" charset="0"/>
                                    </a:rPr>
                                  </m:ctrlPr>
                                </m:sSubPr>
                                <m:e>
                                  <m:r>
                                    <a:rPr lang="en-US" i="1" dirty="0">
                                      <a:latin typeface="Cambria Math" panose="02040503050406030204" pitchFamily="18" charset="0"/>
                                    </a:rPr>
                                    <m:t>𝑅</m:t>
                                  </m:r>
                                </m:e>
                                <m:sub>
                                  <m:r>
                                    <a:rPr lang="en-US" i="1" dirty="0">
                                      <a:latin typeface="Cambria Math" panose="02040503050406030204" pitchFamily="18" charset="0"/>
                                    </a:rPr>
                                    <m:t>𝑇</m:t>
                                  </m:r>
                                </m:sub>
                              </m:sSub>
                              <m:r>
                                <a:rPr lang="en-GB" i="1">
                                  <a:solidFill>
                                    <a:srgbClr val="000000"/>
                                  </a:solidFill>
                                  <a:latin typeface="Cambria Math" panose="02040503050406030204" pitchFamily="18" charset="0"/>
                                </a:rPr>
                                <m:t>|</m:t>
                              </m:r>
                              <m:sSub>
                                <m:sSubPr>
                                  <m:ctrlPr>
                                    <a:rPr lang="en-GB" i="1">
                                      <a:solidFill>
                                        <a:srgbClr val="000000"/>
                                      </a:solidFill>
                                      <a:latin typeface="Cambria Math" panose="02040503050406030204" pitchFamily="18" charset="0"/>
                                    </a:rPr>
                                  </m:ctrlPr>
                                </m:sSubPr>
                                <m:e>
                                  <m:r>
                                    <a:rPr lang="en-GB" i="1">
                                      <a:solidFill>
                                        <a:srgbClr val="000000"/>
                                      </a:solidFill>
                                      <a:latin typeface="Cambria Math" panose="02040503050406030204" pitchFamily="18" charset="0"/>
                                    </a:rPr>
                                    <m:t>𝐻</m:t>
                                  </m:r>
                                </m:e>
                                <m:sub>
                                  <m:r>
                                    <a:rPr lang="en-GB" i="1">
                                      <a:solidFill>
                                        <a:srgbClr val="000000"/>
                                      </a:solidFill>
                                      <a:latin typeface="Cambria Math" panose="02040503050406030204" pitchFamily="18" charset="0"/>
                                    </a:rPr>
                                    <m:t>1</m:t>
                                  </m:r>
                                </m:sub>
                              </m:sSub>
                              <m:r>
                                <m:rPr>
                                  <m:nor/>
                                </m:rPr>
                                <a:rPr lang="en-GB" i="0">
                                  <a:solidFill>
                                    <a:srgbClr val="000000"/>
                                  </a:solidFill>
                                  <a:latin typeface="Cambria Math" panose="02040503050406030204" pitchFamily="18" charset="0"/>
                                </a:rPr>
                                <m:t>is</m:t>
                              </m:r>
                              <m:r>
                                <m:rPr>
                                  <m:nor/>
                                </m:rPr>
                                <a:rPr lang="en-US" b="0" i="0" smtClean="0">
                                  <a:solidFill>
                                    <a:srgbClr val="000000"/>
                                  </a:solidFill>
                                  <a:latin typeface="Cambria Math" panose="02040503050406030204" pitchFamily="18" charset="0"/>
                                </a:rPr>
                                <m:t> </m:t>
                              </m:r>
                              <m:r>
                                <m:rPr>
                                  <m:nor/>
                                </m:rPr>
                                <a:rPr lang="en-GB" i="0">
                                  <a:solidFill>
                                    <a:srgbClr val="000000"/>
                                  </a:solidFill>
                                  <a:latin typeface="Cambria Math" panose="02040503050406030204" pitchFamily="18" charset="0"/>
                                </a:rPr>
                                <m:t>true</m:t>
                              </m:r>
                            </m:e>
                          </m:d>
                        </m:num>
                        <m:den>
                          <m:r>
                            <a:rPr lang="en-GB" i="1">
                              <a:solidFill>
                                <a:srgbClr val="000000"/>
                              </a:solidFill>
                              <a:latin typeface="Cambria Math" panose="02040503050406030204" pitchFamily="18" charset="0"/>
                            </a:rPr>
                            <m:t>𝑃</m:t>
                          </m:r>
                          <m:d>
                            <m:dPr>
                              <m:begChr m:val="{"/>
                              <m:endChr m:val="}"/>
                              <m:ctrlPr>
                                <a:rPr lang="en-GB" i="1">
                                  <a:solidFill>
                                    <a:srgbClr val="000000"/>
                                  </a:solidFill>
                                  <a:latin typeface="Cambria Math" panose="02040503050406030204" pitchFamily="18" charset="0"/>
                                </a:rPr>
                              </m:ctrlPr>
                            </m:dPr>
                            <m:e>
                              <m:sSub>
                                <m:sSubPr>
                                  <m:ctrlPr>
                                    <a:rPr lang="en-US" i="1" dirty="0">
                                      <a:latin typeface="Cambria Math" panose="02040503050406030204" pitchFamily="18" charset="0"/>
                                    </a:rPr>
                                  </m:ctrlPr>
                                </m:sSubPr>
                                <m:e>
                                  <m:r>
                                    <a:rPr lang="en-US" i="1" dirty="0">
                                      <a:latin typeface="Cambria Math" panose="02040503050406030204" pitchFamily="18" charset="0"/>
                                    </a:rPr>
                                    <m:t>𝑅</m:t>
                                  </m:r>
                                </m:e>
                                <m:sub>
                                  <m:r>
                                    <a:rPr lang="en-US" i="1" dirty="0">
                                      <a:latin typeface="Cambria Math" panose="02040503050406030204" pitchFamily="18" charset="0"/>
                                    </a:rPr>
                                    <m:t>𝑇</m:t>
                                  </m:r>
                                </m:sub>
                              </m:sSub>
                              <m:r>
                                <a:rPr lang="en-GB" i="1">
                                  <a:solidFill>
                                    <a:srgbClr val="000000"/>
                                  </a:solidFill>
                                  <a:latin typeface="Cambria Math" panose="02040503050406030204" pitchFamily="18" charset="0"/>
                                </a:rPr>
                                <m:t>|</m:t>
                              </m:r>
                              <m:sSub>
                                <m:sSubPr>
                                  <m:ctrlPr>
                                    <a:rPr lang="en-GB" i="1">
                                      <a:solidFill>
                                        <a:srgbClr val="000000"/>
                                      </a:solidFill>
                                      <a:latin typeface="Cambria Math" panose="02040503050406030204" pitchFamily="18" charset="0"/>
                                    </a:rPr>
                                  </m:ctrlPr>
                                </m:sSubPr>
                                <m:e>
                                  <m:r>
                                    <a:rPr lang="en-GB" i="1">
                                      <a:solidFill>
                                        <a:srgbClr val="000000"/>
                                      </a:solidFill>
                                      <a:latin typeface="Cambria Math" panose="02040503050406030204" pitchFamily="18" charset="0"/>
                                    </a:rPr>
                                    <m:t>𝐻</m:t>
                                  </m:r>
                                </m:e>
                                <m:sub>
                                  <m:r>
                                    <a:rPr lang="en-GB" i="1">
                                      <a:solidFill>
                                        <a:srgbClr val="000000"/>
                                      </a:solidFill>
                                      <a:latin typeface="Cambria Math" panose="02040503050406030204" pitchFamily="18" charset="0"/>
                                    </a:rPr>
                                    <m:t>0</m:t>
                                  </m:r>
                                </m:sub>
                              </m:sSub>
                              <m:r>
                                <m:rPr>
                                  <m:nor/>
                                </m:rPr>
                                <a:rPr lang="en-GB" i="0">
                                  <a:solidFill>
                                    <a:srgbClr val="000000"/>
                                  </a:solidFill>
                                  <a:latin typeface="Cambria Math" panose="02040503050406030204" pitchFamily="18" charset="0"/>
                                </a:rPr>
                                <m:t>is</m:t>
                              </m:r>
                              <m:r>
                                <m:rPr>
                                  <m:nor/>
                                </m:rPr>
                                <a:rPr lang="en-US" b="0" i="0" smtClean="0">
                                  <a:solidFill>
                                    <a:srgbClr val="000000"/>
                                  </a:solidFill>
                                  <a:latin typeface="Cambria Math" panose="02040503050406030204" pitchFamily="18" charset="0"/>
                                </a:rPr>
                                <m:t> </m:t>
                              </m:r>
                              <m:r>
                                <m:rPr>
                                  <m:nor/>
                                </m:rPr>
                                <a:rPr lang="en-GB" i="0">
                                  <a:solidFill>
                                    <a:srgbClr val="000000"/>
                                  </a:solidFill>
                                  <a:latin typeface="Cambria Math" panose="02040503050406030204" pitchFamily="18" charset="0"/>
                                </a:rPr>
                                <m:t>true</m:t>
                              </m:r>
                            </m:e>
                          </m:d>
                        </m:den>
                      </m:f>
                      <m:r>
                        <a:rPr lang="en-GB" i="1">
                          <a:solidFill>
                            <a:srgbClr val="000000"/>
                          </a:solidFill>
                          <a:latin typeface="Cambria Math" panose="02040503050406030204" pitchFamily="18" charset="0"/>
                        </a:rPr>
                        <m:t>=</m:t>
                      </m:r>
                      <m:f>
                        <m:fPr>
                          <m:ctrlPr>
                            <a:rPr lang="en-GB" i="1">
                              <a:solidFill>
                                <a:srgbClr val="000000"/>
                              </a:solidFill>
                              <a:latin typeface="Cambria Math" panose="02040503050406030204" pitchFamily="18" charset="0"/>
                            </a:rPr>
                          </m:ctrlPr>
                        </m:fPr>
                        <m:num>
                          <m:sSub>
                            <m:sSubPr>
                              <m:ctrlPr>
                                <a:rPr lang="en-GB" i="1">
                                  <a:solidFill>
                                    <a:srgbClr val="000000"/>
                                  </a:solidFill>
                                  <a:latin typeface="Cambria Math" panose="02040503050406030204" pitchFamily="18" charset="0"/>
                                </a:rPr>
                              </m:ctrlPr>
                            </m:sSubPr>
                            <m:e>
                              <m:r>
                                <a:rPr lang="en-GB" i="1">
                                  <a:solidFill>
                                    <a:srgbClr val="000000"/>
                                  </a:solidFill>
                                  <a:latin typeface="Cambria Math" panose="02040503050406030204" pitchFamily="18" charset="0"/>
                                </a:rPr>
                                <m:t>𝑓</m:t>
                              </m:r>
                            </m:e>
                            <m:sub>
                              <m:r>
                                <a:rPr lang="en-GB" i="1">
                                  <a:solidFill>
                                    <a:srgbClr val="000000"/>
                                  </a:solidFill>
                                  <a:latin typeface="Cambria Math" panose="02040503050406030204" pitchFamily="18" charset="0"/>
                                </a:rPr>
                                <m:t>1</m:t>
                              </m:r>
                            </m:sub>
                          </m:sSub>
                          <m:d>
                            <m:dPr>
                              <m:ctrlPr>
                                <a:rPr lang="en-GB" i="1">
                                  <a:solidFill>
                                    <a:srgbClr val="000000"/>
                                  </a:solidFill>
                                  <a:latin typeface="Cambria Math" panose="02040503050406030204" pitchFamily="18" charset="0"/>
                                </a:rPr>
                              </m:ctrlPr>
                            </m:dPr>
                            <m:e>
                              <m:sSup>
                                <m:sSupPr>
                                  <m:ctrlPr>
                                    <a:rPr lang="en-US" i="1" dirty="0">
                                      <a:latin typeface="Cambria Math" panose="02040503050406030204" pitchFamily="18" charset="0"/>
                                    </a:rPr>
                                  </m:ctrlPr>
                                </m:sSupPr>
                                <m:e>
                                  <m:r>
                                    <a:rPr lang="en-US" i="1" dirty="0">
                                      <a:latin typeface="Cambria Math" panose="02040503050406030204" pitchFamily="18" charset="0"/>
                                    </a:rPr>
                                    <m:t>𝑟</m:t>
                                  </m:r>
                                </m:e>
                                <m:sup>
                                  <m:d>
                                    <m:dPr>
                                      <m:ctrlPr>
                                        <a:rPr lang="en-US" i="1" dirty="0">
                                          <a:latin typeface="Cambria Math" panose="02040503050406030204" pitchFamily="18" charset="0"/>
                                        </a:rPr>
                                      </m:ctrlPr>
                                    </m:dPr>
                                    <m:e>
                                      <m:r>
                                        <a:rPr lang="en-US" i="1" dirty="0">
                                          <a:latin typeface="Cambria Math" panose="02040503050406030204" pitchFamily="18" charset="0"/>
                                        </a:rPr>
                                        <m:t>1</m:t>
                                      </m:r>
                                    </m:e>
                                  </m:d>
                                </m:sup>
                              </m:sSup>
                            </m:e>
                          </m:d>
                          <m:r>
                            <a:rPr lang="en-GB" i="1">
                              <a:solidFill>
                                <a:srgbClr val="000000"/>
                              </a:solidFill>
                              <a:latin typeface="Cambria Math" panose="02040503050406030204" pitchFamily="18" charset="0"/>
                            </a:rPr>
                            <m:t>⋅</m:t>
                          </m:r>
                          <m:sSub>
                            <m:sSubPr>
                              <m:ctrlPr>
                                <a:rPr lang="en-GB" i="1">
                                  <a:solidFill>
                                    <a:srgbClr val="000000"/>
                                  </a:solidFill>
                                  <a:latin typeface="Cambria Math" panose="02040503050406030204" pitchFamily="18" charset="0"/>
                                </a:rPr>
                              </m:ctrlPr>
                            </m:sSubPr>
                            <m:e>
                              <m:r>
                                <a:rPr lang="en-GB" i="1">
                                  <a:solidFill>
                                    <a:srgbClr val="000000"/>
                                  </a:solidFill>
                                  <a:latin typeface="Cambria Math" panose="02040503050406030204" pitchFamily="18" charset="0"/>
                                </a:rPr>
                                <m:t>𝑓</m:t>
                              </m:r>
                            </m:e>
                            <m:sub>
                              <m:r>
                                <a:rPr lang="en-GB" i="1">
                                  <a:solidFill>
                                    <a:srgbClr val="000000"/>
                                  </a:solidFill>
                                  <a:latin typeface="Cambria Math" panose="02040503050406030204" pitchFamily="18" charset="0"/>
                                </a:rPr>
                                <m:t>1</m:t>
                              </m:r>
                            </m:sub>
                          </m:sSub>
                          <m:d>
                            <m:dPr>
                              <m:ctrlPr>
                                <a:rPr lang="en-GB" i="1">
                                  <a:solidFill>
                                    <a:srgbClr val="000000"/>
                                  </a:solidFill>
                                  <a:latin typeface="Cambria Math" panose="02040503050406030204" pitchFamily="18" charset="0"/>
                                </a:rPr>
                              </m:ctrlPr>
                            </m:dPr>
                            <m:e>
                              <m:sSup>
                                <m:sSupPr>
                                  <m:ctrlPr>
                                    <a:rPr lang="en-US" i="1" dirty="0">
                                      <a:latin typeface="Cambria Math" panose="02040503050406030204" pitchFamily="18" charset="0"/>
                                    </a:rPr>
                                  </m:ctrlPr>
                                </m:sSupPr>
                                <m:e>
                                  <m:r>
                                    <a:rPr lang="en-US" i="1" dirty="0">
                                      <a:latin typeface="Cambria Math" panose="02040503050406030204" pitchFamily="18" charset="0"/>
                                    </a:rPr>
                                    <m:t>𝑟</m:t>
                                  </m:r>
                                </m:e>
                                <m:sup>
                                  <m:d>
                                    <m:dPr>
                                      <m:ctrlPr>
                                        <a:rPr lang="en-US" i="1" dirty="0">
                                          <a:latin typeface="Cambria Math" panose="02040503050406030204" pitchFamily="18" charset="0"/>
                                        </a:rPr>
                                      </m:ctrlPr>
                                    </m:dPr>
                                    <m:e>
                                      <m:r>
                                        <a:rPr lang="en-US" b="0" i="1" dirty="0" smtClean="0">
                                          <a:latin typeface="Cambria Math" panose="02040503050406030204" pitchFamily="18" charset="0"/>
                                        </a:rPr>
                                        <m:t>2</m:t>
                                      </m:r>
                                    </m:e>
                                  </m:d>
                                </m:sup>
                              </m:sSup>
                            </m:e>
                          </m:d>
                          <m:r>
                            <a:rPr lang="en-GB" i="1">
                              <a:solidFill>
                                <a:srgbClr val="000000"/>
                              </a:solidFill>
                              <a:latin typeface="Cambria Math" panose="02040503050406030204" pitchFamily="18" charset="0"/>
                            </a:rPr>
                            <m:t>⋅...⋅</m:t>
                          </m:r>
                          <m:sSub>
                            <m:sSubPr>
                              <m:ctrlPr>
                                <a:rPr lang="en-GB" i="1">
                                  <a:solidFill>
                                    <a:srgbClr val="000000"/>
                                  </a:solidFill>
                                  <a:latin typeface="Cambria Math" panose="02040503050406030204" pitchFamily="18" charset="0"/>
                                </a:rPr>
                              </m:ctrlPr>
                            </m:sSubPr>
                            <m:e>
                              <m:r>
                                <a:rPr lang="en-GB" i="1">
                                  <a:solidFill>
                                    <a:srgbClr val="000000"/>
                                  </a:solidFill>
                                  <a:latin typeface="Cambria Math" panose="02040503050406030204" pitchFamily="18" charset="0"/>
                                </a:rPr>
                                <m:t>𝑓</m:t>
                              </m:r>
                            </m:e>
                            <m:sub>
                              <m:r>
                                <a:rPr lang="en-GB" i="1">
                                  <a:solidFill>
                                    <a:srgbClr val="000000"/>
                                  </a:solidFill>
                                  <a:latin typeface="Cambria Math" panose="02040503050406030204" pitchFamily="18" charset="0"/>
                                </a:rPr>
                                <m:t>1</m:t>
                              </m:r>
                            </m:sub>
                          </m:sSub>
                          <m:d>
                            <m:dPr>
                              <m:ctrlPr>
                                <a:rPr lang="en-GB" i="1">
                                  <a:solidFill>
                                    <a:srgbClr val="000000"/>
                                  </a:solidFill>
                                  <a:latin typeface="Cambria Math" panose="02040503050406030204" pitchFamily="18" charset="0"/>
                                </a:rPr>
                              </m:ctrlPr>
                            </m:dPr>
                            <m:e>
                              <m:sSup>
                                <m:sSupPr>
                                  <m:ctrlPr>
                                    <a:rPr lang="en-US" i="1" dirty="0">
                                      <a:latin typeface="Cambria Math" panose="02040503050406030204" pitchFamily="18" charset="0"/>
                                    </a:rPr>
                                  </m:ctrlPr>
                                </m:sSupPr>
                                <m:e>
                                  <m:r>
                                    <a:rPr lang="en-US" i="1" dirty="0">
                                      <a:latin typeface="Cambria Math" panose="02040503050406030204" pitchFamily="18" charset="0"/>
                                    </a:rPr>
                                    <m:t>𝑟</m:t>
                                  </m:r>
                                </m:e>
                                <m:sup>
                                  <m:d>
                                    <m:dPr>
                                      <m:ctrlPr>
                                        <a:rPr lang="en-US" i="1" dirty="0">
                                          <a:latin typeface="Cambria Math" panose="02040503050406030204" pitchFamily="18" charset="0"/>
                                        </a:rPr>
                                      </m:ctrlPr>
                                    </m:dPr>
                                    <m:e>
                                      <m:r>
                                        <a:rPr lang="en-US" b="0" i="1" dirty="0" smtClean="0">
                                          <a:latin typeface="Cambria Math" panose="02040503050406030204" pitchFamily="18" charset="0"/>
                                        </a:rPr>
                                        <m:t>𝑇</m:t>
                                      </m:r>
                                    </m:e>
                                  </m:d>
                                </m:sup>
                              </m:sSup>
                            </m:e>
                          </m:d>
                        </m:num>
                        <m:den>
                          <m:sSub>
                            <m:sSubPr>
                              <m:ctrlPr>
                                <a:rPr lang="en-GB" i="1">
                                  <a:solidFill>
                                    <a:srgbClr val="000000"/>
                                  </a:solidFill>
                                  <a:latin typeface="Cambria Math" panose="02040503050406030204" pitchFamily="18" charset="0"/>
                                </a:rPr>
                              </m:ctrlPr>
                            </m:sSubPr>
                            <m:e>
                              <m:r>
                                <a:rPr lang="en-GB" i="1">
                                  <a:solidFill>
                                    <a:srgbClr val="000000"/>
                                  </a:solidFill>
                                  <a:latin typeface="Cambria Math" panose="02040503050406030204" pitchFamily="18" charset="0"/>
                                </a:rPr>
                                <m:t>𝑓</m:t>
                              </m:r>
                            </m:e>
                            <m:sub>
                              <m:r>
                                <a:rPr lang="en-GB" i="1">
                                  <a:solidFill>
                                    <a:srgbClr val="000000"/>
                                  </a:solidFill>
                                  <a:latin typeface="Cambria Math" panose="02040503050406030204" pitchFamily="18" charset="0"/>
                                </a:rPr>
                                <m:t>0</m:t>
                              </m:r>
                            </m:sub>
                          </m:sSub>
                          <m:d>
                            <m:dPr>
                              <m:ctrlPr>
                                <a:rPr lang="en-GB" i="1">
                                  <a:solidFill>
                                    <a:srgbClr val="000000"/>
                                  </a:solidFill>
                                  <a:latin typeface="Cambria Math" panose="02040503050406030204" pitchFamily="18" charset="0"/>
                                </a:rPr>
                              </m:ctrlPr>
                            </m:dPr>
                            <m:e>
                              <m:sSup>
                                <m:sSupPr>
                                  <m:ctrlPr>
                                    <a:rPr lang="en-US" i="1" dirty="0">
                                      <a:latin typeface="Cambria Math" panose="02040503050406030204" pitchFamily="18" charset="0"/>
                                    </a:rPr>
                                  </m:ctrlPr>
                                </m:sSupPr>
                                <m:e>
                                  <m:r>
                                    <a:rPr lang="en-US" i="1" dirty="0">
                                      <a:latin typeface="Cambria Math" panose="02040503050406030204" pitchFamily="18" charset="0"/>
                                    </a:rPr>
                                    <m:t>𝑟</m:t>
                                  </m:r>
                                </m:e>
                                <m:sup>
                                  <m:d>
                                    <m:dPr>
                                      <m:ctrlPr>
                                        <a:rPr lang="en-US" i="1" dirty="0">
                                          <a:latin typeface="Cambria Math" panose="02040503050406030204" pitchFamily="18" charset="0"/>
                                        </a:rPr>
                                      </m:ctrlPr>
                                    </m:dPr>
                                    <m:e>
                                      <m:r>
                                        <a:rPr lang="en-US" i="1" dirty="0">
                                          <a:latin typeface="Cambria Math" panose="02040503050406030204" pitchFamily="18" charset="0"/>
                                        </a:rPr>
                                        <m:t>1</m:t>
                                      </m:r>
                                    </m:e>
                                  </m:d>
                                </m:sup>
                              </m:sSup>
                            </m:e>
                          </m:d>
                          <m:r>
                            <a:rPr lang="en-GB" i="1">
                              <a:solidFill>
                                <a:srgbClr val="000000"/>
                              </a:solidFill>
                              <a:latin typeface="Cambria Math" panose="02040503050406030204" pitchFamily="18" charset="0"/>
                            </a:rPr>
                            <m:t>⋅</m:t>
                          </m:r>
                          <m:sSub>
                            <m:sSubPr>
                              <m:ctrlPr>
                                <a:rPr lang="en-GB" i="1">
                                  <a:solidFill>
                                    <a:srgbClr val="000000"/>
                                  </a:solidFill>
                                  <a:latin typeface="Cambria Math" panose="02040503050406030204" pitchFamily="18" charset="0"/>
                                </a:rPr>
                              </m:ctrlPr>
                            </m:sSubPr>
                            <m:e>
                              <m:r>
                                <a:rPr lang="en-GB" i="1">
                                  <a:solidFill>
                                    <a:srgbClr val="000000"/>
                                  </a:solidFill>
                                  <a:latin typeface="Cambria Math" panose="02040503050406030204" pitchFamily="18" charset="0"/>
                                </a:rPr>
                                <m:t>𝑓</m:t>
                              </m:r>
                            </m:e>
                            <m:sub>
                              <m:r>
                                <a:rPr lang="en-GB" i="1">
                                  <a:solidFill>
                                    <a:srgbClr val="000000"/>
                                  </a:solidFill>
                                  <a:latin typeface="Cambria Math" panose="02040503050406030204" pitchFamily="18" charset="0"/>
                                </a:rPr>
                                <m:t>0</m:t>
                              </m:r>
                            </m:sub>
                          </m:sSub>
                          <m:d>
                            <m:dPr>
                              <m:ctrlPr>
                                <a:rPr lang="en-GB" i="1">
                                  <a:solidFill>
                                    <a:srgbClr val="000000"/>
                                  </a:solidFill>
                                  <a:latin typeface="Cambria Math" panose="02040503050406030204" pitchFamily="18" charset="0"/>
                                </a:rPr>
                              </m:ctrlPr>
                            </m:dPr>
                            <m:e>
                              <m:sSup>
                                <m:sSupPr>
                                  <m:ctrlPr>
                                    <a:rPr lang="en-US" i="1" dirty="0">
                                      <a:latin typeface="Cambria Math" panose="02040503050406030204" pitchFamily="18" charset="0"/>
                                    </a:rPr>
                                  </m:ctrlPr>
                                </m:sSupPr>
                                <m:e>
                                  <m:r>
                                    <a:rPr lang="en-US" i="1" dirty="0">
                                      <a:latin typeface="Cambria Math" panose="02040503050406030204" pitchFamily="18" charset="0"/>
                                    </a:rPr>
                                    <m:t>𝑟</m:t>
                                  </m:r>
                                </m:e>
                                <m:sup>
                                  <m:d>
                                    <m:dPr>
                                      <m:ctrlPr>
                                        <a:rPr lang="en-US" i="1" dirty="0">
                                          <a:latin typeface="Cambria Math" panose="02040503050406030204" pitchFamily="18" charset="0"/>
                                        </a:rPr>
                                      </m:ctrlPr>
                                    </m:dPr>
                                    <m:e>
                                      <m:r>
                                        <a:rPr lang="en-US" b="0" i="1" dirty="0" smtClean="0">
                                          <a:latin typeface="Cambria Math" panose="02040503050406030204" pitchFamily="18" charset="0"/>
                                        </a:rPr>
                                        <m:t>2</m:t>
                                      </m:r>
                                    </m:e>
                                  </m:d>
                                </m:sup>
                              </m:sSup>
                            </m:e>
                          </m:d>
                          <m:r>
                            <a:rPr lang="en-GB" i="1">
                              <a:solidFill>
                                <a:srgbClr val="000000"/>
                              </a:solidFill>
                              <a:latin typeface="Cambria Math" panose="02040503050406030204" pitchFamily="18" charset="0"/>
                            </a:rPr>
                            <m:t>⋅...⋅</m:t>
                          </m:r>
                          <m:sSub>
                            <m:sSubPr>
                              <m:ctrlPr>
                                <a:rPr lang="en-GB" i="1">
                                  <a:solidFill>
                                    <a:srgbClr val="000000"/>
                                  </a:solidFill>
                                  <a:latin typeface="Cambria Math" panose="02040503050406030204" pitchFamily="18" charset="0"/>
                                </a:rPr>
                              </m:ctrlPr>
                            </m:sSubPr>
                            <m:e>
                              <m:r>
                                <a:rPr lang="en-GB" i="1">
                                  <a:solidFill>
                                    <a:srgbClr val="000000"/>
                                  </a:solidFill>
                                  <a:latin typeface="Cambria Math" panose="02040503050406030204" pitchFamily="18" charset="0"/>
                                </a:rPr>
                                <m:t>𝑓</m:t>
                              </m:r>
                            </m:e>
                            <m:sub>
                              <m:r>
                                <a:rPr lang="en-GB" i="1">
                                  <a:solidFill>
                                    <a:srgbClr val="000000"/>
                                  </a:solidFill>
                                  <a:latin typeface="Cambria Math" panose="02040503050406030204" pitchFamily="18" charset="0"/>
                                </a:rPr>
                                <m:t>0</m:t>
                              </m:r>
                            </m:sub>
                          </m:sSub>
                          <m:d>
                            <m:dPr>
                              <m:ctrlPr>
                                <a:rPr lang="en-GB" i="1">
                                  <a:solidFill>
                                    <a:srgbClr val="000000"/>
                                  </a:solidFill>
                                  <a:latin typeface="Cambria Math" panose="02040503050406030204" pitchFamily="18" charset="0"/>
                                </a:rPr>
                              </m:ctrlPr>
                            </m:dPr>
                            <m:e>
                              <m:sSup>
                                <m:sSupPr>
                                  <m:ctrlPr>
                                    <a:rPr lang="en-US" i="1" dirty="0">
                                      <a:latin typeface="Cambria Math" panose="02040503050406030204" pitchFamily="18" charset="0"/>
                                    </a:rPr>
                                  </m:ctrlPr>
                                </m:sSupPr>
                                <m:e>
                                  <m:r>
                                    <a:rPr lang="en-US" i="1" dirty="0">
                                      <a:latin typeface="Cambria Math" panose="02040503050406030204" pitchFamily="18" charset="0"/>
                                    </a:rPr>
                                    <m:t>𝑟</m:t>
                                  </m:r>
                                </m:e>
                                <m:sup>
                                  <m:d>
                                    <m:dPr>
                                      <m:ctrlPr>
                                        <a:rPr lang="en-US" i="1" dirty="0">
                                          <a:latin typeface="Cambria Math" panose="02040503050406030204" pitchFamily="18" charset="0"/>
                                        </a:rPr>
                                      </m:ctrlPr>
                                    </m:dPr>
                                    <m:e>
                                      <m:r>
                                        <a:rPr lang="en-US" b="0" i="1" dirty="0" smtClean="0">
                                          <a:latin typeface="Cambria Math" panose="02040503050406030204" pitchFamily="18" charset="0"/>
                                        </a:rPr>
                                        <m:t>𝑇</m:t>
                                      </m:r>
                                    </m:e>
                                  </m:d>
                                </m:sup>
                              </m:sSup>
                            </m:e>
                          </m:d>
                        </m:den>
                      </m:f>
                    </m:oMath>
                  </m:oMathPara>
                </a14:m>
                <a:endParaRPr lang="en-GB" dirty="0"/>
              </a:p>
            </p:txBody>
          </p:sp>
        </mc:Choice>
        <mc:Fallback>
          <p:sp>
            <p:nvSpPr>
              <p:cNvPr id="1048578" name="Object 2"/>
              <p:cNvSpPr txBox="1">
                <a:spLocks noRot="1" noChangeAspect="1" noMove="1" noResize="1" noEditPoints="1" noAdjustHandles="1" noChangeArrowheads="1" noChangeShapeType="1" noTextEdit="1"/>
              </p:cNvSpPr>
              <p:nvPr/>
            </p:nvSpPr>
            <p:spPr bwMode="auto">
              <a:xfrm>
                <a:off x="1042988" y="908050"/>
                <a:ext cx="5500687" cy="815975"/>
              </a:xfrm>
              <a:prstGeom prst="rect">
                <a:avLst/>
              </a:prstGeom>
              <a:blipFill>
                <a:blip r:embed="rId3"/>
                <a:stretch>
                  <a:fillRect/>
                </a:stretch>
              </a:blipFill>
            </p:spPr>
            <p:txBody>
              <a:bodyPr/>
              <a:lstStyle/>
              <a:p>
                <a:r>
                  <a:rPr lang="it-IT">
                    <a:noFill/>
                  </a:rPr>
                  <a:t> </a:t>
                </a:r>
              </a:p>
            </p:txBody>
          </p:sp>
        </mc:Fallback>
      </mc:AlternateContent>
      <p:cxnSp>
        <p:nvCxnSpPr>
          <p:cNvPr id="6" name="Connettore 2 5"/>
          <p:cNvCxnSpPr/>
          <p:nvPr/>
        </p:nvCxnSpPr>
        <p:spPr bwMode="auto">
          <a:xfrm flipV="1">
            <a:off x="4534656" y="2220687"/>
            <a:ext cx="37331" cy="3974834"/>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8" name="Connettore 1 7"/>
          <p:cNvCxnSpPr/>
          <p:nvPr/>
        </p:nvCxnSpPr>
        <p:spPr bwMode="auto">
          <a:xfrm>
            <a:off x="2855173" y="3489642"/>
            <a:ext cx="3340359"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9" name="Connettore 1 8"/>
          <p:cNvCxnSpPr/>
          <p:nvPr/>
        </p:nvCxnSpPr>
        <p:spPr bwMode="auto">
          <a:xfrm>
            <a:off x="2839623" y="5060295"/>
            <a:ext cx="3340359" cy="0"/>
          </a:xfrm>
          <a:prstGeom prst="line">
            <a:avLst/>
          </a:prstGeom>
          <a:solidFill>
            <a:schemeClr val="accent1"/>
          </a:solidFill>
          <a:ln w="9525" cap="flat" cmpd="sng" algn="ctr">
            <a:solidFill>
              <a:schemeClr val="tx1"/>
            </a:solidFill>
            <a:prstDash val="solid"/>
            <a:round/>
            <a:headEnd type="none" w="med" len="med"/>
            <a:tailEnd type="none" w="med" len="med"/>
          </a:ln>
          <a:effectLst/>
        </p:spPr>
      </p:cxnSp>
      <mc:AlternateContent xmlns:mc="http://schemas.openxmlformats.org/markup-compatibility/2006" xmlns:a14="http://schemas.microsoft.com/office/drawing/2010/main">
        <mc:Choice Requires="a14">
          <p:sp>
            <p:nvSpPr>
              <p:cNvPr id="1048579" name="Object 3"/>
              <p:cNvSpPr txBox="1"/>
              <p:nvPr/>
            </p:nvSpPr>
            <p:spPr bwMode="auto">
              <a:xfrm>
                <a:off x="4281488" y="1779588"/>
                <a:ext cx="768350" cy="433387"/>
              </a:xfrm>
              <a:prstGeom prst="rect">
                <a:avLst/>
              </a:prstGeom>
              <a:noFill/>
            </p:spPr>
            <p:txBody>
              <a:bodyPr>
                <a:normAutofit/>
              </a:bodyPr>
              <a:lstStyle/>
              <a:p>
                <a:pPr/>
                <a14:m>
                  <m:oMathPara xmlns:m="http://schemas.openxmlformats.org/officeDocument/2006/math">
                    <m:oMathParaPr>
                      <m:jc m:val="left"/>
                    </m:oMathParaPr>
                    <m:oMath xmlns:m="http://schemas.openxmlformats.org/officeDocument/2006/math">
                      <m:func>
                        <m:funcPr>
                          <m:ctrlPr>
                            <a:rPr lang="en-GB" i="1" smtClean="0">
                              <a:solidFill>
                                <a:srgbClr val="000000"/>
                              </a:solidFill>
                              <a:latin typeface="Cambria Math" panose="02040503050406030204" pitchFamily="18" charset="0"/>
                            </a:rPr>
                          </m:ctrlPr>
                        </m:funcPr>
                        <m:fName>
                          <m:r>
                            <m:rPr>
                              <m:sty m:val="p"/>
                            </m:rPr>
                            <a:rPr lang="en-GB" i="0">
                              <a:solidFill>
                                <a:srgbClr val="000000"/>
                              </a:solidFill>
                              <a:latin typeface="Cambria Math" panose="02040503050406030204" pitchFamily="18" charset="0"/>
                            </a:rPr>
                            <m:t>ln</m:t>
                          </m:r>
                        </m:fName>
                        <m:e>
                          <m:d>
                            <m:dPr>
                              <m:ctrlPr>
                                <a:rPr lang="en-GB" i="1">
                                  <a:solidFill>
                                    <a:srgbClr val="000000"/>
                                  </a:solidFill>
                                  <a:latin typeface="Cambria Math" panose="02040503050406030204" pitchFamily="18" charset="0"/>
                                </a:rPr>
                              </m:ctrlPr>
                            </m:dPr>
                            <m:e>
                              <m:sSub>
                                <m:sSubPr>
                                  <m:ctrlPr>
                                    <a:rPr lang="en-GB" i="1">
                                      <a:solidFill>
                                        <a:srgbClr val="000000"/>
                                      </a:solidFill>
                                      <a:latin typeface="Cambria Math" panose="02040503050406030204" pitchFamily="18" charset="0"/>
                                    </a:rPr>
                                  </m:ctrlPr>
                                </m:sSubPr>
                                <m:e>
                                  <m:r>
                                    <a:rPr lang="en-GB" i="1">
                                      <a:solidFill>
                                        <a:srgbClr val="000000"/>
                                      </a:solidFill>
                                      <a:latin typeface="Cambria Math" panose="02040503050406030204" pitchFamily="18" charset="0"/>
                                    </a:rPr>
                                    <m:t>𝐿</m:t>
                                  </m:r>
                                </m:e>
                                <m:sub>
                                  <m:r>
                                    <a:rPr lang="en-US" b="0" i="1" smtClean="0">
                                      <a:solidFill>
                                        <a:srgbClr val="000000"/>
                                      </a:solidFill>
                                      <a:latin typeface="Cambria Math" panose="02040503050406030204" pitchFamily="18" charset="0"/>
                                    </a:rPr>
                                    <m:t>𝑇</m:t>
                                  </m:r>
                                </m:sub>
                              </m:sSub>
                            </m:e>
                          </m:d>
                        </m:e>
                      </m:func>
                    </m:oMath>
                  </m:oMathPara>
                </a14:m>
                <a:endParaRPr lang="en-GB" dirty="0"/>
              </a:p>
            </p:txBody>
          </p:sp>
        </mc:Choice>
        <mc:Fallback xmlns="">
          <p:sp>
            <p:nvSpPr>
              <p:cNvPr id="1048579" name="Object 3"/>
              <p:cNvSpPr txBox="1">
                <a:spLocks noRot="1" noChangeAspect="1" noMove="1" noResize="1" noEditPoints="1" noAdjustHandles="1" noChangeArrowheads="1" noChangeShapeType="1" noTextEdit="1"/>
              </p:cNvSpPr>
              <p:nvPr/>
            </p:nvSpPr>
            <p:spPr bwMode="auto">
              <a:xfrm>
                <a:off x="4281488" y="1779588"/>
                <a:ext cx="768350" cy="433387"/>
              </a:xfrm>
              <a:prstGeom prst="rect">
                <a:avLst/>
              </a:prstGeom>
              <a:blipFill>
                <a:blip r:embed="rId5"/>
                <a:stretch>
                  <a:fillRect/>
                </a:stretch>
              </a:blipFill>
            </p:spPr>
            <p:txBody>
              <a:bodyPr/>
              <a:lstStyle/>
              <a:p>
                <a:r>
                  <a:rPr lang="en-GB">
                    <a:noFill/>
                  </a:rPr>
                  <a:t> </a:t>
                </a:r>
              </a:p>
            </p:txBody>
          </p:sp>
        </mc:Fallback>
      </mc:AlternateContent>
      <p:graphicFrame>
        <p:nvGraphicFramePr>
          <p:cNvPr id="1048580" name="Object 4"/>
          <p:cNvGraphicFramePr>
            <a:graphicFrameLocks noChangeAspect="1"/>
          </p:cNvGraphicFramePr>
          <p:nvPr>
            <p:extLst>
              <p:ext uri="{D42A27DB-BD31-4B8C-83A1-F6EECF244321}">
                <p14:modId xmlns:p14="http://schemas.microsoft.com/office/powerpoint/2010/main" val="4134970938"/>
              </p:ext>
            </p:extLst>
          </p:nvPr>
        </p:nvGraphicFramePr>
        <p:xfrm>
          <a:off x="3127028" y="2797596"/>
          <a:ext cx="1247775" cy="407987"/>
        </p:xfrm>
        <a:graphic>
          <a:graphicData uri="http://schemas.openxmlformats.org/presentationml/2006/ole">
            <mc:AlternateContent xmlns:mc="http://schemas.openxmlformats.org/markup-compatibility/2006">
              <mc:Choice xmlns:v="urn:schemas-microsoft-com:vml" Requires="v">
                <p:oleObj name="Equazione" r:id="rId6" imgW="660240" imgH="215640" progId="Equation.3">
                  <p:embed/>
                </p:oleObj>
              </mc:Choice>
              <mc:Fallback>
                <p:oleObj name="Equazione" r:id="rId6" imgW="660240" imgH="215640" progId="Equation.3">
                  <p:embed/>
                  <p:pic>
                    <p:nvPicPr>
                      <p:cNvPr id="1048580" name="Object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27028" y="2797596"/>
                        <a:ext cx="1247775" cy="4079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48581" name="Object 5"/>
          <p:cNvGraphicFramePr>
            <a:graphicFrameLocks noChangeAspect="1"/>
          </p:cNvGraphicFramePr>
          <p:nvPr>
            <p:extLst>
              <p:ext uri="{D42A27DB-BD31-4B8C-83A1-F6EECF244321}">
                <p14:modId xmlns:p14="http://schemas.microsoft.com/office/powerpoint/2010/main" val="4033966364"/>
              </p:ext>
            </p:extLst>
          </p:nvPr>
        </p:nvGraphicFramePr>
        <p:xfrm>
          <a:off x="2996402" y="5428020"/>
          <a:ext cx="1271587" cy="431800"/>
        </p:xfrm>
        <a:graphic>
          <a:graphicData uri="http://schemas.openxmlformats.org/presentationml/2006/ole">
            <mc:AlternateContent xmlns:mc="http://schemas.openxmlformats.org/markup-compatibility/2006">
              <mc:Choice xmlns:v="urn:schemas-microsoft-com:vml" Requires="v">
                <p:oleObj name="Equazione" r:id="rId8" imgW="672840" imgH="228600" progId="Equation.3">
                  <p:embed/>
                </p:oleObj>
              </mc:Choice>
              <mc:Fallback>
                <p:oleObj name="Equazione" r:id="rId8" imgW="672840" imgH="228600" progId="Equation.3">
                  <p:embed/>
                  <p:pic>
                    <p:nvPicPr>
                      <p:cNvPr id="1048581" name="Object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996402" y="5428020"/>
                        <a:ext cx="1271587" cy="431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CasellaDiTesto 12"/>
          <p:cNvSpPr txBox="1"/>
          <p:nvPr/>
        </p:nvSpPr>
        <p:spPr>
          <a:xfrm>
            <a:off x="3079107" y="4012165"/>
            <a:ext cx="1452642" cy="584775"/>
          </a:xfrm>
          <a:prstGeom prst="rect">
            <a:avLst/>
          </a:prstGeom>
          <a:noFill/>
        </p:spPr>
        <p:txBody>
          <a:bodyPr wrap="none" rtlCol="0">
            <a:spAutoFit/>
          </a:bodyPr>
          <a:lstStyle/>
          <a:p>
            <a:r>
              <a:rPr lang="en-US" sz="1600" dirty="0">
                <a:solidFill>
                  <a:srgbClr val="000000"/>
                </a:solidFill>
                <a:latin typeface="Arial" pitchFamily="34" charset="0"/>
              </a:rPr>
              <a:t>Not enough </a:t>
            </a:r>
          </a:p>
          <a:p>
            <a:r>
              <a:rPr lang="en-US" sz="1600" dirty="0">
                <a:solidFill>
                  <a:srgbClr val="000000"/>
                </a:solidFill>
                <a:latin typeface="Arial" pitchFamily="34" charset="0"/>
              </a:rPr>
              <a:t>information</a:t>
            </a:r>
          </a:p>
        </p:txBody>
      </p:sp>
      <p:graphicFrame>
        <p:nvGraphicFramePr>
          <p:cNvPr id="1048584" name="Object 8"/>
          <p:cNvGraphicFramePr>
            <a:graphicFrameLocks noChangeAspect="1"/>
          </p:cNvGraphicFramePr>
          <p:nvPr>
            <p:extLst>
              <p:ext uri="{D42A27DB-BD31-4B8C-83A1-F6EECF244321}">
                <p14:modId xmlns:p14="http://schemas.microsoft.com/office/powerpoint/2010/main" val="3526214997"/>
              </p:ext>
            </p:extLst>
          </p:nvPr>
        </p:nvGraphicFramePr>
        <p:xfrm>
          <a:off x="6388047" y="3335695"/>
          <a:ext cx="398940" cy="432000"/>
        </p:xfrm>
        <a:graphic>
          <a:graphicData uri="http://schemas.openxmlformats.org/presentationml/2006/ole">
            <mc:AlternateContent xmlns:mc="http://schemas.openxmlformats.org/markup-compatibility/2006">
              <mc:Choice xmlns:v="urn:schemas-microsoft-com:vml" Requires="v">
                <p:oleObj name="Equazione" r:id="rId10" imgW="152280" imgH="164880" progId="Equation.3">
                  <p:embed/>
                </p:oleObj>
              </mc:Choice>
              <mc:Fallback>
                <p:oleObj name="Equazione" r:id="rId10" imgW="152280" imgH="164880" progId="Equation.3">
                  <p:embed/>
                  <p:pic>
                    <p:nvPicPr>
                      <p:cNvPr id="1048584" name="Object 8"/>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388047" y="3335695"/>
                        <a:ext cx="398940" cy="432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48585" name="Object 9"/>
          <p:cNvGraphicFramePr>
            <a:graphicFrameLocks noChangeAspect="1"/>
          </p:cNvGraphicFramePr>
          <p:nvPr>
            <p:extLst>
              <p:ext uri="{D42A27DB-BD31-4B8C-83A1-F6EECF244321}">
                <p14:modId xmlns:p14="http://schemas.microsoft.com/office/powerpoint/2010/main" val="1418487861"/>
              </p:ext>
            </p:extLst>
          </p:nvPr>
        </p:nvGraphicFramePr>
        <p:xfrm>
          <a:off x="6324389" y="4787594"/>
          <a:ext cx="398940" cy="432000"/>
        </p:xfrm>
        <a:graphic>
          <a:graphicData uri="http://schemas.openxmlformats.org/presentationml/2006/ole">
            <mc:AlternateContent xmlns:mc="http://schemas.openxmlformats.org/markup-compatibility/2006">
              <mc:Choice xmlns:v="urn:schemas-microsoft-com:vml" Requires="v">
                <p:oleObj name="Equazione" r:id="rId12" imgW="152280" imgH="164880" progId="Equation.3">
                  <p:embed/>
                </p:oleObj>
              </mc:Choice>
              <mc:Fallback>
                <p:oleObj name="Equazione" r:id="rId12" imgW="152280" imgH="164880" progId="Equation.3">
                  <p:embed/>
                  <p:pic>
                    <p:nvPicPr>
                      <p:cNvPr id="1048585" name="Object 9"/>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324389" y="4787594"/>
                        <a:ext cx="398940" cy="432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48587" name="Rectangle 11"/>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solidFill>
                <a:srgbClr val="000000"/>
              </a:solidFill>
            </a:endParaRPr>
          </a:p>
        </p:txBody>
      </p:sp>
      <p:sp>
        <p:nvSpPr>
          <p:cNvPr id="1048589" name="Rectangle 13"/>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solidFill>
                <a:srgbClr val="000000"/>
              </a:solidFill>
            </a:endParaRPr>
          </a:p>
        </p:txBody>
      </p:sp>
      <p:sp>
        <p:nvSpPr>
          <p:cNvPr id="4" name="Slide Number Placeholder 3">
            <a:extLst>
              <a:ext uri="{FF2B5EF4-FFF2-40B4-BE49-F238E27FC236}">
                <a16:creationId xmlns:a16="http://schemas.microsoft.com/office/drawing/2014/main" id="{CB8E3B4A-A815-4ADC-B6B9-9DBDD64F0760}"/>
              </a:ext>
            </a:extLst>
          </p:cNvPr>
          <p:cNvSpPr>
            <a:spLocks noGrp="1"/>
          </p:cNvSpPr>
          <p:nvPr>
            <p:ph type="sldNum" sz="quarter" idx="12"/>
          </p:nvPr>
        </p:nvSpPr>
        <p:spPr/>
        <p:txBody>
          <a:bodyPr/>
          <a:lstStyle/>
          <a:p>
            <a:fld id="{6CF46B70-BEEE-447A-8354-9995F2AD6C56}" type="slidenum">
              <a:rPr lang="en-US" smtClean="0"/>
              <a:pPr/>
              <a:t>86</a:t>
            </a:fld>
            <a:endParaRPr lang="en-US" dirty="0"/>
          </a:p>
        </p:txBody>
      </p:sp>
    </p:spTree>
    <p:extLst>
      <p:ext uri="{BB962C8B-B14F-4D97-AF65-F5344CB8AC3E}">
        <p14:creationId xmlns:p14="http://schemas.microsoft.com/office/powerpoint/2010/main" val="398870824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dirty="0"/>
              <a:t>SPRT Theorem</a:t>
            </a:r>
          </a:p>
        </p:txBody>
      </p:sp>
      <p:graphicFrame>
        <p:nvGraphicFramePr>
          <p:cNvPr id="1049602" name="Object 2"/>
          <p:cNvGraphicFramePr>
            <a:graphicFrameLocks noChangeAspect="1"/>
          </p:cNvGraphicFramePr>
          <p:nvPr>
            <p:extLst>
              <p:ext uri="{D42A27DB-BD31-4B8C-83A1-F6EECF244321}">
                <p14:modId xmlns:p14="http://schemas.microsoft.com/office/powerpoint/2010/main" val="459737817"/>
              </p:ext>
            </p:extLst>
          </p:nvPr>
        </p:nvGraphicFramePr>
        <p:xfrm>
          <a:off x="423863" y="2365375"/>
          <a:ext cx="1992312" cy="1028700"/>
        </p:xfrm>
        <a:graphic>
          <a:graphicData uri="http://schemas.openxmlformats.org/presentationml/2006/ole">
            <mc:AlternateContent xmlns:mc="http://schemas.openxmlformats.org/markup-compatibility/2006">
              <mc:Choice xmlns:v="urn:schemas-microsoft-com:vml" Requires="v">
                <p:oleObj name="Equazione" r:id="rId3" imgW="761760" imgH="393480" progId="Equation.3">
                  <p:embed/>
                </p:oleObj>
              </mc:Choice>
              <mc:Fallback>
                <p:oleObj name="Equazione" r:id="rId3" imgW="761760" imgH="393480" progId="Equation.3">
                  <p:embed/>
                  <p:pic>
                    <p:nvPicPr>
                      <p:cNvPr id="1049602" name="Object 2"/>
                      <p:cNvPicPr>
                        <a:picLocks noChangeAspect="1" noChangeArrowheads="1"/>
                      </p:cNvPicPr>
                      <p:nvPr/>
                    </p:nvPicPr>
                    <p:blipFill>
                      <a:blip r:embed="rId4"/>
                      <a:srcRect/>
                      <a:stretch>
                        <a:fillRect/>
                      </a:stretch>
                    </p:blipFill>
                    <p:spPr bwMode="auto">
                      <a:xfrm>
                        <a:off x="423863" y="2365375"/>
                        <a:ext cx="1992312" cy="1028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49603" name="Object 3"/>
          <p:cNvGraphicFramePr>
            <a:graphicFrameLocks noChangeAspect="1"/>
          </p:cNvGraphicFramePr>
          <p:nvPr>
            <p:extLst>
              <p:ext uri="{D42A27DB-BD31-4B8C-83A1-F6EECF244321}">
                <p14:modId xmlns:p14="http://schemas.microsoft.com/office/powerpoint/2010/main" val="224998265"/>
              </p:ext>
            </p:extLst>
          </p:nvPr>
        </p:nvGraphicFramePr>
        <p:xfrm>
          <a:off x="430213" y="3476625"/>
          <a:ext cx="1960562" cy="1028700"/>
        </p:xfrm>
        <a:graphic>
          <a:graphicData uri="http://schemas.openxmlformats.org/presentationml/2006/ole">
            <mc:AlternateContent xmlns:mc="http://schemas.openxmlformats.org/markup-compatibility/2006">
              <mc:Choice xmlns:v="urn:schemas-microsoft-com:vml" Requires="v">
                <p:oleObj name="Equazione" r:id="rId5" imgW="749160" imgH="393480" progId="Equation.3">
                  <p:embed/>
                </p:oleObj>
              </mc:Choice>
              <mc:Fallback>
                <p:oleObj name="Equazione" r:id="rId5" imgW="749160" imgH="393480" progId="Equation.3">
                  <p:embed/>
                  <p:pic>
                    <p:nvPicPr>
                      <p:cNvPr id="1049603"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0213" y="3476625"/>
                        <a:ext cx="1960562" cy="1028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AutoShape 9"/>
          <p:cNvSpPr>
            <a:spLocks noChangeArrowheads="1"/>
          </p:cNvSpPr>
          <p:nvPr/>
        </p:nvSpPr>
        <p:spPr bwMode="auto">
          <a:xfrm>
            <a:off x="2519205" y="3322170"/>
            <a:ext cx="1679575" cy="204788"/>
          </a:xfrm>
          <a:prstGeom prst="downArrow">
            <a:avLst>
              <a:gd name="adj1" fmla="val 54898"/>
              <a:gd name="adj2" fmla="val 100000"/>
            </a:avLst>
          </a:prstGeom>
          <a:solidFill>
            <a:srgbClr val="FF3300"/>
          </a:solidFill>
          <a:ln w="9525">
            <a:solidFill>
              <a:schemeClr val="tx1"/>
            </a:solidFill>
            <a:miter lim="800000"/>
            <a:headEnd/>
            <a:tailEnd/>
          </a:ln>
          <a:scene3d>
            <a:camera prst="orthographicFront">
              <a:rot lat="0" lon="0" rev="5400000"/>
            </a:camera>
            <a:lightRig rig="threePt" dir="t"/>
          </a:scene3d>
        </p:spPr>
        <p:txBody>
          <a:bodyPr wrap="none" anchor="ctr"/>
          <a:lstStyle/>
          <a:p>
            <a:pPr algn="ctr">
              <a:spcBef>
                <a:spcPct val="20000"/>
              </a:spcBef>
            </a:pPr>
            <a:endParaRPr lang="it-IT">
              <a:solidFill>
                <a:srgbClr val="000000"/>
              </a:solidFill>
            </a:endParaRPr>
          </a:p>
        </p:txBody>
      </p:sp>
      <p:graphicFrame>
        <p:nvGraphicFramePr>
          <p:cNvPr id="1049604" name="Object 4"/>
          <p:cNvGraphicFramePr>
            <a:graphicFrameLocks noChangeAspect="1"/>
          </p:cNvGraphicFramePr>
          <p:nvPr>
            <p:extLst>
              <p:ext uri="{D42A27DB-BD31-4B8C-83A1-F6EECF244321}">
                <p14:modId xmlns:p14="http://schemas.microsoft.com/office/powerpoint/2010/main" val="3257172598"/>
              </p:ext>
            </p:extLst>
          </p:nvPr>
        </p:nvGraphicFramePr>
        <p:xfrm>
          <a:off x="4192587" y="2710689"/>
          <a:ext cx="3807814" cy="1332000"/>
        </p:xfrm>
        <a:graphic>
          <a:graphicData uri="http://schemas.openxmlformats.org/presentationml/2006/ole">
            <mc:AlternateContent xmlns:mc="http://schemas.openxmlformats.org/markup-compatibility/2006">
              <mc:Choice xmlns:v="urn:schemas-microsoft-com:vml" Requires="v">
                <p:oleObj name="Equazione" r:id="rId7" imgW="1307880" imgH="457200" progId="Equation.3">
                  <p:embed/>
                </p:oleObj>
              </mc:Choice>
              <mc:Fallback>
                <p:oleObj name="Equazione" r:id="rId7" imgW="1307880" imgH="457200" progId="Equation.3">
                  <p:embed/>
                  <p:pic>
                    <p:nvPicPr>
                      <p:cNvPr id="1049604"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192587" y="2710689"/>
                        <a:ext cx="3807814" cy="1332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 name="CasellaDiTesto 8"/>
          <p:cNvSpPr txBox="1"/>
          <p:nvPr/>
        </p:nvSpPr>
        <p:spPr>
          <a:xfrm>
            <a:off x="5766318" y="1660849"/>
            <a:ext cx="1952201" cy="461665"/>
          </a:xfrm>
          <a:prstGeom prst="rect">
            <a:avLst/>
          </a:prstGeom>
          <a:noFill/>
        </p:spPr>
        <p:txBody>
          <a:bodyPr wrap="none" rtlCol="0">
            <a:spAutoFit/>
          </a:bodyPr>
          <a:lstStyle/>
          <a:p>
            <a:r>
              <a:rPr lang="en-US" dirty="0">
                <a:solidFill>
                  <a:srgbClr val="000000"/>
                </a:solidFill>
                <a:latin typeface="Arial" pitchFamily="34" charset="0"/>
              </a:rPr>
              <a:t>False alarm</a:t>
            </a:r>
            <a:endParaRPr lang="en-US" sz="1600" dirty="0">
              <a:solidFill>
                <a:srgbClr val="000000"/>
              </a:solidFill>
              <a:latin typeface="Arial" pitchFamily="34" charset="0"/>
            </a:endParaRPr>
          </a:p>
        </p:txBody>
      </p:sp>
      <p:sp>
        <p:nvSpPr>
          <p:cNvPr id="10" name="CasellaDiTesto 9"/>
          <p:cNvSpPr txBox="1"/>
          <p:nvPr/>
        </p:nvSpPr>
        <p:spPr>
          <a:xfrm>
            <a:off x="5788091" y="4649721"/>
            <a:ext cx="2316660" cy="461665"/>
          </a:xfrm>
          <a:prstGeom prst="rect">
            <a:avLst/>
          </a:prstGeom>
          <a:noFill/>
        </p:spPr>
        <p:txBody>
          <a:bodyPr wrap="none" rtlCol="0">
            <a:spAutoFit/>
          </a:bodyPr>
          <a:lstStyle/>
          <a:p>
            <a:r>
              <a:rPr lang="en-US" dirty="0">
                <a:solidFill>
                  <a:srgbClr val="000000"/>
                </a:solidFill>
                <a:latin typeface="Arial" pitchFamily="34" charset="0"/>
              </a:rPr>
              <a:t>Missing alarm</a:t>
            </a:r>
            <a:endParaRPr lang="en-US" sz="1600" dirty="0">
              <a:solidFill>
                <a:srgbClr val="000000"/>
              </a:solidFill>
              <a:latin typeface="Arial" pitchFamily="34" charset="0"/>
            </a:endParaRPr>
          </a:p>
        </p:txBody>
      </p:sp>
      <p:sp>
        <p:nvSpPr>
          <p:cNvPr id="11" name="Ovale 10"/>
          <p:cNvSpPr/>
          <p:nvPr/>
        </p:nvSpPr>
        <p:spPr bwMode="auto">
          <a:xfrm>
            <a:off x="3825551" y="2694484"/>
            <a:ext cx="3470988" cy="674434"/>
          </a:xfrm>
          <a:prstGeom prst="ellipse">
            <a:avLst/>
          </a:prstGeom>
          <a:no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solidFill>
                <a:srgbClr val="000000"/>
              </a:solidFill>
            </a:endParaRPr>
          </a:p>
        </p:txBody>
      </p:sp>
      <p:cxnSp>
        <p:nvCxnSpPr>
          <p:cNvPr id="13" name="Connettore 2 12"/>
          <p:cNvCxnSpPr/>
          <p:nvPr/>
        </p:nvCxnSpPr>
        <p:spPr bwMode="auto">
          <a:xfrm flipV="1">
            <a:off x="5561045" y="2164702"/>
            <a:ext cx="727788" cy="335902"/>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14" name="Ovale 13"/>
          <p:cNvSpPr/>
          <p:nvPr/>
        </p:nvSpPr>
        <p:spPr bwMode="auto">
          <a:xfrm>
            <a:off x="3872662" y="3346565"/>
            <a:ext cx="3470988" cy="721463"/>
          </a:xfrm>
          <a:prstGeom prst="ellipse">
            <a:avLst/>
          </a:prstGeom>
          <a:no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solidFill>
                <a:srgbClr val="000000"/>
              </a:solidFill>
            </a:endParaRPr>
          </a:p>
        </p:txBody>
      </p:sp>
      <p:cxnSp>
        <p:nvCxnSpPr>
          <p:cNvPr id="16" name="Connettore 2 15"/>
          <p:cNvCxnSpPr>
            <a:stCxn id="14" idx="4"/>
          </p:cNvCxnSpPr>
          <p:nvPr/>
        </p:nvCxnSpPr>
        <p:spPr bwMode="auto">
          <a:xfrm>
            <a:off x="5608156" y="4068028"/>
            <a:ext cx="873967" cy="488414"/>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3" name="Slide Number Placeholder 2">
            <a:extLst>
              <a:ext uri="{FF2B5EF4-FFF2-40B4-BE49-F238E27FC236}">
                <a16:creationId xmlns:a16="http://schemas.microsoft.com/office/drawing/2014/main" id="{060E95CB-617B-4B8A-AA45-14BC20E40BE5}"/>
              </a:ext>
            </a:extLst>
          </p:cNvPr>
          <p:cNvSpPr>
            <a:spLocks noGrp="1"/>
          </p:cNvSpPr>
          <p:nvPr>
            <p:ph type="sldNum" sz="quarter" idx="12"/>
          </p:nvPr>
        </p:nvSpPr>
        <p:spPr/>
        <p:txBody>
          <a:bodyPr/>
          <a:lstStyle/>
          <a:p>
            <a:fld id="{6CF46B70-BEEE-447A-8354-9995F2AD6C56}" type="slidenum">
              <a:rPr lang="en-US" smtClean="0"/>
              <a:pPr/>
              <a:t>87</a:t>
            </a:fld>
            <a:endParaRPr lang="en-US" dirty="0"/>
          </a:p>
        </p:txBody>
      </p:sp>
    </p:spTree>
    <p:extLst>
      <p:ext uri="{BB962C8B-B14F-4D97-AF65-F5344CB8AC3E}">
        <p14:creationId xmlns:p14="http://schemas.microsoft.com/office/powerpoint/2010/main" val="219897962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dirty="0"/>
              <a:t>SPRT for the positive mean test</a:t>
            </a:r>
          </a:p>
        </p:txBody>
      </p:sp>
      <mc:AlternateContent xmlns:mc="http://schemas.openxmlformats.org/markup-compatibility/2006" xmlns:a14="http://schemas.microsoft.com/office/drawing/2010/main">
        <mc:Choice Requires="a14">
          <p:sp>
            <p:nvSpPr>
              <p:cNvPr id="3" name="Segnaposto contenuto 2"/>
              <p:cNvSpPr>
                <a:spLocks noGrp="1"/>
              </p:cNvSpPr>
              <p:nvPr>
                <p:ph idx="1"/>
              </p:nvPr>
            </p:nvSpPr>
            <p:spPr/>
            <p:txBody>
              <a:bodyPr>
                <a:normAutofit/>
              </a:bodyPr>
              <a:lstStyle/>
              <a:p>
                <a:r>
                  <a:rPr lang="en-US" sz="2000" dirty="0"/>
                  <a:t>Null hypothesis (</a:t>
                </a:r>
                <a:r>
                  <a:rPr lang="en-US" sz="2000" i="1" dirty="0"/>
                  <a:t>H</a:t>
                </a:r>
                <a:r>
                  <a:rPr lang="en-US" sz="2000" baseline="-25000" dirty="0"/>
                  <a:t>0</a:t>
                </a:r>
                <a:r>
                  <a:rPr lang="en-US" sz="2000" dirty="0"/>
                  <a:t>) ≡ Normal condition </a:t>
                </a:r>
                <a14:m>
                  <m:oMath xmlns:m="http://schemas.openxmlformats.org/officeDocument/2006/math">
                    <m:sSup>
                      <m:sSupPr>
                        <m:ctrlPr>
                          <a:rPr lang="en-US" sz="2000" i="1" dirty="0">
                            <a:latin typeface="Cambria Math" panose="02040503050406030204" pitchFamily="18" charset="0"/>
                          </a:rPr>
                        </m:ctrlPr>
                      </m:sSupPr>
                      <m:e>
                        <m:r>
                          <a:rPr lang="en-US" sz="2000" i="1" dirty="0">
                            <a:latin typeface="Cambria Math" panose="02040503050406030204" pitchFamily="18" charset="0"/>
                          </a:rPr>
                          <m:t>𝑟</m:t>
                        </m:r>
                      </m:e>
                      <m:sup>
                        <m:d>
                          <m:dPr>
                            <m:ctrlPr>
                              <a:rPr lang="en-US" sz="2000" i="1" dirty="0">
                                <a:latin typeface="Cambria Math" panose="02040503050406030204" pitchFamily="18" charset="0"/>
                              </a:rPr>
                            </m:ctrlPr>
                          </m:dPr>
                          <m:e>
                            <m:r>
                              <a:rPr lang="en-US" sz="2000" i="1" dirty="0">
                                <a:latin typeface="Cambria Math" panose="02040503050406030204" pitchFamily="18" charset="0"/>
                              </a:rPr>
                              <m:t>𝑡</m:t>
                            </m:r>
                          </m:e>
                        </m:d>
                      </m:sup>
                    </m:sSup>
                    <m:r>
                      <a:rPr lang="en-US" sz="2000" i="1" dirty="0">
                        <a:latin typeface="Cambria Math" panose="02040503050406030204" pitchFamily="18" charset="0"/>
                        <a:ea typeface="Cambria Math" panose="02040503050406030204" pitchFamily="18" charset="0"/>
                      </a:rPr>
                      <m:t>~</m:t>
                    </m:r>
                    <m:r>
                      <a:rPr lang="en-US" sz="2000" i="1" dirty="0">
                        <a:latin typeface="Cambria Math" panose="02040503050406030204" pitchFamily="18" charset="0"/>
                        <a:ea typeface="Cambria Math" panose="02040503050406030204" pitchFamily="18" charset="0"/>
                      </a:rPr>
                      <m:t>𝒩</m:t>
                    </m:r>
                    <m:d>
                      <m:dPr>
                        <m:ctrlPr>
                          <a:rPr lang="en-US" sz="2000" i="1" dirty="0">
                            <a:latin typeface="Cambria Math" panose="02040503050406030204" pitchFamily="18" charset="0"/>
                            <a:ea typeface="Cambria Math" panose="02040503050406030204" pitchFamily="18" charset="0"/>
                          </a:rPr>
                        </m:ctrlPr>
                      </m:dPr>
                      <m:e>
                        <m:r>
                          <a:rPr lang="en-US" sz="2000" i="1" dirty="0">
                            <a:latin typeface="Cambria Math" panose="02040503050406030204" pitchFamily="18" charset="0"/>
                            <a:ea typeface="Cambria Math" panose="02040503050406030204" pitchFamily="18" charset="0"/>
                          </a:rPr>
                          <m:t>0,</m:t>
                        </m:r>
                        <m:r>
                          <a:rPr lang="en-US" sz="2000" i="1" dirty="0">
                            <a:latin typeface="Cambria Math" panose="02040503050406030204" pitchFamily="18" charset="0"/>
                            <a:ea typeface="Cambria Math" panose="02040503050406030204" pitchFamily="18" charset="0"/>
                          </a:rPr>
                          <m:t>𝜎</m:t>
                        </m:r>
                      </m:e>
                    </m:d>
                  </m:oMath>
                </a14:m>
                <a:endParaRPr lang="en-US" sz="2000" dirty="0"/>
              </a:p>
              <a:p>
                <a:r>
                  <a:rPr lang="en-US" sz="2000" dirty="0"/>
                  <a:t>Alternative hypothesis (</a:t>
                </a:r>
                <a:r>
                  <a:rPr lang="en-US" sz="2000" i="1" dirty="0"/>
                  <a:t>H</a:t>
                </a:r>
                <a:r>
                  <a:rPr lang="en-US" sz="2000" baseline="-25000" dirty="0"/>
                  <a:t>1</a:t>
                </a:r>
                <a:r>
                  <a:rPr lang="en-US" sz="2000" dirty="0"/>
                  <a:t>) ≡ Abnormal condition </a:t>
                </a:r>
                <a14:m>
                  <m:oMath xmlns:m="http://schemas.openxmlformats.org/officeDocument/2006/math">
                    <m:sSup>
                      <m:sSupPr>
                        <m:ctrlPr>
                          <a:rPr lang="en-US" sz="2000" i="1" dirty="0">
                            <a:latin typeface="Cambria Math" panose="02040503050406030204" pitchFamily="18" charset="0"/>
                          </a:rPr>
                        </m:ctrlPr>
                      </m:sSupPr>
                      <m:e>
                        <m:r>
                          <a:rPr lang="en-US" sz="2000" i="1" dirty="0">
                            <a:latin typeface="Cambria Math" panose="02040503050406030204" pitchFamily="18" charset="0"/>
                          </a:rPr>
                          <m:t>𝑟</m:t>
                        </m:r>
                      </m:e>
                      <m:sup>
                        <m:d>
                          <m:dPr>
                            <m:ctrlPr>
                              <a:rPr lang="en-US" sz="2000" i="1" dirty="0">
                                <a:latin typeface="Cambria Math" panose="02040503050406030204" pitchFamily="18" charset="0"/>
                              </a:rPr>
                            </m:ctrlPr>
                          </m:dPr>
                          <m:e>
                            <m:r>
                              <a:rPr lang="en-US" sz="2000" i="1" dirty="0">
                                <a:latin typeface="Cambria Math" panose="02040503050406030204" pitchFamily="18" charset="0"/>
                              </a:rPr>
                              <m:t>𝑡</m:t>
                            </m:r>
                          </m:e>
                        </m:d>
                      </m:sup>
                    </m:sSup>
                    <m:r>
                      <a:rPr lang="en-US" sz="2000" i="1" dirty="0">
                        <a:latin typeface="Cambria Math" panose="02040503050406030204" pitchFamily="18" charset="0"/>
                        <a:ea typeface="Cambria Math" panose="02040503050406030204" pitchFamily="18" charset="0"/>
                      </a:rPr>
                      <m:t>~</m:t>
                    </m:r>
                    <m:r>
                      <a:rPr lang="en-US" sz="2000" i="1" dirty="0">
                        <a:latin typeface="Cambria Math" panose="02040503050406030204" pitchFamily="18" charset="0"/>
                        <a:ea typeface="Cambria Math" panose="02040503050406030204" pitchFamily="18" charset="0"/>
                      </a:rPr>
                      <m:t>𝒩</m:t>
                    </m:r>
                    <m:d>
                      <m:dPr>
                        <m:ctrlPr>
                          <a:rPr lang="en-US" sz="2000" i="1" dirty="0">
                            <a:latin typeface="Cambria Math" panose="02040503050406030204" pitchFamily="18" charset="0"/>
                            <a:ea typeface="Cambria Math" panose="02040503050406030204" pitchFamily="18" charset="0"/>
                          </a:rPr>
                        </m:ctrlPr>
                      </m:dPr>
                      <m:e>
                        <m:sSub>
                          <m:sSubPr>
                            <m:ctrlPr>
                              <a:rPr lang="en-US" sz="2000" b="0" i="1" dirty="0" smtClean="0">
                                <a:latin typeface="Cambria Math" panose="02040503050406030204" pitchFamily="18" charset="0"/>
                                <a:ea typeface="Cambria Math" panose="02040503050406030204" pitchFamily="18" charset="0"/>
                              </a:rPr>
                            </m:ctrlPr>
                          </m:sSubPr>
                          <m:e>
                            <m:r>
                              <a:rPr lang="en-US" sz="2000" b="0" i="1" dirty="0" smtClean="0">
                                <a:latin typeface="Cambria Math" panose="02040503050406030204" pitchFamily="18" charset="0"/>
                                <a:ea typeface="Cambria Math" panose="02040503050406030204" pitchFamily="18" charset="0"/>
                              </a:rPr>
                              <m:t>𝜇</m:t>
                            </m:r>
                          </m:e>
                          <m:sub>
                            <m:r>
                              <a:rPr lang="en-US" sz="2000" b="0" i="1" dirty="0" smtClean="0">
                                <a:latin typeface="Cambria Math" panose="02040503050406030204" pitchFamily="18" charset="0"/>
                                <a:ea typeface="Cambria Math" panose="02040503050406030204" pitchFamily="18" charset="0"/>
                              </a:rPr>
                              <m:t>1</m:t>
                            </m:r>
                          </m:sub>
                        </m:sSub>
                        <m:r>
                          <a:rPr lang="en-US" sz="2000" i="1" dirty="0">
                            <a:latin typeface="Cambria Math" panose="02040503050406030204" pitchFamily="18" charset="0"/>
                            <a:ea typeface="Cambria Math" panose="02040503050406030204" pitchFamily="18" charset="0"/>
                          </a:rPr>
                          <m:t>,</m:t>
                        </m:r>
                        <m:r>
                          <a:rPr lang="en-US" sz="2000" i="1" dirty="0">
                            <a:latin typeface="Cambria Math" panose="02040503050406030204" pitchFamily="18" charset="0"/>
                            <a:ea typeface="Cambria Math" panose="02040503050406030204" pitchFamily="18" charset="0"/>
                          </a:rPr>
                          <m:t>𝜎</m:t>
                        </m:r>
                      </m:e>
                    </m:d>
                  </m:oMath>
                </a14:m>
                <a:endParaRPr lang="en-US" sz="2000" dirty="0"/>
              </a:p>
            </p:txBody>
          </p:sp>
        </mc:Choice>
        <mc:Fallback xmlns="">
          <p:sp>
            <p:nvSpPr>
              <p:cNvPr id="3" name="Segnaposto contenuto 2"/>
              <p:cNvSpPr>
                <a:spLocks noGrp="1" noRot="1" noChangeAspect="1" noMove="1" noResize="1" noEditPoints="1" noAdjustHandles="1" noChangeArrowheads="1" noChangeShapeType="1" noTextEdit="1"/>
              </p:cNvSpPr>
              <p:nvPr>
                <p:ph idx="1"/>
              </p:nvPr>
            </p:nvSpPr>
            <p:spPr>
              <a:blipFill>
                <a:blip r:embed="rId3"/>
                <a:stretch>
                  <a:fillRect l="-667" t="-759"/>
                </a:stretch>
              </a:blipFill>
            </p:spPr>
            <p:txBody>
              <a:bodyPr/>
              <a:lstStyle/>
              <a:p>
                <a:r>
                  <a:rPr lang="en-GB">
                    <a:noFill/>
                  </a:rPr>
                  <a:t> </a:t>
                </a:r>
              </a:p>
            </p:txBody>
          </p:sp>
        </mc:Fallback>
      </mc:AlternateContent>
      <p:sp>
        <p:nvSpPr>
          <p:cNvPr id="1051653" name="Rectangle 5"/>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solidFill>
                <a:srgbClr val="000000"/>
              </a:solidFill>
            </a:endParaRPr>
          </a:p>
        </p:txBody>
      </p:sp>
      <p:sp>
        <p:nvSpPr>
          <p:cNvPr id="1051655" name="Rectangle 7"/>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solidFill>
                <a:srgbClr val="000000"/>
              </a:solidFill>
            </a:endParaRPr>
          </a:p>
        </p:txBody>
      </p:sp>
      <p:sp>
        <p:nvSpPr>
          <p:cNvPr id="1051657" name="Rectangle 9"/>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solidFill>
                <a:srgbClr val="000000"/>
              </a:solidFill>
            </a:endParaRPr>
          </a:p>
        </p:txBody>
      </p:sp>
      <p:sp>
        <p:nvSpPr>
          <p:cNvPr id="1051659" name="Rectangle 11"/>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solidFill>
                <a:srgbClr val="000000"/>
              </a:solidFill>
            </a:endParaRPr>
          </a:p>
        </p:txBody>
      </p:sp>
      <p:sp>
        <p:nvSpPr>
          <p:cNvPr id="17" name="AutoShape 9"/>
          <p:cNvSpPr>
            <a:spLocks noChangeArrowheads="1"/>
          </p:cNvSpPr>
          <p:nvPr/>
        </p:nvSpPr>
        <p:spPr bwMode="auto">
          <a:xfrm rot="5400000" flipH="1">
            <a:off x="3570268" y="2961424"/>
            <a:ext cx="1679575" cy="204788"/>
          </a:xfrm>
          <a:prstGeom prst="downArrow">
            <a:avLst>
              <a:gd name="adj1" fmla="val 54898"/>
              <a:gd name="adj2" fmla="val 100000"/>
            </a:avLst>
          </a:prstGeom>
          <a:solidFill>
            <a:schemeClr val="tx2">
              <a:lumMod val="20000"/>
              <a:lumOff val="80000"/>
            </a:schemeClr>
          </a:solidFill>
          <a:ln w="28575">
            <a:solidFill>
              <a:schemeClr val="tx1"/>
            </a:solidFill>
            <a:miter lim="800000"/>
            <a:headEnd/>
            <a:tailEnd/>
          </a:ln>
          <a:scene3d>
            <a:camera prst="orthographicFront">
              <a:rot lat="0" lon="0" rev="5400000"/>
            </a:camera>
            <a:lightRig rig="threePt" dir="t"/>
          </a:scene3d>
        </p:spPr>
        <p:txBody>
          <a:bodyPr wrap="none" anchor="ctr"/>
          <a:lstStyle/>
          <a:p>
            <a:pPr algn="ctr">
              <a:spcBef>
                <a:spcPct val="20000"/>
              </a:spcBef>
            </a:pPr>
            <a:endParaRPr lang="it-IT">
              <a:solidFill>
                <a:srgbClr val="000000"/>
              </a:solidFill>
            </a:endParaRPr>
          </a:p>
        </p:txBody>
      </p:sp>
      <p:sp>
        <p:nvSpPr>
          <p:cNvPr id="9" name="CasellaDiTesto 8"/>
          <p:cNvSpPr txBox="1"/>
          <p:nvPr/>
        </p:nvSpPr>
        <p:spPr>
          <a:xfrm>
            <a:off x="7084018" y="4014642"/>
            <a:ext cx="1338828" cy="646331"/>
          </a:xfrm>
          <a:prstGeom prst="rect">
            <a:avLst/>
          </a:prstGeom>
          <a:noFill/>
        </p:spPr>
        <p:txBody>
          <a:bodyPr wrap="none" rtlCol="0">
            <a:spAutoFit/>
          </a:bodyPr>
          <a:lstStyle/>
          <a:p>
            <a:pPr algn="ctr" eaLnBrk="1" hangingPunct="1"/>
            <a:r>
              <a:rPr lang="it-IT" sz="1800" dirty="0" err="1">
                <a:solidFill>
                  <a:schemeClr val="accent2"/>
                </a:solidFill>
              </a:rPr>
              <a:t>Sequential</a:t>
            </a:r>
            <a:r>
              <a:rPr lang="it-IT" sz="1800" dirty="0">
                <a:solidFill>
                  <a:schemeClr val="accent2"/>
                </a:solidFill>
              </a:rPr>
              <a:t> </a:t>
            </a:r>
          </a:p>
          <a:p>
            <a:pPr algn="ctr" eaLnBrk="1" hangingPunct="1"/>
            <a:r>
              <a:rPr lang="it-IT" sz="1800" dirty="0">
                <a:solidFill>
                  <a:schemeClr val="accent2"/>
                </a:solidFill>
              </a:rPr>
              <a:t>Formula!</a:t>
            </a:r>
          </a:p>
        </p:txBody>
      </p:sp>
      <mc:AlternateContent xmlns:mc="http://schemas.openxmlformats.org/markup-compatibility/2006" xmlns:a14="http://schemas.microsoft.com/office/drawing/2010/main">
        <mc:Choice Requires="a14">
          <p:sp>
            <p:nvSpPr>
              <p:cNvPr id="20" name="Object 2"/>
              <p:cNvSpPr txBox="1"/>
              <p:nvPr/>
            </p:nvSpPr>
            <p:spPr bwMode="auto">
              <a:xfrm>
                <a:off x="381000" y="3575050"/>
                <a:ext cx="8601075" cy="736600"/>
              </a:xfrm>
              <a:prstGeom prst="rect">
                <a:avLst/>
              </a:prstGeom>
              <a:noFill/>
            </p:spPr>
            <p:txBody>
              <a:bodyPr>
                <a:noAutofit/>
              </a:bodyPr>
              <a:lstStyle/>
              <a:p>
                <a:pPr/>
                <a14:m>
                  <m:oMathPara xmlns:m="http://schemas.openxmlformats.org/officeDocument/2006/math">
                    <m:oMathParaPr>
                      <m:jc m:val="left"/>
                    </m:oMathParaPr>
                    <m:oMath xmlns:m="http://schemas.openxmlformats.org/officeDocument/2006/math">
                      <m:func>
                        <m:funcPr>
                          <m:ctrlPr>
                            <a:rPr lang="en-GB" i="1" smtClean="0">
                              <a:solidFill>
                                <a:srgbClr val="000000"/>
                              </a:solidFill>
                              <a:latin typeface="Cambria Math" panose="02040503050406030204" pitchFamily="18" charset="0"/>
                            </a:rPr>
                          </m:ctrlPr>
                        </m:funcPr>
                        <m:fName>
                          <m:r>
                            <m:rPr>
                              <m:sty m:val="p"/>
                            </m:rPr>
                            <a:rPr lang="en-GB" i="0">
                              <a:solidFill>
                                <a:srgbClr val="000000"/>
                              </a:solidFill>
                              <a:latin typeface="Cambria Math" panose="02040503050406030204" pitchFamily="18" charset="0"/>
                            </a:rPr>
                            <m:t>ln</m:t>
                          </m:r>
                        </m:fName>
                        <m:e>
                          <m:d>
                            <m:dPr>
                              <m:ctrlPr>
                                <a:rPr lang="en-GB" i="1">
                                  <a:solidFill>
                                    <a:srgbClr val="000000"/>
                                  </a:solidFill>
                                  <a:latin typeface="Cambria Math" panose="02040503050406030204" pitchFamily="18" charset="0"/>
                                </a:rPr>
                              </m:ctrlPr>
                            </m:dPr>
                            <m:e>
                              <m:sSub>
                                <m:sSubPr>
                                  <m:ctrlPr>
                                    <a:rPr lang="en-GB" i="1">
                                      <a:solidFill>
                                        <a:srgbClr val="000000"/>
                                      </a:solidFill>
                                      <a:latin typeface="Cambria Math" panose="02040503050406030204" pitchFamily="18" charset="0"/>
                                    </a:rPr>
                                  </m:ctrlPr>
                                </m:sSubPr>
                                <m:e>
                                  <m:r>
                                    <a:rPr lang="en-GB" i="1">
                                      <a:solidFill>
                                        <a:srgbClr val="000000"/>
                                      </a:solidFill>
                                      <a:latin typeface="Cambria Math" panose="02040503050406030204" pitchFamily="18" charset="0"/>
                                    </a:rPr>
                                    <m:t>𝐿</m:t>
                                  </m:r>
                                </m:e>
                                <m:sub>
                                  <m:r>
                                    <a:rPr lang="en-US" b="0" i="1" smtClean="0">
                                      <a:solidFill>
                                        <a:srgbClr val="000000"/>
                                      </a:solidFill>
                                      <a:latin typeface="Cambria Math" panose="02040503050406030204" pitchFamily="18" charset="0"/>
                                    </a:rPr>
                                    <m:t>𝑇</m:t>
                                  </m:r>
                                </m:sub>
                              </m:sSub>
                            </m:e>
                          </m:d>
                        </m:e>
                      </m:func>
                      <m:r>
                        <a:rPr lang="en-GB" i="1">
                          <a:solidFill>
                            <a:srgbClr val="000000"/>
                          </a:solidFill>
                          <a:latin typeface="Cambria Math" panose="02040503050406030204" pitchFamily="18" charset="0"/>
                        </a:rPr>
                        <m:t>=</m:t>
                      </m:r>
                      <m:f>
                        <m:fPr>
                          <m:ctrlPr>
                            <a:rPr lang="en-GB" i="1">
                              <a:solidFill>
                                <a:srgbClr val="000000"/>
                              </a:solidFill>
                              <a:latin typeface="Cambria Math" panose="02040503050406030204" pitchFamily="18" charset="0"/>
                            </a:rPr>
                          </m:ctrlPr>
                        </m:fPr>
                        <m:num>
                          <m:sSub>
                            <m:sSubPr>
                              <m:ctrlPr>
                                <a:rPr lang="en-GB" i="1">
                                  <a:solidFill>
                                    <a:srgbClr val="000000"/>
                                  </a:solidFill>
                                  <a:latin typeface="Cambria Math" panose="02040503050406030204" pitchFamily="18" charset="0"/>
                                </a:rPr>
                              </m:ctrlPr>
                            </m:sSubPr>
                            <m:e>
                              <m:r>
                                <a:rPr lang="en-GB" i="1">
                                  <a:solidFill>
                                    <a:srgbClr val="000000"/>
                                  </a:solidFill>
                                  <a:latin typeface="Cambria Math" panose="02040503050406030204" pitchFamily="18" charset="0"/>
                                </a:rPr>
                                <m:t>𝜇</m:t>
                              </m:r>
                            </m:e>
                            <m:sub>
                              <m:r>
                                <a:rPr lang="en-GB" i="1">
                                  <a:solidFill>
                                    <a:srgbClr val="000000"/>
                                  </a:solidFill>
                                  <a:latin typeface="Cambria Math" panose="02040503050406030204" pitchFamily="18" charset="0"/>
                                </a:rPr>
                                <m:t>1</m:t>
                              </m:r>
                            </m:sub>
                          </m:sSub>
                        </m:num>
                        <m:den>
                          <m:sSup>
                            <m:sSupPr>
                              <m:ctrlPr>
                                <a:rPr lang="en-GB" i="1">
                                  <a:solidFill>
                                    <a:srgbClr val="000000"/>
                                  </a:solidFill>
                                  <a:latin typeface="Cambria Math" panose="02040503050406030204" pitchFamily="18" charset="0"/>
                                </a:rPr>
                              </m:ctrlPr>
                            </m:sSupPr>
                            <m:e>
                              <m:r>
                                <a:rPr lang="en-GB" i="1">
                                  <a:solidFill>
                                    <a:srgbClr val="000000"/>
                                  </a:solidFill>
                                  <a:latin typeface="Cambria Math" panose="02040503050406030204" pitchFamily="18" charset="0"/>
                                </a:rPr>
                                <m:t>𝜎</m:t>
                              </m:r>
                            </m:e>
                            <m:sup>
                              <m:r>
                                <a:rPr lang="en-GB" i="1">
                                  <a:solidFill>
                                    <a:srgbClr val="000000"/>
                                  </a:solidFill>
                                  <a:latin typeface="Cambria Math" panose="02040503050406030204" pitchFamily="18" charset="0"/>
                                </a:rPr>
                                <m:t>2</m:t>
                              </m:r>
                            </m:sup>
                          </m:sSup>
                        </m:den>
                      </m:f>
                      <m:nary>
                        <m:naryPr>
                          <m:chr m:val="∑"/>
                          <m:ctrlPr>
                            <a:rPr lang="en-GB" i="1">
                              <a:solidFill>
                                <a:srgbClr val="000000"/>
                              </a:solidFill>
                              <a:latin typeface="Cambria Math" panose="02040503050406030204" pitchFamily="18" charset="0"/>
                            </a:rPr>
                          </m:ctrlPr>
                        </m:naryPr>
                        <m:sub>
                          <m:r>
                            <a:rPr lang="it-IT" b="0" i="1" smtClean="0">
                              <a:solidFill>
                                <a:srgbClr val="000000"/>
                              </a:solidFill>
                              <a:latin typeface="Cambria Math" panose="02040503050406030204" pitchFamily="18" charset="0"/>
                            </a:rPr>
                            <m:t>𝑡</m:t>
                          </m:r>
                          <m:r>
                            <a:rPr lang="en-GB" i="1">
                              <a:solidFill>
                                <a:srgbClr val="000000"/>
                              </a:solidFill>
                              <a:latin typeface="Cambria Math" panose="02040503050406030204" pitchFamily="18" charset="0"/>
                            </a:rPr>
                            <m:t>=1</m:t>
                          </m:r>
                        </m:sub>
                        <m:sup>
                          <m:r>
                            <a:rPr lang="en-US" b="0" i="1" smtClean="0">
                              <a:solidFill>
                                <a:srgbClr val="000000"/>
                              </a:solidFill>
                              <a:latin typeface="Cambria Math" panose="02040503050406030204" pitchFamily="18" charset="0"/>
                            </a:rPr>
                            <m:t>𝑇</m:t>
                          </m:r>
                        </m:sup>
                        <m:e>
                          <m:d>
                            <m:dPr>
                              <m:ctrlPr>
                                <a:rPr lang="en-GB" i="1">
                                  <a:solidFill>
                                    <a:srgbClr val="000000"/>
                                  </a:solidFill>
                                  <a:latin typeface="Cambria Math" panose="02040503050406030204" pitchFamily="18" charset="0"/>
                                </a:rPr>
                              </m:ctrlPr>
                            </m:dPr>
                            <m:e>
                              <m:sSup>
                                <m:sSupPr>
                                  <m:ctrlPr>
                                    <a:rPr lang="en-US" i="1" dirty="0">
                                      <a:latin typeface="Cambria Math" panose="02040503050406030204" pitchFamily="18" charset="0"/>
                                    </a:rPr>
                                  </m:ctrlPr>
                                </m:sSupPr>
                                <m:e>
                                  <m:r>
                                    <a:rPr lang="en-US" i="1" dirty="0">
                                      <a:latin typeface="Cambria Math" panose="02040503050406030204" pitchFamily="18" charset="0"/>
                                    </a:rPr>
                                    <m:t>𝑟</m:t>
                                  </m:r>
                                </m:e>
                                <m:sup>
                                  <m:d>
                                    <m:dPr>
                                      <m:ctrlPr>
                                        <a:rPr lang="en-US" i="1" dirty="0">
                                          <a:latin typeface="Cambria Math" panose="02040503050406030204" pitchFamily="18" charset="0"/>
                                        </a:rPr>
                                      </m:ctrlPr>
                                    </m:dPr>
                                    <m:e>
                                      <m:r>
                                        <a:rPr lang="it-IT" b="0" i="1" dirty="0" smtClean="0">
                                          <a:latin typeface="Cambria Math" panose="02040503050406030204" pitchFamily="18" charset="0"/>
                                        </a:rPr>
                                        <m:t>𝑡</m:t>
                                      </m:r>
                                    </m:e>
                                  </m:d>
                                </m:sup>
                              </m:sSup>
                              <m:r>
                                <a:rPr lang="en-GB" i="1">
                                  <a:solidFill>
                                    <a:srgbClr val="000000"/>
                                  </a:solidFill>
                                  <a:latin typeface="Cambria Math" panose="02040503050406030204" pitchFamily="18" charset="0"/>
                                </a:rPr>
                                <m:t>−</m:t>
                              </m:r>
                              <m:f>
                                <m:fPr>
                                  <m:ctrlPr>
                                    <a:rPr lang="en-GB" i="1">
                                      <a:solidFill>
                                        <a:srgbClr val="000000"/>
                                      </a:solidFill>
                                      <a:latin typeface="Cambria Math" panose="02040503050406030204" pitchFamily="18" charset="0"/>
                                    </a:rPr>
                                  </m:ctrlPr>
                                </m:fPr>
                                <m:num>
                                  <m:sSub>
                                    <m:sSubPr>
                                      <m:ctrlPr>
                                        <a:rPr lang="en-GB" i="1">
                                          <a:solidFill>
                                            <a:srgbClr val="000000"/>
                                          </a:solidFill>
                                          <a:latin typeface="Cambria Math" panose="02040503050406030204" pitchFamily="18" charset="0"/>
                                        </a:rPr>
                                      </m:ctrlPr>
                                    </m:sSubPr>
                                    <m:e>
                                      <m:r>
                                        <a:rPr lang="en-GB" i="1">
                                          <a:solidFill>
                                            <a:srgbClr val="000000"/>
                                          </a:solidFill>
                                          <a:latin typeface="Cambria Math" panose="02040503050406030204" pitchFamily="18" charset="0"/>
                                        </a:rPr>
                                        <m:t>𝜇</m:t>
                                      </m:r>
                                    </m:e>
                                    <m:sub>
                                      <m:r>
                                        <a:rPr lang="en-GB" i="1">
                                          <a:solidFill>
                                            <a:srgbClr val="000000"/>
                                          </a:solidFill>
                                          <a:latin typeface="Cambria Math" panose="02040503050406030204" pitchFamily="18" charset="0"/>
                                        </a:rPr>
                                        <m:t>1</m:t>
                                      </m:r>
                                    </m:sub>
                                  </m:sSub>
                                </m:num>
                                <m:den>
                                  <m:r>
                                    <a:rPr lang="en-GB" i="1">
                                      <a:solidFill>
                                        <a:srgbClr val="000000"/>
                                      </a:solidFill>
                                      <a:latin typeface="Cambria Math" panose="02040503050406030204" pitchFamily="18" charset="0"/>
                                    </a:rPr>
                                    <m:t>2</m:t>
                                  </m:r>
                                </m:den>
                              </m:f>
                            </m:e>
                          </m:d>
                        </m:e>
                      </m:nary>
                      <m:r>
                        <a:rPr lang="en-GB" i="1">
                          <a:solidFill>
                            <a:srgbClr val="000000"/>
                          </a:solidFill>
                          <a:latin typeface="Cambria Math" panose="02040503050406030204" pitchFamily="18" charset="0"/>
                        </a:rPr>
                        <m:t>=</m:t>
                      </m:r>
                      <m:f>
                        <m:fPr>
                          <m:ctrlPr>
                            <a:rPr lang="en-GB" i="1">
                              <a:solidFill>
                                <a:srgbClr val="000000"/>
                              </a:solidFill>
                              <a:latin typeface="Cambria Math" panose="02040503050406030204" pitchFamily="18" charset="0"/>
                            </a:rPr>
                          </m:ctrlPr>
                        </m:fPr>
                        <m:num>
                          <m:sSub>
                            <m:sSubPr>
                              <m:ctrlPr>
                                <a:rPr lang="en-GB" i="1">
                                  <a:solidFill>
                                    <a:srgbClr val="000000"/>
                                  </a:solidFill>
                                  <a:latin typeface="Cambria Math" panose="02040503050406030204" pitchFamily="18" charset="0"/>
                                </a:rPr>
                              </m:ctrlPr>
                            </m:sSubPr>
                            <m:e>
                              <m:r>
                                <a:rPr lang="en-GB" i="1">
                                  <a:solidFill>
                                    <a:srgbClr val="000000"/>
                                  </a:solidFill>
                                  <a:latin typeface="Cambria Math" panose="02040503050406030204" pitchFamily="18" charset="0"/>
                                </a:rPr>
                                <m:t>𝜇</m:t>
                              </m:r>
                            </m:e>
                            <m:sub>
                              <m:r>
                                <a:rPr lang="en-GB" i="1">
                                  <a:solidFill>
                                    <a:srgbClr val="000000"/>
                                  </a:solidFill>
                                  <a:latin typeface="Cambria Math" panose="02040503050406030204" pitchFamily="18" charset="0"/>
                                </a:rPr>
                                <m:t>1</m:t>
                              </m:r>
                            </m:sub>
                          </m:sSub>
                        </m:num>
                        <m:den>
                          <m:sSup>
                            <m:sSupPr>
                              <m:ctrlPr>
                                <a:rPr lang="en-GB" i="1">
                                  <a:solidFill>
                                    <a:srgbClr val="000000"/>
                                  </a:solidFill>
                                  <a:latin typeface="Cambria Math" panose="02040503050406030204" pitchFamily="18" charset="0"/>
                                </a:rPr>
                              </m:ctrlPr>
                            </m:sSupPr>
                            <m:e>
                              <m:r>
                                <a:rPr lang="en-GB" i="1">
                                  <a:solidFill>
                                    <a:srgbClr val="000000"/>
                                  </a:solidFill>
                                  <a:latin typeface="Cambria Math" panose="02040503050406030204" pitchFamily="18" charset="0"/>
                                </a:rPr>
                                <m:t>𝜎</m:t>
                              </m:r>
                            </m:e>
                            <m:sup>
                              <m:r>
                                <a:rPr lang="en-GB" i="1">
                                  <a:solidFill>
                                    <a:srgbClr val="000000"/>
                                  </a:solidFill>
                                  <a:latin typeface="Cambria Math" panose="02040503050406030204" pitchFamily="18" charset="0"/>
                                </a:rPr>
                                <m:t>2</m:t>
                              </m:r>
                            </m:sup>
                          </m:sSup>
                        </m:den>
                      </m:f>
                      <m:nary>
                        <m:naryPr>
                          <m:chr m:val="∑"/>
                          <m:ctrlPr>
                            <a:rPr lang="en-GB" i="1">
                              <a:solidFill>
                                <a:srgbClr val="000000"/>
                              </a:solidFill>
                              <a:latin typeface="Cambria Math" panose="02040503050406030204" pitchFamily="18" charset="0"/>
                            </a:rPr>
                          </m:ctrlPr>
                        </m:naryPr>
                        <m:sub>
                          <m:r>
                            <a:rPr lang="it-IT" b="0" i="1" smtClean="0">
                              <a:solidFill>
                                <a:srgbClr val="000000"/>
                              </a:solidFill>
                              <a:latin typeface="Cambria Math" panose="02040503050406030204" pitchFamily="18" charset="0"/>
                            </a:rPr>
                            <m:t>𝑡</m:t>
                          </m:r>
                          <m:r>
                            <a:rPr lang="en-GB" i="1">
                              <a:solidFill>
                                <a:srgbClr val="000000"/>
                              </a:solidFill>
                              <a:latin typeface="Cambria Math" panose="02040503050406030204" pitchFamily="18" charset="0"/>
                            </a:rPr>
                            <m:t>=1</m:t>
                          </m:r>
                        </m:sub>
                        <m:sup>
                          <m:r>
                            <a:rPr lang="en-US" b="0" i="1" smtClean="0">
                              <a:solidFill>
                                <a:srgbClr val="000000"/>
                              </a:solidFill>
                              <a:latin typeface="Cambria Math" panose="02040503050406030204" pitchFamily="18" charset="0"/>
                            </a:rPr>
                            <m:t>𝑇</m:t>
                          </m:r>
                          <m:r>
                            <a:rPr lang="en-GB" i="1">
                              <a:solidFill>
                                <a:srgbClr val="000000"/>
                              </a:solidFill>
                              <a:latin typeface="Cambria Math" panose="02040503050406030204" pitchFamily="18" charset="0"/>
                            </a:rPr>
                            <m:t>−1</m:t>
                          </m:r>
                        </m:sup>
                        <m:e>
                          <m:d>
                            <m:dPr>
                              <m:ctrlPr>
                                <a:rPr lang="en-GB" i="1">
                                  <a:solidFill>
                                    <a:srgbClr val="000000"/>
                                  </a:solidFill>
                                  <a:latin typeface="Cambria Math" panose="02040503050406030204" pitchFamily="18" charset="0"/>
                                </a:rPr>
                              </m:ctrlPr>
                            </m:dPr>
                            <m:e>
                              <m:sSup>
                                <m:sSupPr>
                                  <m:ctrlPr>
                                    <a:rPr lang="en-US" i="1" dirty="0">
                                      <a:latin typeface="Cambria Math" panose="02040503050406030204" pitchFamily="18" charset="0"/>
                                    </a:rPr>
                                  </m:ctrlPr>
                                </m:sSupPr>
                                <m:e>
                                  <m:r>
                                    <a:rPr lang="en-US" i="1" dirty="0">
                                      <a:latin typeface="Cambria Math" panose="02040503050406030204" pitchFamily="18" charset="0"/>
                                    </a:rPr>
                                    <m:t>𝑟</m:t>
                                  </m:r>
                                </m:e>
                                <m:sup>
                                  <m:d>
                                    <m:dPr>
                                      <m:ctrlPr>
                                        <a:rPr lang="en-US" i="1" dirty="0">
                                          <a:latin typeface="Cambria Math" panose="02040503050406030204" pitchFamily="18" charset="0"/>
                                        </a:rPr>
                                      </m:ctrlPr>
                                    </m:dPr>
                                    <m:e>
                                      <m:r>
                                        <a:rPr lang="en-US" i="1" dirty="0">
                                          <a:latin typeface="Cambria Math" panose="02040503050406030204" pitchFamily="18" charset="0"/>
                                        </a:rPr>
                                        <m:t>𝑘</m:t>
                                      </m:r>
                                    </m:e>
                                  </m:d>
                                </m:sup>
                              </m:sSup>
                              <m:r>
                                <a:rPr lang="en-GB" i="1">
                                  <a:solidFill>
                                    <a:srgbClr val="000000"/>
                                  </a:solidFill>
                                  <a:latin typeface="Cambria Math" panose="02040503050406030204" pitchFamily="18" charset="0"/>
                                </a:rPr>
                                <m:t>−</m:t>
                              </m:r>
                              <m:f>
                                <m:fPr>
                                  <m:ctrlPr>
                                    <a:rPr lang="en-GB" i="1">
                                      <a:solidFill>
                                        <a:srgbClr val="000000"/>
                                      </a:solidFill>
                                      <a:latin typeface="Cambria Math" panose="02040503050406030204" pitchFamily="18" charset="0"/>
                                    </a:rPr>
                                  </m:ctrlPr>
                                </m:fPr>
                                <m:num>
                                  <m:sSub>
                                    <m:sSubPr>
                                      <m:ctrlPr>
                                        <a:rPr lang="en-GB" i="1">
                                          <a:solidFill>
                                            <a:srgbClr val="000000"/>
                                          </a:solidFill>
                                          <a:latin typeface="Cambria Math" panose="02040503050406030204" pitchFamily="18" charset="0"/>
                                        </a:rPr>
                                      </m:ctrlPr>
                                    </m:sSubPr>
                                    <m:e>
                                      <m:r>
                                        <a:rPr lang="en-GB" i="1">
                                          <a:solidFill>
                                            <a:srgbClr val="000000"/>
                                          </a:solidFill>
                                          <a:latin typeface="Cambria Math" panose="02040503050406030204" pitchFamily="18" charset="0"/>
                                        </a:rPr>
                                        <m:t>𝜇</m:t>
                                      </m:r>
                                    </m:e>
                                    <m:sub>
                                      <m:r>
                                        <a:rPr lang="en-GB" i="1">
                                          <a:solidFill>
                                            <a:srgbClr val="000000"/>
                                          </a:solidFill>
                                          <a:latin typeface="Cambria Math" panose="02040503050406030204" pitchFamily="18" charset="0"/>
                                        </a:rPr>
                                        <m:t>1</m:t>
                                      </m:r>
                                    </m:sub>
                                  </m:sSub>
                                </m:num>
                                <m:den>
                                  <m:r>
                                    <a:rPr lang="en-GB" i="1">
                                      <a:solidFill>
                                        <a:srgbClr val="000000"/>
                                      </a:solidFill>
                                      <a:latin typeface="Cambria Math" panose="02040503050406030204" pitchFamily="18" charset="0"/>
                                    </a:rPr>
                                    <m:t>2</m:t>
                                  </m:r>
                                </m:den>
                              </m:f>
                            </m:e>
                          </m:d>
                        </m:e>
                      </m:nary>
                      <m:r>
                        <a:rPr lang="en-GB" i="1">
                          <a:solidFill>
                            <a:srgbClr val="000000"/>
                          </a:solidFill>
                          <a:latin typeface="Cambria Math" panose="02040503050406030204" pitchFamily="18" charset="0"/>
                        </a:rPr>
                        <m:t>+</m:t>
                      </m:r>
                      <m:f>
                        <m:fPr>
                          <m:ctrlPr>
                            <a:rPr lang="en-GB" i="1">
                              <a:solidFill>
                                <a:srgbClr val="000000"/>
                              </a:solidFill>
                              <a:latin typeface="Cambria Math" panose="02040503050406030204" pitchFamily="18" charset="0"/>
                            </a:rPr>
                          </m:ctrlPr>
                        </m:fPr>
                        <m:num>
                          <m:sSub>
                            <m:sSubPr>
                              <m:ctrlPr>
                                <a:rPr lang="en-GB" i="1">
                                  <a:solidFill>
                                    <a:srgbClr val="000000"/>
                                  </a:solidFill>
                                  <a:latin typeface="Cambria Math" panose="02040503050406030204" pitchFamily="18" charset="0"/>
                                </a:rPr>
                              </m:ctrlPr>
                            </m:sSubPr>
                            <m:e>
                              <m:r>
                                <a:rPr lang="en-GB" i="1">
                                  <a:solidFill>
                                    <a:srgbClr val="000000"/>
                                  </a:solidFill>
                                  <a:latin typeface="Cambria Math" panose="02040503050406030204" pitchFamily="18" charset="0"/>
                                </a:rPr>
                                <m:t>𝜇</m:t>
                              </m:r>
                            </m:e>
                            <m:sub>
                              <m:r>
                                <a:rPr lang="en-GB" i="1">
                                  <a:solidFill>
                                    <a:srgbClr val="000000"/>
                                  </a:solidFill>
                                  <a:latin typeface="Cambria Math" panose="02040503050406030204" pitchFamily="18" charset="0"/>
                                </a:rPr>
                                <m:t>1</m:t>
                              </m:r>
                            </m:sub>
                          </m:sSub>
                        </m:num>
                        <m:den>
                          <m:sSup>
                            <m:sSupPr>
                              <m:ctrlPr>
                                <a:rPr lang="en-GB" i="1">
                                  <a:solidFill>
                                    <a:srgbClr val="000000"/>
                                  </a:solidFill>
                                  <a:latin typeface="Cambria Math" panose="02040503050406030204" pitchFamily="18" charset="0"/>
                                </a:rPr>
                              </m:ctrlPr>
                            </m:sSupPr>
                            <m:e>
                              <m:r>
                                <a:rPr lang="en-GB" i="1">
                                  <a:solidFill>
                                    <a:srgbClr val="000000"/>
                                  </a:solidFill>
                                  <a:latin typeface="Cambria Math" panose="02040503050406030204" pitchFamily="18" charset="0"/>
                                </a:rPr>
                                <m:t>𝜎</m:t>
                              </m:r>
                            </m:e>
                            <m:sup>
                              <m:r>
                                <a:rPr lang="en-GB" i="1">
                                  <a:solidFill>
                                    <a:srgbClr val="000000"/>
                                  </a:solidFill>
                                  <a:latin typeface="Cambria Math" panose="02040503050406030204" pitchFamily="18" charset="0"/>
                                </a:rPr>
                                <m:t>2</m:t>
                              </m:r>
                            </m:sup>
                          </m:sSup>
                        </m:den>
                      </m:f>
                      <m:d>
                        <m:dPr>
                          <m:ctrlPr>
                            <a:rPr lang="en-GB" i="1">
                              <a:solidFill>
                                <a:srgbClr val="000000"/>
                              </a:solidFill>
                              <a:latin typeface="Cambria Math" panose="02040503050406030204" pitchFamily="18" charset="0"/>
                            </a:rPr>
                          </m:ctrlPr>
                        </m:dPr>
                        <m:e>
                          <m:sSup>
                            <m:sSupPr>
                              <m:ctrlPr>
                                <a:rPr lang="en-US" i="1" dirty="0">
                                  <a:latin typeface="Cambria Math" panose="02040503050406030204" pitchFamily="18" charset="0"/>
                                </a:rPr>
                              </m:ctrlPr>
                            </m:sSupPr>
                            <m:e>
                              <m:r>
                                <a:rPr lang="en-US" i="1" dirty="0">
                                  <a:latin typeface="Cambria Math" panose="02040503050406030204" pitchFamily="18" charset="0"/>
                                </a:rPr>
                                <m:t>𝑟</m:t>
                              </m:r>
                            </m:e>
                            <m:sup>
                              <m:r>
                                <a:rPr lang="en-US" b="0" i="1" dirty="0" smtClean="0">
                                  <a:latin typeface="Cambria Math" panose="02040503050406030204" pitchFamily="18" charset="0"/>
                                </a:rPr>
                                <m:t>𝑇</m:t>
                              </m:r>
                            </m:sup>
                          </m:sSup>
                          <m:r>
                            <a:rPr lang="en-GB" i="1">
                              <a:solidFill>
                                <a:srgbClr val="000000"/>
                              </a:solidFill>
                              <a:latin typeface="Cambria Math" panose="02040503050406030204" pitchFamily="18" charset="0"/>
                            </a:rPr>
                            <m:t>−</m:t>
                          </m:r>
                          <m:f>
                            <m:fPr>
                              <m:ctrlPr>
                                <a:rPr lang="en-GB" i="1">
                                  <a:solidFill>
                                    <a:srgbClr val="000000"/>
                                  </a:solidFill>
                                  <a:latin typeface="Cambria Math" panose="02040503050406030204" pitchFamily="18" charset="0"/>
                                </a:rPr>
                              </m:ctrlPr>
                            </m:fPr>
                            <m:num>
                              <m:sSub>
                                <m:sSubPr>
                                  <m:ctrlPr>
                                    <a:rPr lang="en-GB" i="1">
                                      <a:solidFill>
                                        <a:srgbClr val="000000"/>
                                      </a:solidFill>
                                      <a:latin typeface="Cambria Math" panose="02040503050406030204" pitchFamily="18" charset="0"/>
                                    </a:rPr>
                                  </m:ctrlPr>
                                </m:sSubPr>
                                <m:e>
                                  <m:r>
                                    <a:rPr lang="en-GB" i="1">
                                      <a:solidFill>
                                        <a:srgbClr val="000000"/>
                                      </a:solidFill>
                                      <a:latin typeface="Cambria Math" panose="02040503050406030204" pitchFamily="18" charset="0"/>
                                    </a:rPr>
                                    <m:t>𝜇</m:t>
                                  </m:r>
                                </m:e>
                                <m:sub>
                                  <m:r>
                                    <a:rPr lang="en-GB" i="1">
                                      <a:solidFill>
                                        <a:srgbClr val="000000"/>
                                      </a:solidFill>
                                      <a:latin typeface="Cambria Math" panose="02040503050406030204" pitchFamily="18" charset="0"/>
                                    </a:rPr>
                                    <m:t>1</m:t>
                                  </m:r>
                                </m:sub>
                              </m:sSub>
                            </m:num>
                            <m:den>
                              <m:r>
                                <a:rPr lang="en-GB" i="1">
                                  <a:solidFill>
                                    <a:srgbClr val="000000"/>
                                  </a:solidFill>
                                  <a:latin typeface="Cambria Math" panose="02040503050406030204" pitchFamily="18" charset="0"/>
                                </a:rPr>
                                <m:t>2</m:t>
                              </m:r>
                            </m:den>
                          </m:f>
                        </m:e>
                      </m:d>
                      <m:r>
                        <a:rPr lang="en-GB" i="1">
                          <a:solidFill>
                            <a:srgbClr val="000000"/>
                          </a:solidFill>
                          <a:latin typeface="Cambria Math" panose="02040503050406030204" pitchFamily="18" charset="0"/>
                        </a:rPr>
                        <m:t>=</m:t>
                      </m:r>
                      <m:func>
                        <m:funcPr>
                          <m:ctrlPr>
                            <a:rPr lang="en-GB" i="1">
                              <a:solidFill>
                                <a:srgbClr val="000000"/>
                              </a:solidFill>
                              <a:latin typeface="Cambria Math" panose="02040503050406030204" pitchFamily="18" charset="0"/>
                            </a:rPr>
                          </m:ctrlPr>
                        </m:funcPr>
                        <m:fName>
                          <m:r>
                            <m:rPr>
                              <m:sty m:val="p"/>
                            </m:rPr>
                            <a:rPr lang="en-GB" i="0">
                              <a:solidFill>
                                <a:srgbClr val="000000"/>
                              </a:solidFill>
                              <a:latin typeface="Cambria Math" panose="02040503050406030204" pitchFamily="18" charset="0"/>
                            </a:rPr>
                            <m:t>ln</m:t>
                          </m:r>
                        </m:fName>
                        <m:e>
                          <m:r>
                            <a:rPr lang="en-GB" i="1">
                              <a:solidFill>
                                <a:srgbClr val="000000"/>
                              </a:solidFill>
                              <a:latin typeface="Cambria Math" panose="02040503050406030204" pitchFamily="18" charset="0"/>
                            </a:rPr>
                            <m:t>(</m:t>
                          </m:r>
                        </m:e>
                      </m:func>
                      <m:sSub>
                        <m:sSubPr>
                          <m:ctrlPr>
                            <a:rPr lang="en-GB" i="1">
                              <a:solidFill>
                                <a:srgbClr val="000000"/>
                              </a:solidFill>
                              <a:latin typeface="Cambria Math" panose="02040503050406030204" pitchFamily="18" charset="0"/>
                            </a:rPr>
                          </m:ctrlPr>
                        </m:sSubPr>
                        <m:e>
                          <m:r>
                            <a:rPr lang="en-GB" i="1">
                              <a:solidFill>
                                <a:srgbClr val="000000"/>
                              </a:solidFill>
                              <a:latin typeface="Cambria Math" panose="02040503050406030204" pitchFamily="18" charset="0"/>
                            </a:rPr>
                            <m:t>𝐿</m:t>
                          </m:r>
                        </m:e>
                        <m:sub>
                          <m:r>
                            <a:rPr lang="en-US" b="0" i="1" smtClean="0">
                              <a:solidFill>
                                <a:srgbClr val="000000"/>
                              </a:solidFill>
                              <a:latin typeface="Cambria Math" panose="02040503050406030204" pitchFamily="18" charset="0"/>
                            </a:rPr>
                            <m:t>𝑇</m:t>
                          </m:r>
                          <m:r>
                            <a:rPr lang="en-GB" i="1">
                              <a:solidFill>
                                <a:srgbClr val="000000"/>
                              </a:solidFill>
                              <a:latin typeface="Cambria Math" panose="02040503050406030204" pitchFamily="18" charset="0"/>
                            </a:rPr>
                            <m:t>−1</m:t>
                          </m:r>
                        </m:sub>
                      </m:sSub>
                      <m:r>
                        <a:rPr lang="en-GB" i="1">
                          <a:solidFill>
                            <a:srgbClr val="000000"/>
                          </a:solidFill>
                          <a:latin typeface="Cambria Math" panose="02040503050406030204" pitchFamily="18" charset="0"/>
                        </a:rPr>
                        <m:t>)+</m:t>
                      </m:r>
                      <m:f>
                        <m:fPr>
                          <m:ctrlPr>
                            <a:rPr lang="en-GB" i="1">
                              <a:solidFill>
                                <a:srgbClr val="000000"/>
                              </a:solidFill>
                              <a:latin typeface="Cambria Math" panose="02040503050406030204" pitchFamily="18" charset="0"/>
                            </a:rPr>
                          </m:ctrlPr>
                        </m:fPr>
                        <m:num>
                          <m:sSub>
                            <m:sSubPr>
                              <m:ctrlPr>
                                <a:rPr lang="en-GB" i="1">
                                  <a:solidFill>
                                    <a:srgbClr val="000000"/>
                                  </a:solidFill>
                                  <a:latin typeface="Cambria Math" panose="02040503050406030204" pitchFamily="18" charset="0"/>
                                </a:rPr>
                              </m:ctrlPr>
                            </m:sSubPr>
                            <m:e>
                              <m:r>
                                <a:rPr lang="en-GB" i="1">
                                  <a:solidFill>
                                    <a:srgbClr val="000000"/>
                                  </a:solidFill>
                                  <a:latin typeface="Cambria Math" panose="02040503050406030204" pitchFamily="18" charset="0"/>
                                </a:rPr>
                                <m:t>𝜇</m:t>
                              </m:r>
                            </m:e>
                            <m:sub>
                              <m:r>
                                <a:rPr lang="en-GB" i="1">
                                  <a:solidFill>
                                    <a:srgbClr val="000000"/>
                                  </a:solidFill>
                                  <a:latin typeface="Cambria Math" panose="02040503050406030204" pitchFamily="18" charset="0"/>
                                </a:rPr>
                                <m:t>1</m:t>
                              </m:r>
                            </m:sub>
                          </m:sSub>
                        </m:num>
                        <m:den>
                          <m:sSup>
                            <m:sSupPr>
                              <m:ctrlPr>
                                <a:rPr lang="en-GB" i="1">
                                  <a:solidFill>
                                    <a:srgbClr val="000000"/>
                                  </a:solidFill>
                                  <a:latin typeface="Cambria Math" panose="02040503050406030204" pitchFamily="18" charset="0"/>
                                </a:rPr>
                              </m:ctrlPr>
                            </m:sSupPr>
                            <m:e>
                              <m:r>
                                <a:rPr lang="en-GB" i="1">
                                  <a:solidFill>
                                    <a:srgbClr val="000000"/>
                                  </a:solidFill>
                                  <a:latin typeface="Cambria Math" panose="02040503050406030204" pitchFamily="18" charset="0"/>
                                </a:rPr>
                                <m:t>𝜎</m:t>
                              </m:r>
                            </m:e>
                            <m:sup>
                              <m:r>
                                <a:rPr lang="en-GB" i="1">
                                  <a:solidFill>
                                    <a:srgbClr val="000000"/>
                                  </a:solidFill>
                                  <a:latin typeface="Cambria Math" panose="02040503050406030204" pitchFamily="18" charset="0"/>
                                </a:rPr>
                                <m:t>2</m:t>
                              </m:r>
                            </m:sup>
                          </m:sSup>
                        </m:den>
                      </m:f>
                      <m:d>
                        <m:dPr>
                          <m:ctrlPr>
                            <a:rPr lang="en-GB" i="1">
                              <a:solidFill>
                                <a:srgbClr val="000000"/>
                              </a:solidFill>
                              <a:latin typeface="Cambria Math" panose="02040503050406030204" pitchFamily="18" charset="0"/>
                            </a:rPr>
                          </m:ctrlPr>
                        </m:dPr>
                        <m:e>
                          <m:sSup>
                            <m:sSupPr>
                              <m:ctrlPr>
                                <a:rPr lang="en-US" i="1" dirty="0">
                                  <a:latin typeface="Cambria Math" panose="02040503050406030204" pitchFamily="18" charset="0"/>
                                </a:rPr>
                              </m:ctrlPr>
                            </m:sSupPr>
                            <m:e>
                              <m:r>
                                <a:rPr lang="en-US" i="1" dirty="0">
                                  <a:latin typeface="Cambria Math" panose="02040503050406030204" pitchFamily="18" charset="0"/>
                                </a:rPr>
                                <m:t>𝑟</m:t>
                              </m:r>
                            </m:e>
                            <m:sup>
                              <m:d>
                                <m:dPr>
                                  <m:ctrlPr>
                                    <a:rPr lang="en-US" i="1" dirty="0">
                                      <a:latin typeface="Cambria Math" panose="02040503050406030204" pitchFamily="18" charset="0"/>
                                    </a:rPr>
                                  </m:ctrlPr>
                                </m:dPr>
                                <m:e>
                                  <m:r>
                                    <a:rPr lang="en-US" b="0" i="1" dirty="0" smtClean="0">
                                      <a:latin typeface="Cambria Math" panose="02040503050406030204" pitchFamily="18" charset="0"/>
                                    </a:rPr>
                                    <m:t>𝑇</m:t>
                                  </m:r>
                                </m:e>
                              </m:d>
                            </m:sup>
                          </m:sSup>
                          <m:r>
                            <a:rPr lang="en-GB" i="1">
                              <a:solidFill>
                                <a:srgbClr val="000000"/>
                              </a:solidFill>
                              <a:latin typeface="Cambria Math" panose="02040503050406030204" pitchFamily="18" charset="0"/>
                            </a:rPr>
                            <m:t>−</m:t>
                          </m:r>
                          <m:f>
                            <m:fPr>
                              <m:ctrlPr>
                                <a:rPr lang="en-GB" i="1">
                                  <a:solidFill>
                                    <a:srgbClr val="000000"/>
                                  </a:solidFill>
                                  <a:latin typeface="Cambria Math" panose="02040503050406030204" pitchFamily="18" charset="0"/>
                                </a:rPr>
                              </m:ctrlPr>
                            </m:fPr>
                            <m:num>
                              <m:sSub>
                                <m:sSubPr>
                                  <m:ctrlPr>
                                    <a:rPr lang="en-GB" i="1">
                                      <a:solidFill>
                                        <a:srgbClr val="000000"/>
                                      </a:solidFill>
                                      <a:latin typeface="Cambria Math" panose="02040503050406030204" pitchFamily="18" charset="0"/>
                                    </a:rPr>
                                  </m:ctrlPr>
                                </m:sSubPr>
                                <m:e>
                                  <m:r>
                                    <a:rPr lang="en-GB" i="1">
                                      <a:solidFill>
                                        <a:srgbClr val="000000"/>
                                      </a:solidFill>
                                      <a:latin typeface="Cambria Math" panose="02040503050406030204" pitchFamily="18" charset="0"/>
                                    </a:rPr>
                                    <m:t>𝜇</m:t>
                                  </m:r>
                                </m:e>
                                <m:sub>
                                  <m:r>
                                    <a:rPr lang="en-GB" i="1">
                                      <a:solidFill>
                                        <a:srgbClr val="000000"/>
                                      </a:solidFill>
                                      <a:latin typeface="Cambria Math" panose="02040503050406030204" pitchFamily="18" charset="0"/>
                                    </a:rPr>
                                    <m:t>1</m:t>
                                  </m:r>
                                </m:sub>
                              </m:sSub>
                            </m:num>
                            <m:den>
                              <m:r>
                                <a:rPr lang="en-GB" i="1">
                                  <a:solidFill>
                                    <a:srgbClr val="000000"/>
                                  </a:solidFill>
                                  <a:latin typeface="Cambria Math" panose="02040503050406030204" pitchFamily="18" charset="0"/>
                                </a:rPr>
                                <m:t>2</m:t>
                              </m:r>
                            </m:den>
                          </m:f>
                        </m:e>
                      </m:d>
                    </m:oMath>
                  </m:oMathPara>
                </a14:m>
                <a:endParaRPr lang="en-GB" dirty="0"/>
              </a:p>
            </p:txBody>
          </p:sp>
        </mc:Choice>
        <mc:Fallback xmlns="">
          <p:sp>
            <p:nvSpPr>
              <p:cNvPr id="20" name="Object 2"/>
              <p:cNvSpPr txBox="1">
                <a:spLocks noRot="1" noChangeAspect="1" noMove="1" noResize="1" noEditPoints="1" noAdjustHandles="1" noChangeArrowheads="1" noChangeShapeType="1" noTextEdit="1"/>
              </p:cNvSpPr>
              <p:nvPr/>
            </p:nvSpPr>
            <p:spPr bwMode="auto">
              <a:xfrm>
                <a:off x="381000" y="3575050"/>
                <a:ext cx="8601075" cy="736600"/>
              </a:xfrm>
              <a:prstGeom prst="rect">
                <a:avLst/>
              </a:prstGeom>
              <a:blipFill>
                <a:blip r:embed="rId4"/>
                <a:stretch>
                  <a:fillRect b="-75207"/>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21" name="Object 2"/>
              <p:cNvSpPr txBox="1"/>
              <p:nvPr/>
            </p:nvSpPr>
            <p:spPr bwMode="auto">
              <a:xfrm>
                <a:off x="457200" y="1929066"/>
                <a:ext cx="8229600" cy="889000"/>
              </a:xfrm>
              <a:prstGeom prst="rect">
                <a:avLst/>
              </a:prstGeom>
              <a:noFill/>
            </p:spPr>
            <p:txBody>
              <a:bodyPr>
                <a:normAutofit/>
              </a:bodyPr>
              <a:lstStyle/>
              <a:p>
                <a:pPr/>
                <a14:m>
                  <m:oMathPara xmlns:m="http://schemas.openxmlformats.org/officeDocument/2006/math">
                    <m:oMathParaPr>
                      <m:jc m:val="center"/>
                    </m:oMathParaPr>
                    <m:oMath xmlns:m="http://schemas.openxmlformats.org/officeDocument/2006/math">
                      <m:sSub>
                        <m:sSubPr>
                          <m:ctrlPr>
                            <a:rPr lang="en-GB" i="1" smtClean="0">
                              <a:solidFill>
                                <a:srgbClr val="000000"/>
                              </a:solidFill>
                              <a:latin typeface="Cambria Math" panose="02040503050406030204" pitchFamily="18" charset="0"/>
                            </a:rPr>
                          </m:ctrlPr>
                        </m:sSubPr>
                        <m:e>
                          <m:r>
                            <a:rPr lang="en-GB" i="1">
                              <a:solidFill>
                                <a:srgbClr val="000000"/>
                              </a:solidFill>
                              <a:latin typeface="Cambria Math" panose="02040503050406030204" pitchFamily="18" charset="0"/>
                            </a:rPr>
                            <m:t>𝐿</m:t>
                          </m:r>
                        </m:e>
                        <m:sub>
                          <m:r>
                            <a:rPr lang="en-US" b="0" i="1" smtClean="0">
                              <a:solidFill>
                                <a:srgbClr val="000000"/>
                              </a:solidFill>
                              <a:latin typeface="Cambria Math" panose="02040503050406030204" pitchFamily="18" charset="0"/>
                            </a:rPr>
                            <m:t>𝑇</m:t>
                          </m:r>
                        </m:sub>
                      </m:sSub>
                      <m:r>
                        <a:rPr lang="en-GB" i="1">
                          <a:solidFill>
                            <a:srgbClr val="000000"/>
                          </a:solidFill>
                          <a:latin typeface="Cambria Math" panose="02040503050406030204" pitchFamily="18" charset="0"/>
                        </a:rPr>
                        <m:t>=</m:t>
                      </m:r>
                      <m:f>
                        <m:fPr>
                          <m:ctrlPr>
                            <a:rPr lang="en-GB" i="1">
                              <a:solidFill>
                                <a:srgbClr val="000000"/>
                              </a:solidFill>
                              <a:latin typeface="Cambria Math" panose="02040503050406030204" pitchFamily="18" charset="0"/>
                            </a:rPr>
                          </m:ctrlPr>
                        </m:fPr>
                        <m:num>
                          <m:r>
                            <a:rPr lang="en-GB" i="1">
                              <a:solidFill>
                                <a:srgbClr val="000000"/>
                              </a:solidFill>
                              <a:latin typeface="Cambria Math" panose="02040503050406030204" pitchFamily="18" charset="0"/>
                            </a:rPr>
                            <m:t>𝑃</m:t>
                          </m:r>
                          <m:r>
                            <a:rPr lang="en-GB" i="1">
                              <a:solidFill>
                                <a:srgbClr val="000000"/>
                              </a:solidFill>
                              <a:latin typeface="Cambria Math" panose="02040503050406030204" pitchFamily="18" charset="0"/>
                            </a:rPr>
                            <m:t>(</m:t>
                          </m:r>
                          <m:sSup>
                            <m:sSupPr>
                              <m:ctrlPr>
                                <a:rPr lang="en-US" i="1" dirty="0">
                                  <a:latin typeface="Cambria Math" panose="02040503050406030204" pitchFamily="18" charset="0"/>
                                </a:rPr>
                              </m:ctrlPr>
                            </m:sSupPr>
                            <m:e>
                              <m:r>
                                <a:rPr lang="en-US" i="1" dirty="0">
                                  <a:latin typeface="Cambria Math" panose="02040503050406030204" pitchFamily="18" charset="0"/>
                                </a:rPr>
                                <m:t>𝑟</m:t>
                              </m:r>
                            </m:e>
                            <m:sup>
                              <m:d>
                                <m:dPr>
                                  <m:ctrlPr>
                                    <a:rPr lang="en-US" i="1" dirty="0">
                                      <a:latin typeface="Cambria Math" panose="02040503050406030204" pitchFamily="18" charset="0"/>
                                    </a:rPr>
                                  </m:ctrlPr>
                                </m:dPr>
                                <m:e>
                                  <m:r>
                                    <a:rPr lang="en-US" i="1" dirty="0">
                                      <a:latin typeface="Cambria Math" panose="02040503050406030204" pitchFamily="18" charset="0"/>
                                    </a:rPr>
                                    <m:t>1</m:t>
                                  </m:r>
                                </m:e>
                              </m:d>
                            </m:sup>
                          </m:sSup>
                          <m:r>
                            <a:rPr lang="en-US" i="1" dirty="0">
                              <a:latin typeface="Cambria Math" panose="02040503050406030204" pitchFamily="18" charset="0"/>
                            </a:rPr>
                            <m:t>,…,</m:t>
                          </m:r>
                          <m:sSup>
                            <m:sSupPr>
                              <m:ctrlPr>
                                <a:rPr lang="en-US" i="1" dirty="0">
                                  <a:latin typeface="Cambria Math" panose="02040503050406030204" pitchFamily="18" charset="0"/>
                                </a:rPr>
                              </m:ctrlPr>
                            </m:sSupPr>
                            <m:e>
                              <m:r>
                                <a:rPr lang="en-US" i="1" dirty="0">
                                  <a:latin typeface="Cambria Math" panose="02040503050406030204" pitchFamily="18" charset="0"/>
                                </a:rPr>
                                <m:t>𝑟</m:t>
                              </m:r>
                            </m:e>
                            <m:sup>
                              <m:d>
                                <m:dPr>
                                  <m:ctrlPr>
                                    <a:rPr lang="en-US" i="1" dirty="0">
                                      <a:latin typeface="Cambria Math" panose="02040503050406030204" pitchFamily="18" charset="0"/>
                                    </a:rPr>
                                  </m:ctrlPr>
                                </m:dPr>
                                <m:e>
                                  <m:r>
                                    <a:rPr lang="en-US" i="1" dirty="0">
                                      <a:latin typeface="Cambria Math" panose="02040503050406030204" pitchFamily="18" charset="0"/>
                                    </a:rPr>
                                    <m:t>𝑇</m:t>
                                  </m:r>
                                </m:e>
                              </m:d>
                            </m:sup>
                          </m:sSup>
                          <m:r>
                            <a:rPr lang="en-GB" i="1">
                              <a:solidFill>
                                <a:srgbClr val="000000"/>
                              </a:solidFill>
                              <a:latin typeface="Cambria Math" panose="02040503050406030204" pitchFamily="18" charset="0"/>
                            </a:rPr>
                            <m:t>|</m:t>
                          </m:r>
                          <m:sSub>
                            <m:sSubPr>
                              <m:ctrlPr>
                                <a:rPr lang="en-GB" i="1">
                                  <a:solidFill>
                                    <a:srgbClr val="000000"/>
                                  </a:solidFill>
                                  <a:latin typeface="Cambria Math" panose="02040503050406030204" pitchFamily="18" charset="0"/>
                                </a:rPr>
                              </m:ctrlPr>
                            </m:sSubPr>
                            <m:e>
                              <m:r>
                                <a:rPr lang="en-GB" i="1">
                                  <a:solidFill>
                                    <a:srgbClr val="000000"/>
                                  </a:solidFill>
                                  <a:latin typeface="Cambria Math" panose="02040503050406030204" pitchFamily="18" charset="0"/>
                                </a:rPr>
                                <m:t>𝐻</m:t>
                              </m:r>
                            </m:e>
                            <m:sub>
                              <m:r>
                                <a:rPr lang="en-GB" i="1">
                                  <a:solidFill>
                                    <a:srgbClr val="000000"/>
                                  </a:solidFill>
                                  <a:latin typeface="Cambria Math" panose="02040503050406030204" pitchFamily="18" charset="0"/>
                                </a:rPr>
                                <m:t>1</m:t>
                              </m:r>
                            </m:sub>
                          </m:sSub>
                          <m:r>
                            <a:rPr lang="en-GB" i="1">
                              <a:solidFill>
                                <a:srgbClr val="000000"/>
                              </a:solidFill>
                              <a:latin typeface="Cambria Math" panose="02040503050406030204" pitchFamily="18" charset="0"/>
                            </a:rPr>
                            <m:t>)</m:t>
                          </m:r>
                        </m:num>
                        <m:den>
                          <m:r>
                            <a:rPr lang="en-GB" i="1">
                              <a:solidFill>
                                <a:srgbClr val="000000"/>
                              </a:solidFill>
                              <a:latin typeface="Cambria Math" panose="02040503050406030204" pitchFamily="18" charset="0"/>
                            </a:rPr>
                            <m:t>𝑃</m:t>
                          </m:r>
                          <m:r>
                            <a:rPr lang="en-GB" i="1">
                              <a:solidFill>
                                <a:srgbClr val="000000"/>
                              </a:solidFill>
                              <a:latin typeface="Cambria Math" panose="02040503050406030204" pitchFamily="18" charset="0"/>
                            </a:rPr>
                            <m:t>(</m:t>
                          </m:r>
                          <m:sSup>
                            <m:sSupPr>
                              <m:ctrlPr>
                                <a:rPr lang="en-US" i="1" dirty="0">
                                  <a:latin typeface="Cambria Math" panose="02040503050406030204" pitchFamily="18" charset="0"/>
                                </a:rPr>
                              </m:ctrlPr>
                            </m:sSupPr>
                            <m:e>
                              <m:r>
                                <a:rPr lang="en-US" i="1" dirty="0">
                                  <a:latin typeface="Cambria Math" panose="02040503050406030204" pitchFamily="18" charset="0"/>
                                </a:rPr>
                                <m:t>𝑟</m:t>
                              </m:r>
                            </m:e>
                            <m:sup>
                              <m:d>
                                <m:dPr>
                                  <m:ctrlPr>
                                    <a:rPr lang="en-US" i="1" dirty="0">
                                      <a:latin typeface="Cambria Math" panose="02040503050406030204" pitchFamily="18" charset="0"/>
                                    </a:rPr>
                                  </m:ctrlPr>
                                </m:dPr>
                                <m:e>
                                  <m:r>
                                    <a:rPr lang="en-US" i="1" dirty="0">
                                      <a:latin typeface="Cambria Math" panose="02040503050406030204" pitchFamily="18" charset="0"/>
                                    </a:rPr>
                                    <m:t>1</m:t>
                                  </m:r>
                                </m:e>
                              </m:d>
                            </m:sup>
                          </m:sSup>
                          <m:r>
                            <a:rPr lang="en-US" i="1" dirty="0">
                              <a:latin typeface="Cambria Math" panose="02040503050406030204" pitchFamily="18" charset="0"/>
                            </a:rPr>
                            <m:t>,…,</m:t>
                          </m:r>
                          <m:sSup>
                            <m:sSupPr>
                              <m:ctrlPr>
                                <a:rPr lang="en-US" i="1" dirty="0">
                                  <a:latin typeface="Cambria Math" panose="02040503050406030204" pitchFamily="18" charset="0"/>
                                </a:rPr>
                              </m:ctrlPr>
                            </m:sSupPr>
                            <m:e>
                              <m:r>
                                <a:rPr lang="en-US" i="1" dirty="0">
                                  <a:latin typeface="Cambria Math" panose="02040503050406030204" pitchFamily="18" charset="0"/>
                                </a:rPr>
                                <m:t>𝑟</m:t>
                              </m:r>
                            </m:e>
                            <m:sup>
                              <m:d>
                                <m:dPr>
                                  <m:ctrlPr>
                                    <a:rPr lang="en-US" i="1" dirty="0">
                                      <a:latin typeface="Cambria Math" panose="02040503050406030204" pitchFamily="18" charset="0"/>
                                    </a:rPr>
                                  </m:ctrlPr>
                                </m:dPr>
                                <m:e>
                                  <m:r>
                                    <a:rPr lang="en-US" i="1" dirty="0">
                                      <a:latin typeface="Cambria Math" panose="02040503050406030204" pitchFamily="18" charset="0"/>
                                    </a:rPr>
                                    <m:t>𝑇</m:t>
                                  </m:r>
                                </m:e>
                              </m:d>
                            </m:sup>
                          </m:sSup>
                          <m:r>
                            <a:rPr lang="en-GB" i="1">
                              <a:solidFill>
                                <a:srgbClr val="000000"/>
                              </a:solidFill>
                              <a:latin typeface="Cambria Math" panose="02040503050406030204" pitchFamily="18" charset="0"/>
                            </a:rPr>
                            <m:t>|</m:t>
                          </m:r>
                          <m:sSub>
                            <m:sSubPr>
                              <m:ctrlPr>
                                <a:rPr lang="en-GB" i="1">
                                  <a:solidFill>
                                    <a:srgbClr val="000000"/>
                                  </a:solidFill>
                                  <a:latin typeface="Cambria Math" panose="02040503050406030204" pitchFamily="18" charset="0"/>
                                </a:rPr>
                              </m:ctrlPr>
                            </m:sSubPr>
                            <m:e>
                              <m:r>
                                <a:rPr lang="en-GB" i="1">
                                  <a:solidFill>
                                    <a:srgbClr val="000000"/>
                                  </a:solidFill>
                                  <a:latin typeface="Cambria Math" panose="02040503050406030204" pitchFamily="18" charset="0"/>
                                </a:rPr>
                                <m:t>𝐻</m:t>
                              </m:r>
                            </m:e>
                            <m:sub>
                              <m:r>
                                <a:rPr lang="en-GB" i="1">
                                  <a:solidFill>
                                    <a:srgbClr val="000000"/>
                                  </a:solidFill>
                                  <a:latin typeface="Cambria Math" panose="02040503050406030204" pitchFamily="18" charset="0"/>
                                </a:rPr>
                                <m:t>0</m:t>
                              </m:r>
                            </m:sub>
                          </m:sSub>
                          <m:r>
                            <a:rPr lang="en-GB" i="1">
                              <a:solidFill>
                                <a:srgbClr val="000000"/>
                              </a:solidFill>
                              <a:latin typeface="Cambria Math" panose="02040503050406030204" pitchFamily="18" charset="0"/>
                            </a:rPr>
                            <m:t>)</m:t>
                          </m:r>
                        </m:den>
                      </m:f>
                      <m:r>
                        <a:rPr lang="en-GB" i="1">
                          <a:solidFill>
                            <a:srgbClr val="000000"/>
                          </a:solidFill>
                          <a:latin typeface="Cambria Math" panose="02040503050406030204" pitchFamily="18" charset="0"/>
                        </a:rPr>
                        <m:t>=</m:t>
                      </m:r>
                      <m:sSup>
                        <m:sSupPr>
                          <m:ctrlPr>
                            <a:rPr lang="en-GB" i="1">
                              <a:solidFill>
                                <a:srgbClr val="000000"/>
                              </a:solidFill>
                              <a:latin typeface="Cambria Math" panose="02040503050406030204" pitchFamily="18" charset="0"/>
                            </a:rPr>
                          </m:ctrlPr>
                        </m:sSupPr>
                        <m:e>
                          <m:r>
                            <a:rPr lang="en-GB" i="1">
                              <a:solidFill>
                                <a:srgbClr val="000000"/>
                              </a:solidFill>
                              <a:latin typeface="Cambria Math" panose="02040503050406030204" pitchFamily="18" charset="0"/>
                            </a:rPr>
                            <m:t>𝑒</m:t>
                          </m:r>
                        </m:e>
                        <m:sup>
                          <m:r>
                            <a:rPr lang="en-GB" i="1">
                              <a:solidFill>
                                <a:srgbClr val="000000"/>
                              </a:solidFill>
                              <a:latin typeface="Cambria Math" panose="02040503050406030204" pitchFamily="18" charset="0"/>
                            </a:rPr>
                            <m:t>−</m:t>
                          </m:r>
                          <m:f>
                            <m:fPr>
                              <m:ctrlPr>
                                <a:rPr lang="en-GB" i="1">
                                  <a:solidFill>
                                    <a:srgbClr val="000000"/>
                                  </a:solidFill>
                                  <a:latin typeface="Cambria Math" panose="02040503050406030204" pitchFamily="18" charset="0"/>
                                </a:rPr>
                              </m:ctrlPr>
                            </m:fPr>
                            <m:num>
                              <m:r>
                                <a:rPr lang="en-GB" i="1">
                                  <a:solidFill>
                                    <a:srgbClr val="000000"/>
                                  </a:solidFill>
                                  <a:latin typeface="Cambria Math" panose="02040503050406030204" pitchFamily="18" charset="0"/>
                                </a:rPr>
                                <m:t>1</m:t>
                              </m:r>
                            </m:num>
                            <m:den>
                              <m:r>
                                <a:rPr lang="en-GB" i="1">
                                  <a:solidFill>
                                    <a:srgbClr val="000000"/>
                                  </a:solidFill>
                                  <a:latin typeface="Cambria Math" panose="02040503050406030204" pitchFamily="18" charset="0"/>
                                </a:rPr>
                                <m:t>2</m:t>
                              </m:r>
                              <m:sSup>
                                <m:sSupPr>
                                  <m:ctrlPr>
                                    <a:rPr lang="en-GB" i="1">
                                      <a:solidFill>
                                        <a:srgbClr val="000000"/>
                                      </a:solidFill>
                                      <a:latin typeface="Cambria Math" panose="02040503050406030204" pitchFamily="18" charset="0"/>
                                    </a:rPr>
                                  </m:ctrlPr>
                                </m:sSupPr>
                                <m:e>
                                  <m:r>
                                    <a:rPr lang="en-GB" i="1">
                                      <a:solidFill>
                                        <a:srgbClr val="000000"/>
                                      </a:solidFill>
                                      <a:latin typeface="Cambria Math" panose="02040503050406030204" pitchFamily="18" charset="0"/>
                                    </a:rPr>
                                    <m:t>𝜎</m:t>
                                  </m:r>
                                </m:e>
                                <m:sup>
                                  <m:r>
                                    <a:rPr lang="en-GB" i="1">
                                      <a:solidFill>
                                        <a:srgbClr val="000000"/>
                                      </a:solidFill>
                                      <a:latin typeface="Cambria Math" panose="02040503050406030204" pitchFamily="18" charset="0"/>
                                    </a:rPr>
                                    <m:t>2</m:t>
                                  </m:r>
                                </m:sup>
                              </m:sSup>
                            </m:den>
                          </m:f>
                          <m:nary>
                            <m:naryPr>
                              <m:chr m:val="∑"/>
                              <m:ctrlPr>
                                <a:rPr lang="en-GB" i="1">
                                  <a:solidFill>
                                    <a:srgbClr val="000000"/>
                                  </a:solidFill>
                                  <a:latin typeface="Cambria Math" panose="02040503050406030204" pitchFamily="18" charset="0"/>
                                </a:rPr>
                              </m:ctrlPr>
                            </m:naryPr>
                            <m:sub>
                              <m:r>
                                <a:rPr lang="it-IT" b="0" i="1" smtClean="0">
                                  <a:solidFill>
                                    <a:srgbClr val="000000"/>
                                  </a:solidFill>
                                  <a:latin typeface="Cambria Math" panose="02040503050406030204" pitchFamily="18" charset="0"/>
                                </a:rPr>
                                <m:t>𝑡</m:t>
                              </m:r>
                              <m:r>
                                <a:rPr lang="en-GB" i="1">
                                  <a:solidFill>
                                    <a:srgbClr val="000000"/>
                                  </a:solidFill>
                                  <a:latin typeface="Cambria Math" panose="02040503050406030204" pitchFamily="18" charset="0"/>
                                </a:rPr>
                                <m:t>=1</m:t>
                              </m:r>
                            </m:sub>
                            <m:sup>
                              <m:r>
                                <a:rPr lang="en-US" b="0" i="1" smtClean="0">
                                  <a:solidFill>
                                    <a:srgbClr val="000000"/>
                                  </a:solidFill>
                                  <a:latin typeface="Cambria Math" panose="02040503050406030204" pitchFamily="18" charset="0"/>
                                </a:rPr>
                                <m:t>𝑇</m:t>
                              </m:r>
                            </m:sup>
                            <m:e>
                              <m:sSub>
                                <m:sSubPr>
                                  <m:ctrlPr>
                                    <a:rPr lang="en-GB" i="1">
                                      <a:solidFill>
                                        <a:srgbClr val="000000"/>
                                      </a:solidFill>
                                      <a:latin typeface="Cambria Math" panose="02040503050406030204" pitchFamily="18" charset="0"/>
                                    </a:rPr>
                                  </m:ctrlPr>
                                </m:sSubPr>
                                <m:e>
                                  <m:r>
                                    <a:rPr lang="en-GB" i="1">
                                      <a:solidFill>
                                        <a:srgbClr val="000000"/>
                                      </a:solidFill>
                                      <a:latin typeface="Cambria Math" panose="02040503050406030204" pitchFamily="18" charset="0"/>
                                    </a:rPr>
                                    <m:t>𝜇</m:t>
                                  </m:r>
                                </m:e>
                                <m:sub>
                                  <m:r>
                                    <a:rPr lang="en-GB" i="1">
                                      <a:solidFill>
                                        <a:srgbClr val="000000"/>
                                      </a:solidFill>
                                      <a:latin typeface="Cambria Math" panose="02040503050406030204" pitchFamily="18" charset="0"/>
                                    </a:rPr>
                                    <m:t>1</m:t>
                                  </m:r>
                                </m:sub>
                              </m:sSub>
                              <m:d>
                                <m:dPr>
                                  <m:ctrlPr>
                                    <a:rPr lang="en-GB" i="1">
                                      <a:solidFill>
                                        <a:srgbClr val="000000"/>
                                      </a:solidFill>
                                      <a:latin typeface="Cambria Math" panose="02040503050406030204" pitchFamily="18" charset="0"/>
                                    </a:rPr>
                                  </m:ctrlPr>
                                </m:dPr>
                                <m:e>
                                  <m:sSub>
                                    <m:sSubPr>
                                      <m:ctrlPr>
                                        <a:rPr lang="en-GB" i="1">
                                          <a:solidFill>
                                            <a:srgbClr val="000000"/>
                                          </a:solidFill>
                                          <a:latin typeface="Cambria Math" panose="02040503050406030204" pitchFamily="18" charset="0"/>
                                        </a:rPr>
                                      </m:ctrlPr>
                                    </m:sSubPr>
                                    <m:e>
                                      <m:r>
                                        <a:rPr lang="en-GB" i="1">
                                          <a:solidFill>
                                            <a:srgbClr val="000000"/>
                                          </a:solidFill>
                                          <a:latin typeface="Cambria Math" panose="02040503050406030204" pitchFamily="18" charset="0"/>
                                        </a:rPr>
                                        <m:t>𝜇</m:t>
                                      </m:r>
                                    </m:e>
                                    <m:sub>
                                      <m:r>
                                        <a:rPr lang="en-GB" i="1">
                                          <a:solidFill>
                                            <a:srgbClr val="000000"/>
                                          </a:solidFill>
                                          <a:latin typeface="Cambria Math" panose="02040503050406030204" pitchFamily="18" charset="0"/>
                                        </a:rPr>
                                        <m:t>1</m:t>
                                      </m:r>
                                    </m:sub>
                                  </m:sSub>
                                  <m:r>
                                    <a:rPr lang="en-GB" i="1">
                                      <a:solidFill>
                                        <a:srgbClr val="000000"/>
                                      </a:solidFill>
                                      <a:latin typeface="Cambria Math" panose="02040503050406030204" pitchFamily="18" charset="0"/>
                                    </a:rPr>
                                    <m:t>−2</m:t>
                                  </m:r>
                                  <m:sSup>
                                    <m:sSupPr>
                                      <m:ctrlPr>
                                        <a:rPr lang="en-US" i="1" dirty="0">
                                          <a:latin typeface="Cambria Math" panose="02040503050406030204" pitchFamily="18" charset="0"/>
                                        </a:rPr>
                                      </m:ctrlPr>
                                    </m:sSupPr>
                                    <m:e>
                                      <m:r>
                                        <a:rPr lang="en-US" i="1" dirty="0">
                                          <a:latin typeface="Cambria Math" panose="02040503050406030204" pitchFamily="18" charset="0"/>
                                        </a:rPr>
                                        <m:t>𝑟</m:t>
                                      </m:r>
                                    </m:e>
                                    <m:sup>
                                      <m:d>
                                        <m:dPr>
                                          <m:ctrlPr>
                                            <a:rPr lang="en-US" i="1" dirty="0">
                                              <a:latin typeface="Cambria Math" panose="02040503050406030204" pitchFamily="18" charset="0"/>
                                            </a:rPr>
                                          </m:ctrlPr>
                                        </m:dPr>
                                        <m:e>
                                          <m:r>
                                            <a:rPr lang="it-IT" b="0" i="1" dirty="0" smtClean="0">
                                              <a:latin typeface="Cambria Math" panose="02040503050406030204" pitchFamily="18" charset="0"/>
                                            </a:rPr>
                                            <m:t>𝑡</m:t>
                                          </m:r>
                                        </m:e>
                                      </m:d>
                                    </m:sup>
                                  </m:sSup>
                                </m:e>
                              </m:d>
                            </m:e>
                          </m:nary>
                        </m:sup>
                      </m:sSup>
                      <m:r>
                        <a:rPr lang="en-GB" i="1">
                          <a:solidFill>
                            <a:srgbClr val="000000"/>
                          </a:solidFill>
                          <a:latin typeface="Cambria Math" panose="02040503050406030204" pitchFamily="18" charset="0"/>
                        </a:rPr>
                        <m:t>=</m:t>
                      </m:r>
                      <m:sSup>
                        <m:sSupPr>
                          <m:ctrlPr>
                            <a:rPr lang="en-GB" i="1">
                              <a:solidFill>
                                <a:srgbClr val="000000"/>
                              </a:solidFill>
                              <a:latin typeface="Cambria Math" panose="02040503050406030204" pitchFamily="18" charset="0"/>
                            </a:rPr>
                          </m:ctrlPr>
                        </m:sSupPr>
                        <m:e>
                          <m:r>
                            <a:rPr lang="en-GB" i="1">
                              <a:solidFill>
                                <a:srgbClr val="000000"/>
                              </a:solidFill>
                              <a:latin typeface="Cambria Math" panose="02040503050406030204" pitchFamily="18" charset="0"/>
                            </a:rPr>
                            <m:t>𝑒</m:t>
                          </m:r>
                        </m:e>
                        <m:sup>
                          <m:f>
                            <m:fPr>
                              <m:ctrlPr>
                                <a:rPr lang="en-GB" i="1">
                                  <a:solidFill>
                                    <a:srgbClr val="000000"/>
                                  </a:solidFill>
                                  <a:latin typeface="Cambria Math" panose="02040503050406030204" pitchFamily="18" charset="0"/>
                                </a:rPr>
                              </m:ctrlPr>
                            </m:fPr>
                            <m:num>
                              <m:sSub>
                                <m:sSubPr>
                                  <m:ctrlPr>
                                    <a:rPr lang="en-GB" i="1">
                                      <a:solidFill>
                                        <a:srgbClr val="000000"/>
                                      </a:solidFill>
                                      <a:latin typeface="Cambria Math" panose="02040503050406030204" pitchFamily="18" charset="0"/>
                                    </a:rPr>
                                  </m:ctrlPr>
                                </m:sSubPr>
                                <m:e>
                                  <m:r>
                                    <a:rPr lang="en-GB" i="1">
                                      <a:solidFill>
                                        <a:srgbClr val="000000"/>
                                      </a:solidFill>
                                      <a:latin typeface="Cambria Math" panose="02040503050406030204" pitchFamily="18" charset="0"/>
                                    </a:rPr>
                                    <m:t>𝜇</m:t>
                                  </m:r>
                                </m:e>
                                <m:sub>
                                  <m:r>
                                    <a:rPr lang="en-GB" i="1">
                                      <a:solidFill>
                                        <a:srgbClr val="000000"/>
                                      </a:solidFill>
                                      <a:latin typeface="Cambria Math" panose="02040503050406030204" pitchFamily="18" charset="0"/>
                                    </a:rPr>
                                    <m:t>1</m:t>
                                  </m:r>
                                </m:sub>
                              </m:sSub>
                            </m:num>
                            <m:den>
                              <m:sSup>
                                <m:sSupPr>
                                  <m:ctrlPr>
                                    <a:rPr lang="en-GB" i="1">
                                      <a:solidFill>
                                        <a:srgbClr val="000000"/>
                                      </a:solidFill>
                                      <a:latin typeface="Cambria Math" panose="02040503050406030204" pitchFamily="18" charset="0"/>
                                    </a:rPr>
                                  </m:ctrlPr>
                                </m:sSupPr>
                                <m:e>
                                  <m:r>
                                    <a:rPr lang="en-GB" i="1">
                                      <a:solidFill>
                                        <a:srgbClr val="000000"/>
                                      </a:solidFill>
                                      <a:latin typeface="Cambria Math" panose="02040503050406030204" pitchFamily="18" charset="0"/>
                                    </a:rPr>
                                    <m:t>𝜎</m:t>
                                  </m:r>
                                </m:e>
                                <m:sup>
                                  <m:r>
                                    <a:rPr lang="en-GB" i="1">
                                      <a:solidFill>
                                        <a:srgbClr val="000000"/>
                                      </a:solidFill>
                                      <a:latin typeface="Cambria Math" panose="02040503050406030204" pitchFamily="18" charset="0"/>
                                    </a:rPr>
                                    <m:t>2</m:t>
                                  </m:r>
                                </m:sup>
                              </m:sSup>
                            </m:den>
                          </m:f>
                          <m:nary>
                            <m:naryPr>
                              <m:chr m:val="∑"/>
                              <m:ctrlPr>
                                <a:rPr lang="en-GB" i="1">
                                  <a:solidFill>
                                    <a:srgbClr val="000000"/>
                                  </a:solidFill>
                                  <a:latin typeface="Cambria Math" panose="02040503050406030204" pitchFamily="18" charset="0"/>
                                </a:rPr>
                              </m:ctrlPr>
                            </m:naryPr>
                            <m:sub>
                              <m:r>
                                <a:rPr lang="it-IT" b="0" i="1" smtClean="0">
                                  <a:solidFill>
                                    <a:srgbClr val="000000"/>
                                  </a:solidFill>
                                  <a:latin typeface="Cambria Math" panose="02040503050406030204" pitchFamily="18" charset="0"/>
                                </a:rPr>
                                <m:t>𝑡</m:t>
                              </m:r>
                              <m:r>
                                <a:rPr lang="en-GB" i="1">
                                  <a:solidFill>
                                    <a:srgbClr val="000000"/>
                                  </a:solidFill>
                                  <a:latin typeface="Cambria Math" panose="02040503050406030204" pitchFamily="18" charset="0"/>
                                </a:rPr>
                                <m:t>=1</m:t>
                              </m:r>
                            </m:sub>
                            <m:sup>
                              <m:r>
                                <a:rPr lang="en-US" b="0" i="1" smtClean="0">
                                  <a:solidFill>
                                    <a:srgbClr val="000000"/>
                                  </a:solidFill>
                                  <a:latin typeface="Cambria Math" panose="02040503050406030204" pitchFamily="18" charset="0"/>
                                </a:rPr>
                                <m:t>𝑇</m:t>
                              </m:r>
                            </m:sup>
                            <m:e>
                              <m:d>
                                <m:dPr>
                                  <m:ctrlPr>
                                    <a:rPr lang="en-GB" i="1">
                                      <a:solidFill>
                                        <a:srgbClr val="000000"/>
                                      </a:solidFill>
                                      <a:latin typeface="Cambria Math" panose="02040503050406030204" pitchFamily="18" charset="0"/>
                                    </a:rPr>
                                  </m:ctrlPr>
                                </m:dPr>
                                <m:e>
                                  <m:sSup>
                                    <m:sSupPr>
                                      <m:ctrlPr>
                                        <a:rPr lang="en-US" i="1" dirty="0">
                                          <a:latin typeface="Cambria Math" panose="02040503050406030204" pitchFamily="18" charset="0"/>
                                        </a:rPr>
                                      </m:ctrlPr>
                                    </m:sSupPr>
                                    <m:e>
                                      <m:r>
                                        <a:rPr lang="en-US" i="1" dirty="0">
                                          <a:latin typeface="Cambria Math" panose="02040503050406030204" pitchFamily="18" charset="0"/>
                                        </a:rPr>
                                        <m:t>𝑟</m:t>
                                      </m:r>
                                    </m:e>
                                    <m:sup>
                                      <m:d>
                                        <m:dPr>
                                          <m:ctrlPr>
                                            <a:rPr lang="en-US" i="1" dirty="0">
                                              <a:latin typeface="Cambria Math" panose="02040503050406030204" pitchFamily="18" charset="0"/>
                                            </a:rPr>
                                          </m:ctrlPr>
                                        </m:dPr>
                                        <m:e>
                                          <m:r>
                                            <a:rPr lang="it-IT" b="0" i="1" dirty="0" smtClean="0">
                                              <a:latin typeface="Cambria Math" panose="02040503050406030204" pitchFamily="18" charset="0"/>
                                            </a:rPr>
                                            <m:t>𝑡</m:t>
                                          </m:r>
                                        </m:e>
                                      </m:d>
                                    </m:sup>
                                  </m:sSup>
                                  <m:r>
                                    <a:rPr lang="en-GB" i="1">
                                      <a:solidFill>
                                        <a:srgbClr val="000000"/>
                                      </a:solidFill>
                                      <a:latin typeface="Cambria Math" panose="02040503050406030204" pitchFamily="18" charset="0"/>
                                    </a:rPr>
                                    <m:t>−</m:t>
                                  </m:r>
                                  <m:f>
                                    <m:fPr>
                                      <m:ctrlPr>
                                        <a:rPr lang="en-GB" i="1">
                                          <a:solidFill>
                                            <a:srgbClr val="000000"/>
                                          </a:solidFill>
                                          <a:latin typeface="Cambria Math" panose="02040503050406030204" pitchFamily="18" charset="0"/>
                                        </a:rPr>
                                      </m:ctrlPr>
                                    </m:fPr>
                                    <m:num>
                                      <m:sSub>
                                        <m:sSubPr>
                                          <m:ctrlPr>
                                            <a:rPr lang="en-GB" i="1">
                                              <a:solidFill>
                                                <a:srgbClr val="000000"/>
                                              </a:solidFill>
                                              <a:latin typeface="Cambria Math" panose="02040503050406030204" pitchFamily="18" charset="0"/>
                                            </a:rPr>
                                          </m:ctrlPr>
                                        </m:sSubPr>
                                        <m:e>
                                          <m:r>
                                            <a:rPr lang="en-GB" i="1">
                                              <a:solidFill>
                                                <a:srgbClr val="000000"/>
                                              </a:solidFill>
                                              <a:latin typeface="Cambria Math" panose="02040503050406030204" pitchFamily="18" charset="0"/>
                                            </a:rPr>
                                            <m:t>𝜇</m:t>
                                          </m:r>
                                        </m:e>
                                        <m:sub>
                                          <m:r>
                                            <a:rPr lang="en-GB" i="1">
                                              <a:solidFill>
                                                <a:srgbClr val="000000"/>
                                              </a:solidFill>
                                              <a:latin typeface="Cambria Math" panose="02040503050406030204" pitchFamily="18" charset="0"/>
                                            </a:rPr>
                                            <m:t>1</m:t>
                                          </m:r>
                                        </m:sub>
                                      </m:sSub>
                                    </m:num>
                                    <m:den>
                                      <m:r>
                                        <a:rPr lang="en-GB" i="1">
                                          <a:solidFill>
                                            <a:srgbClr val="000000"/>
                                          </a:solidFill>
                                          <a:latin typeface="Cambria Math" panose="02040503050406030204" pitchFamily="18" charset="0"/>
                                        </a:rPr>
                                        <m:t>2</m:t>
                                      </m:r>
                                    </m:den>
                                  </m:f>
                                </m:e>
                              </m:d>
                            </m:e>
                          </m:nary>
                        </m:sup>
                      </m:sSup>
                    </m:oMath>
                  </m:oMathPara>
                </a14:m>
                <a:endParaRPr lang="en-GB" dirty="0"/>
              </a:p>
            </p:txBody>
          </p:sp>
        </mc:Choice>
        <mc:Fallback xmlns="">
          <p:sp>
            <p:nvSpPr>
              <p:cNvPr id="21" name="Object 2"/>
              <p:cNvSpPr txBox="1">
                <a:spLocks noRot="1" noChangeAspect="1" noMove="1" noResize="1" noEditPoints="1" noAdjustHandles="1" noChangeArrowheads="1" noChangeShapeType="1" noTextEdit="1"/>
              </p:cNvSpPr>
              <p:nvPr/>
            </p:nvSpPr>
            <p:spPr bwMode="auto">
              <a:xfrm>
                <a:off x="457200" y="1929066"/>
                <a:ext cx="8229600" cy="889000"/>
              </a:xfrm>
              <a:prstGeom prst="rect">
                <a:avLst/>
              </a:prstGeom>
              <a:blipFill>
                <a:blip r:embed="rId5"/>
                <a:stretch>
                  <a:fillRect/>
                </a:stretch>
              </a:blipFill>
            </p:spPr>
            <p:txBody>
              <a:bodyPr/>
              <a:lstStyle/>
              <a:p>
                <a:r>
                  <a:rPr lang="it-IT">
                    <a:noFill/>
                  </a:rPr>
                  <a:t> </a:t>
                </a:r>
              </a:p>
            </p:txBody>
          </p:sp>
        </mc:Fallback>
      </mc:AlternateContent>
      <p:sp>
        <p:nvSpPr>
          <p:cNvPr id="11" name="Slide Number Placeholder 10">
            <a:extLst>
              <a:ext uri="{FF2B5EF4-FFF2-40B4-BE49-F238E27FC236}">
                <a16:creationId xmlns:a16="http://schemas.microsoft.com/office/drawing/2014/main" id="{2AC78508-57C8-4165-A5A2-BCCAA84A2B2C}"/>
              </a:ext>
            </a:extLst>
          </p:cNvPr>
          <p:cNvSpPr>
            <a:spLocks noGrp="1"/>
          </p:cNvSpPr>
          <p:nvPr>
            <p:ph type="sldNum" sz="quarter" idx="12"/>
          </p:nvPr>
        </p:nvSpPr>
        <p:spPr/>
        <p:txBody>
          <a:bodyPr/>
          <a:lstStyle/>
          <a:p>
            <a:fld id="{6CF46B70-BEEE-447A-8354-9995F2AD6C56}" type="slidenum">
              <a:rPr lang="en-US" smtClean="0"/>
              <a:pPr/>
              <a:t>88</a:t>
            </a:fld>
            <a:endParaRPr lang="en-US" dirty="0"/>
          </a:p>
        </p:txBody>
      </p:sp>
      <p:sp>
        <p:nvSpPr>
          <p:cNvPr id="16" name="Rectangle 15">
            <a:extLst>
              <a:ext uri="{FF2B5EF4-FFF2-40B4-BE49-F238E27FC236}">
                <a16:creationId xmlns:a16="http://schemas.microsoft.com/office/drawing/2014/main" id="{4F268AEB-6AEB-4CA9-89D5-D13A0BFD5D6F}"/>
              </a:ext>
            </a:extLst>
          </p:cNvPr>
          <p:cNvSpPr/>
          <p:nvPr/>
        </p:nvSpPr>
        <p:spPr>
          <a:xfrm>
            <a:off x="314587" y="3531765"/>
            <a:ext cx="8342852" cy="1484852"/>
          </a:xfrm>
          <a:prstGeom prst="rect">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GB"/>
          </a:p>
        </p:txBody>
      </p:sp>
    </p:spTree>
    <p:extLst>
      <p:ext uri="{BB962C8B-B14F-4D97-AF65-F5344CB8AC3E}">
        <p14:creationId xmlns:p14="http://schemas.microsoft.com/office/powerpoint/2010/main" val="205220026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dirty="0"/>
              <a:t>SPRT: Example</a:t>
            </a:r>
          </a:p>
        </p:txBody>
      </p:sp>
      <p:graphicFrame>
        <p:nvGraphicFramePr>
          <p:cNvPr id="8" name="Object 3"/>
          <p:cNvGraphicFramePr>
            <a:graphicFrameLocks noChangeAspect="1"/>
          </p:cNvGraphicFramePr>
          <p:nvPr>
            <p:extLst>
              <p:ext uri="{D42A27DB-BD31-4B8C-83A1-F6EECF244321}">
                <p14:modId xmlns:p14="http://schemas.microsoft.com/office/powerpoint/2010/main" val="310034501"/>
              </p:ext>
            </p:extLst>
          </p:nvPr>
        </p:nvGraphicFramePr>
        <p:xfrm>
          <a:off x="3750110" y="5013668"/>
          <a:ext cx="1250743" cy="656260"/>
        </p:xfrm>
        <a:graphic>
          <a:graphicData uri="http://schemas.openxmlformats.org/presentationml/2006/ole">
            <mc:AlternateContent xmlns:mc="http://schemas.openxmlformats.org/markup-compatibility/2006">
              <mc:Choice xmlns:v="urn:schemas-microsoft-com:vml" Requires="v">
                <p:oleObj name="Equazione" r:id="rId3" imgW="749160" imgH="393480" progId="Equation.3">
                  <p:embed/>
                </p:oleObj>
              </mc:Choice>
              <mc:Fallback>
                <p:oleObj name="Equazione" r:id="rId3" imgW="749160" imgH="393480" progId="Equation.3">
                  <p:embed/>
                  <p:pic>
                    <p:nvPicPr>
                      <p:cNvPr id="8"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50110" y="5013668"/>
                        <a:ext cx="1250743" cy="656260"/>
                      </a:xfrm>
                      <a:prstGeom prst="rect">
                        <a:avLst/>
                      </a:prstGeom>
                      <a:noFill/>
                    </p:spPr>
                  </p:pic>
                </p:oleObj>
              </mc:Fallback>
            </mc:AlternateContent>
          </a:graphicData>
        </a:graphic>
      </p:graphicFrame>
      <p:graphicFrame>
        <p:nvGraphicFramePr>
          <p:cNvPr id="9" name="Object 2"/>
          <p:cNvGraphicFramePr>
            <a:graphicFrameLocks noChangeAspect="1"/>
          </p:cNvGraphicFramePr>
          <p:nvPr>
            <p:extLst>
              <p:ext uri="{D42A27DB-BD31-4B8C-83A1-F6EECF244321}">
                <p14:modId xmlns:p14="http://schemas.microsoft.com/office/powerpoint/2010/main" val="99264009"/>
              </p:ext>
            </p:extLst>
          </p:nvPr>
        </p:nvGraphicFramePr>
        <p:xfrm>
          <a:off x="3745851" y="1235070"/>
          <a:ext cx="1255002" cy="648000"/>
        </p:xfrm>
        <a:graphic>
          <a:graphicData uri="http://schemas.openxmlformats.org/presentationml/2006/ole">
            <mc:AlternateContent xmlns:mc="http://schemas.openxmlformats.org/markup-compatibility/2006">
              <mc:Choice xmlns:v="urn:schemas-microsoft-com:vml" Requires="v">
                <p:oleObj name="Equazione" r:id="rId5" imgW="761760" imgH="393480" progId="Equation.3">
                  <p:embed/>
                </p:oleObj>
              </mc:Choice>
              <mc:Fallback>
                <p:oleObj name="Equazione" r:id="rId5" imgW="761760" imgH="393480" progId="Equation.3">
                  <p:embed/>
                  <p:pic>
                    <p:nvPicPr>
                      <p:cNvPr id="9" name="Object 2"/>
                      <p:cNvPicPr>
                        <a:picLocks noChangeAspect="1" noChangeArrowheads="1"/>
                      </p:cNvPicPr>
                      <p:nvPr/>
                    </p:nvPicPr>
                    <p:blipFill>
                      <a:blip r:embed="rId6"/>
                      <a:srcRect/>
                      <a:stretch>
                        <a:fillRect/>
                      </a:stretch>
                    </p:blipFill>
                    <p:spPr bwMode="auto">
                      <a:xfrm>
                        <a:off x="3745851" y="1235070"/>
                        <a:ext cx="1255002" cy="648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mc:AlternateContent xmlns:mc="http://schemas.openxmlformats.org/markup-compatibility/2006" xmlns:a14="http://schemas.microsoft.com/office/drawing/2010/main">
        <mc:Choice Requires="a14">
          <p:sp>
            <p:nvSpPr>
              <p:cNvPr id="10" name="Object 2"/>
              <p:cNvSpPr txBox="1"/>
              <p:nvPr/>
            </p:nvSpPr>
            <p:spPr bwMode="auto">
              <a:xfrm>
                <a:off x="492738" y="2107862"/>
                <a:ext cx="3880191" cy="2745108"/>
              </a:xfrm>
              <a:prstGeom prst="rect">
                <a:avLst/>
              </a:prstGeom>
              <a:noFill/>
            </p:spPr>
            <p:txBody>
              <a:bodyPr>
                <a:normAutofit/>
              </a:bodyPr>
              <a:lstStyle/>
              <a:p>
                <a:pPr/>
                <a14:m>
                  <m:oMathPara xmlns:m="http://schemas.openxmlformats.org/officeDocument/2006/math">
                    <m:oMathParaPr>
                      <m:jc m:val="left"/>
                    </m:oMathParaPr>
                    <m:oMath xmlns:m="http://schemas.openxmlformats.org/officeDocument/2006/math">
                      <m:sSub>
                        <m:sSubPr>
                          <m:ctrlPr>
                            <a:rPr lang="en-GB" i="1" smtClean="0">
                              <a:solidFill>
                                <a:srgbClr val="000000"/>
                              </a:solidFill>
                              <a:latin typeface="Cambria Math" panose="02040503050406030204" pitchFamily="18" charset="0"/>
                            </a:rPr>
                          </m:ctrlPr>
                        </m:sSubPr>
                        <m:e>
                          <m:r>
                            <a:rPr lang="en-GB" i="1">
                              <a:solidFill>
                                <a:srgbClr val="000000"/>
                              </a:solidFill>
                              <a:latin typeface="Cambria Math" panose="02040503050406030204" pitchFamily="18" charset="0"/>
                            </a:rPr>
                            <m:t>𝐿</m:t>
                          </m:r>
                        </m:e>
                        <m:sub>
                          <m:r>
                            <a:rPr lang="en-GB" i="1">
                              <a:solidFill>
                                <a:srgbClr val="000000"/>
                              </a:solidFill>
                              <a:latin typeface="Cambria Math" panose="02040503050406030204" pitchFamily="18" charset="0"/>
                            </a:rPr>
                            <m:t>0</m:t>
                          </m:r>
                        </m:sub>
                      </m:sSub>
                      <m:r>
                        <a:rPr lang="en-GB" i="1">
                          <a:solidFill>
                            <a:srgbClr val="000000"/>
                          </a:solidFill>
                          <a:latin typeface="Cambria Math" panose="02040503050406030204" pitchFamily="18" charset="0"/>
                        </a:rPr>
                        <m:t>=1→</m:t>
                      </m:r>
                      <m:func>
                        <m:funcPr>
                          <m:ctrlPr>
                            <a:rPr lang="en-GB" i="1">
                              <a:solidFill>
                                <a:srgbClr val="000000"/>
                              </a:solidFill>
                              <a:latin typeface="Cambria Math" panose="02040503050406030204" pitchFamily="18" charset="0"/>
                            </a:rPr>
                          </m:ctrlPr>
                        </m:funcPr>
                        <m:fName>
                          <m:r>
                            <m:rPr>
                              <m:sty m:val="p"/>
                            </m:rPr>
                            <a:rPr lang="en-GB" i="0">
                              <a:solidFill>
                                <a:srgbClr val="000000"/>
                              </a:solidFill>
                              <a:latin typeface="Cambria Math" panose="02040503050406030204" pitchFamily="18" charset="0"/>
                            </a:rPr>
                            <m:t>ln</m:t>
                          </m:r>
                        </m:fName>
                        <m:e>
                          <m:r>
                            <a:rPr lang="en-GB" i="1">
                              <a:solidFill>
                                <a:srgbClr val="000000"/>
                              </a:solidFill>
                              <a:latin typeface="Cambria Math" panose="02040503050406030204" pitchFamily="18" charset="0"/>
                            </a:rPr>
                            <m:t>(</m:t>
                          </m:r>
                        </m:e>
                      </m:func>
                      <m:sSub>
                        <m:sSubPr>
                          <m:ctrlPr>
                            <a:rPr lang="en-GB" i="1">
                              <a:solidFill>
                                <a:srgbClr val="000000"/>
                              </a:solidFill>
                              <a:latin typeface="Cambria Math" panose="02040503050406030204" pitchFamily="18" charset="0"/>
                            </a:rPr>
                          </m:ctrlPr>
                        </m:sSubPr>
                        <m:e>
                          <m:r>
                            <a:rPr lang="en-GB" i="1">
                              <a:solidFill>
                                <a:srgbClr val="000000"/>
                              </a:solidFill>
                              <a:latin typeface="Cambria Math" panose="02040503050406030204" pitchFamily="18" charset="0"/>
                            </a:rPr>
                            <m:t>𝐿</m:t>
                          </m:r>
                        </m:e>
                        <m:sub>
                          <m:r>
                            <a:rPr lang="en-GB" i="1">
                              <a:solidFill>
                                <a:srgbClr val="000000"/>
                              </a:solidFill>
                              <a:latin typeface="Cambria Math" panose="02040503050406030204" pitchFamily="18" charset="0"/>
                            </a:rPr>
                            <m:t>0</m:t>
                          </m:r>
                        </m:sub>
                      </m:sSub>
                      <m:r>
                        <a:rPr lang="en-GB" i="1">
                          <a:solidFill>
                            <a:srgbClr val="000000"/>
                          </a:solidFill>
                          <a:latin typeface="Cambria Math" panose="02040503050406030204" pitchFamily="18" charset="0"/>
                        </a:rPr>
                        <m:t>)=0</m:t>
                      </m:r>
                    </m:oMath>
                  </m:oMathPara>
                </a14:m>
                <a:endParaRPr lang="en-US" i="1" dirty="0">
                  <a:solidFill>
                    <a:srgbClr val="000000"/>
                  </a:solidFill>
                  <a:latin typeface="Cambria Math" panose="02040503050406030204" pitchFamily="18" charset="0"/>
                </a:endParaRPr>
              </a:p>
              <a:p>
                <a:pPr/>
                <a14:m>
                  <m:oMathPara xmlns:m="http://schemas.openxmlformats.org/officeDocument/2006/math">
                    <m:oMathParaPr>
                      <m:jc m:val="left"/>
                    </m:oMathParaPr>
                    <m:oMath xmlns:m="http://schemas.openxmlformats.org/officeDocument/2006/math">
                      <m:func>
                        <m:funcPr>
                          <m:ctrlPr>
                            <a:rPr lang="en-GB" i="1">
                              <a:solidFill>
                                <a:srgbClr val="000000"/>
                              </a:solidFill>
                              <a:latin typeface="Cambria Math" panose="02040503050406030204" pitchFamily="18" charset="0"/>
                            </a:rPr>
                          </m:ctrlPr>
                        </m:funcPr>
                        <m:fName>
                          <m:r>
                            <m:rPr>
                              <m:sty m:val="p"/>
                            </m:rPr>
                            <a:rPr lang="en-GB" i="0">
                              <a:solidFill>
                                <a:srgbClr val="000000"/>
                              </a:solidFill>
                              <a:latin typeface="Cambria Math" panose="02040503050406030204" pitchFamily="18" charset="0"/>
                            </a:rPr>
                            <m:t>ln</m:t>
                          </m:r>
                        </m:fName>
                        <m:e>
                          <m:d>
                            <m:dPr>
                              <m:ctrlPr>
                                <a:rPr lang="en-GB" i="1">
                                  <a:solidFill>
                                    <a:srgbClr val="000000"/>
                                  </a:solidFill>
                                  <a:latin typeface="Cambria Math" panose="02040503050406030204" pitchFamily="18" charset="0"/>
                                </a:rPr>
                              </m:ctrlPr>
                            </m:dPr>
                            <m:e>
                              <m:sSub>
                                <m:sSubPr>
                                  <m:ctrlPr>
                                    <a:rPr lang="en-GB" i="1">
                                      <a:solidFill>
                                        <a:srgbClr val="000000"/>
                                      </a:solidFill>
                                      <a:latin typeface="Cambria Math" panose="02040503050406030204" pitchFamily="18" charset="0"/>
                                    </a:rPr>
                                  </m:ctrlPr>
                                </m:sSubPr>
                                <m:e>
                                  <m:r>
                                    <a:rPr lang="en-GB" i="1">
                                      <a:solidFill>
                                        <a:srgbClr val="000000"/>
                                      </a:solidFill>
                                      <a:latin typeface="Cambria Math" panose="02040503050406030204" pitchFamily="18" charset="0"/>
                                    </a:rPr>
                                    <m:t>𝐿</m:t>
                                  </m:r>
                                </m:e>
                                <m:sub>
                                  <m:r>
                                    <a:rPr lang="en-GB" i="1">
                                      <a:solidFill>
                                        <a:srgbClr val="000000"/>
                                      </a:solidFill>
                                      <a:latin typeface="Cambria Math" panose="02040503050406030204" pitchFamily="18" charset="0"/>
                                    </a:rPr>
                                    <m:t>1</m:t>
                                  </m:r>
                                </m:sub>
                              </m:sSub>
                            </m:e>
                          </m:d>
                        </m:e>
                      </m:func>
                      <m:r>
                        <a:rPr lang="en-GB" i="1">
                          <a:solidFill>
                            <a:srgbClr val="000000"/>
                          </a:solidFill>
                          <a:latin typeface="Cambria Math" panose="02040503050406030204" pitchFamily="18" charset="0"/>
                        </a:rPr>
                        <m:t>=</m:t>
                      </m:r>
                      <m:func>
                        <m:funcPr>
                          <m:ctrlPr>
                            <a:rPr lang="en-GB" i="1">
                              <a:solidFill>
                                <a:srgbClr val="000000"/>
                              </a:solidFill>
                              <a:latin typeface="Cambria Math" panose="02040503050406030204" pitchFamily="18" charset="0"/>
                            </a:rPr>
                          </m:ctrlPr>
                        </m:funcPr>
                        <m:fName>
                          <m:r>
                            <m:rPr>
                              <m:sty m:val="p"/>
                            </m:rPr>
                            <a:rPr lang="en-GB" i="0">
                              <a:solidFill>
                                <a:srgbClr val="000000"/>
                              </a:solidFill>
                              <a:latin typeface="Cambria Math" panose="02040503050406030204" pitchFamily="18" charset="0"/>
                            </a:rPr>
                            <m:t>ln</m:t>
                          </m:r>
                        </m:fName>
                        <m:e>
                          <m:d>
                            <m:dPr>
                              <m:ctrlPr>
                                <a:rPr lang="en-GB" i="1">
                                  <a:solidFill>
                                    <a:srgbClr val="000000"/>
                                  </a:solidFill>
                                  <a:latin typeface="Cambria Math" panose="02040503050406030204" pitchFamily="18" charset="0"/>
                                </a:rPr>
                              </m:ctrlPr>
                            </m:dPr>
                            <m:e>
                              <m:sSub>
                                <m:sSubPr>
                                  <m:ctrlPr>
                                    <a:rPr lang="en-GB" i="1">
                                      <a:solidFill>
                                        <a:srgbClr val="000000"/>
                                      </a:solidFill>
                                      <a:latin typeface="Cambria Math" panose="02040503050406030204" pitchFamily="18" charset="0"/>
                                    </a:rPr>
                                  </m:ctrlPr>
                                </m:sSubPr>
                                <m:e>
                                  <m:r>
                                    <a:rPr lang="en-GB" i="1">
                                      <a:solidFill>
                                        <a:srgbClr val="000000"/>
                                      </a:solidFill>
                                      <a:latin typeface="Cambria Math" panose="02040503050406030204" pitchFamily="18" charset="0"/>
                                    </a:rPr>
                                    <m:t>𝐿</m:t>
                                  </m:r>
                                </m:e>
                                <m:sub>
                                  <m:r>
                                    <a:rPr lang="en-GB" i="1">
                                      <a:solidFill>
                                        <a:srgbClr val="000000"/>
                                      </a:solidFill>
                                      <a:latin typeface="Cambria Math" panose="02040503050406030204" pitchFamily="18" charset="0"/>
                                    </a:rPr>
                                    <m:t>0</m:t>
                                  </m:r>
                                </m:sub>
                              </m:sSub>
                            </m:e>
                          </m:d>
                        </m:e>
                      </m:func>
                      <m:r>
                        <a:rPr lang="en-GB" i="1">
                          <a:solidFill>
                            <a:srgbClr val="000000"/>
                          </a:solidFill>
                          <a:latin typeface="Cambria Math" panose="02040503050406030204" pitchFamily="18" charset="0"/>
                        </a:rPr>
                        <m:t>+</m:t>
                      </m:r>
                      <m:f>
                        <m:fPr>
                          <m:ctrlPr>
                            <a:rPr lang="en-GB" i="1">
                              <a:solidFill>
                                <a:srgbClr val="000000"/>
                              </a:solidFill>
                              <a:latin typeface="Cambria Math" panose="02040503050406030204" pitchFamily="18" charset="0"/>
                            </a:rPr>
                          </m:ctrlPr>
                        </m:fPr>
                        <m:num>
                          <m:sSub>
                            <m:sSubPr>
                              <m:ctrlPr>
                                <a:rPr lang="en-GB" i="1">
                                  <a:solidFill>
                                    <a:srgbClr val="000000"/>
                                  </a:solidFill>
                                  <a:latin typeface="Cambria Math" panose="02040503050406030204" pitchFamily="18" charset="0"/>
                                </a:rPr>
                              </m:ctrlPr>
                            </m:sSubPr>
                            <m:e>
                              <m:r>
                                <a:rPr lang="en-GB" i="1">
                                  <a:solidFill>
                                    <a:srgbClr val="000000"/>
                                  </a:solidFill>
                                  <a:latin typeface="Cambria Math" panose="02040503050406030204" pitchFamily="18" charset="0"/>
                                </a:rPr>
                                <m:t>𝜇</m:t>
                              </m:r>
                            </m:e>
                            <m:sub>
                              <m:r>
                                <a:rPr lang="en-GB" i="1">
                                  <a:solidFill>
                                    <a:srgbClr val="000000"/>
                                  </a:solidFill>
                                  <a:latin typeface="Cambria Math" panose="02040503050406030204" pitchFamily="18" charset="0"/>
                                </a:rPr>
                                <m:t>1</m:t>
                              </m:r>
                            </m:sub>
                          </m:sSub>
                        </m:num>
                        <m:den>
                          <m:sSup>
                            <m:sSupPr>
                              <m:ctrlPr>
                                <a:rPr lang="en-GB" i="1">
                                  <a:solidFill>
                                    <a:srgbClr val="000000"/>
                                  </a:solidFill>
                                  <a:latin typeface="Cambria Math" panose="02040503050406030204" pitchFamily="18" charset="0"/>
                                </a:rPr>
                              </m:ctrlPr>
                            </m:sSupPr>
                            <m:e>
                              <m:r>
                                <a:rPr lang="en-GB" i="1">
                                  <a:solidFill>
                                    <a:srgbClr val="000000"/>
                                  </a:solidFill>
                                  <a:latin typeface="Cambria Math" panose="02040503050406030204" pitchFamily="18" charset="0"/>
                                </a:rPr>
                                <m:t>𝜎</m:t>
                              </m:r>
                            </m:e>
                            <m:sup>
                              <m:r>
                                <a:rPr lang="en-GB" i="1">
                                  <a:solidFill>
                                    <a:srgbClr val="000000"/>
                                  </a:solidFill>
                                  <a:latin typeface="Cambria Math" panose="02040503050406030204" pitchFamily="18" charset="0"/>
                                </a:rPr>
                                <m:t>2</m:t>
                              </m:r>
                            </m:sup>
                          </m:sSup>
                        </m:den>
                      </m:f>
                      <m:d>
                        <m:dPr>
                          <m:ctrlPr>
                            <a:rPr lang="en-GB" i="1">
                              <a:solidFill>
                                <a:srgbClr val="000000"/>
                              </a:solidFill>
                              <a:latin typeface="Cambria Math" panose="02040503050406030204" pitchFamily="18" charset="0"/>
                            </a:rPr>
                          </m:ctrlPr>
                        </m:dPr>
                        <m:e>
                          <m:sSup>
                            <m:sSupPr>
                              <m:ctrlPr>
                                <a:rPr lang="en-US" i="1" dirty="0">
                                  <a:latin typeface="Cambria Math" panose="02040503050406030204" pitchFamily="18" charset="0"/>
                                </a:rPr>
                              </m:ctrlPr>
                            </m:sSupPr>
                            <m:e>
                              <m:r>
                                <a:rPr lang="en-US" i="1" dirty="0">
                                  <a:latin typeface="Cambria Math" panose="02040503050406030204" pitchFamily="18" charset="0"/>
                                </a:rPr>
                                <m:t>𝑟</m:t>
                              </m:r>
                            </m:e>
                            <m:sup>
                              <m:d>
                                <m:dPr>
                                  <m:ctrlPr>
                                    <a:rPr lang="en-US" i="1" dirty="0">
                                      <a:latin typeface="Cambria Math" panose="02040503050406030204" pitchFamily="18" charset="0"/>
                                    </a:rPr>
                                  </m:ctrlPr>
                                </m:dPr>
                                <m:e>
                                  <m:r>
                                    <a:rPr lang="en-US" b="0" i="1" dirty="0" smtClean="0">
                                      <a:latin typeface="Cambria Math" panose="02040503050406030204" pitchFamily="18" charset="0"/>
                                    </a:rPr>
                                    <m:t>1</m:t>
                                  </m:r>
                                </m:e>
                              </m:d>
                            </m:sup>
                          </m:sSup>
                          <m:r>
                            <a:rPr lang="en-GB" i="1">
                              <a:solidFill>
                                <a:srgbClr val="000000"/>
                              </a:solidFill>
                              <a:latin typeface="Cambria Math" panose="02040503050406030204" pitchFamily="18" charset="0"/>
                            </a:rPr>
                            <m:t>−</m:t>
                          </m:r>
                          <m:f>
                            <m:fPr>
                              <m:ctrlPr>
                                <a:rPr lang="en-GB" i="1">
                                  <a:solidFill>
                                    <a:srgbClr val="000000"/>
                                  </a:solidFill>
                                  <a:latin typeface="Cambria Math" panose="02040503050406030204" pitchFamily="18" charset="0"/>
                                </a:rPr>
                              </m:ctrlPr>
                            </m:fPr>
                            <m:num>
                              <m:sSub>
                                <m:sSubPr>
                                  <m:ctrlPr>
                                    <a:rPr lang="en-GB" i="1">
                                      <a:solidFill>
                                        <a:srgbClr val="000000"/>
                                      </a:solidFill>
                                      <a:latin typeface="Cambria Math" panose="02040503050406030204" pitchFamily="18" charset="0"/>
                                    </a:rPr>
                                  </m:ctrlPr>
                                </m:sSubPr>
                                <m:e>
                                  <m:r>
                                    <a:rPr lang="en-GB" i="1">
                                      <a:solidFill>
                                        <a:srgbClr val="000000"/>
                                      </a:solidFill>
                                      <a:latin typeface="Cambria Math" panose="02040503050406030204" pitchFamily="18" charset="0"/>
                                    </a:rPr>
                                    <m:t>𝜇</m:t>
                                  </m:r>
                                </m:e>
                                <m:sub>
                                  <m:r>
                                    <a:rPr lang="en-GB" i="1">
                                      <a:solidFill>
                                        <a:srgbClr val="000000"/>
                                      </a:solidFill>
                                      <a:latin typeface="Cambria Math" panose="02040503050406030204" pitchFamily="18" charset="0"/>
                                    </a:rPr>
                                    <m:t>1</m:t>
                                  </m:r>
                                </m:sub>
                              </m:sSub>
                            </m:num>
                            <m:den>
                              <m:r>
                                <a:rPr lang="en-GB" i="1">
                                  <a:solidFill>
                                    <a:srgbClr val="000000"/>
                                  </a:solidFill>
                                  <a:latin typeface="Cambria Math" panose="02040503050406030204" pitchFamily="18" charset="0"/>
                                </a:rPr>
                                <m:t>2</m:t>
                              </m:r>
                            </m:den>
                          </m:f>
                        </m:e>
                      </m:d>
                    </m:oMath>
                    <m:oMath xmlns:m="http://schemas.openxmlformats.org/officeDocument/2006/math">
                      <m:func>
                        <m:funcPr>
                          <m:ctrlPr>
                            <a:rPr lang="en-GB" i="1">
                              <a:solidFill>
                                <a:srgbClr val="000000"/>
                              </a:solidFill>
                              <a:latin typeface="Cambria Math" panose="02040503050406030204" pitchFamily="18" charset="0"/>
                            </a:rPr>
                          </m:ctrlPr>
                        </m:funcPr>
                        <m:fName>
                          <m:r>
                            <m:rPr>
                              <m:sty m:val="p"/>
                            </m:rPr>
                            <a:rPr lang="en-GB" i="0">
                              <a:solidFill>
                                <a:srgbClr val="000000"/>
                              </a:solidFill>
                              <a:latin typeface="Cambria Math" panose="02040503050406030204" pitchFamily="18" charset="0"/>
                            </a:rPr>
                            <m:t>ln</m:t>
                          </m:r>
                        </m:fName>
                        <m:e>
                          <m:d>
                            <m:dPr>
                              <m:ctrlPr>
                                <a:rPr lang="en-GB" i="1">
                                  <a:solidFill>
                                    <a:srgbClr val="000000"/>
                                  </a:solidFill>
                                  <a:latin typeface="Cambria Math" panose="02040503050406030204" pitchFamily="18" charset="0"/>
                                </a:rPr>
                              </m:ctrlPr>
                            </m:dPr>
                            <m:e>
                              <m:sSub>
                                <m:sSubPr>
                                  <m:ctrlPr>
                                    <a:rPr lang="en-GB" i="1">
                                      <a:solidFill>
                                        <a:srgbClr val="000000"/>
                                      </a:solidFill>
                                      <a:latin typeface="Cambria Math" panose="02040503050406030204" pitchFamily="18" charset="0"/>
                                    </a:rPr>
                                  </m:ctrlPr>
                                </m:sSubPr>
                                <m:e>
                                  <m:r>
                                    <a:rPr lang="en-GB" i="1">
                                      <a:solidFill>
                                        <a:srgbClr val="000000"/>
                                      </a:solidFill>
                                      <a:latin typeface="Cambria Math" panose="02040503050406030204" pitchFamily="18" charset="0"/>
                                    </a:rPr>
                                    <m:t>𝐿</m:t>
                                  </m:r>
                                </m:e>
                                <m:sub>
                                  <m:r>
                                    <a:rPr lang="en-GB" i="1">
                                      <a:solidFill>
                                        <a:srgbClr val="000000"/>
                                      </a:solidFill>
                                      <a:latin typeface="Cambria Math" panose="02040503050406030204" pitchFamily="18" charset="0"/>
                                    </a:rPr>
                                    <m:t>2</m:t>
                                  </m:r>
                                </m:sub>
                              </m:sSub>
                            </m:e>
                          </m:d>
                        </m:e>
                      </m:func>
                      <m:r>
                        <a:rPr lang="en-GB" i="1">
                          <a:solidFill>
                            <a:srgbClr val="000000"/>
                          </a:solidFill>
                          <a:latin typeface="Cambria Math" panose="02040503050406030204" pitchFamily="18" charset="0"/>
                        </a:rPr>
                        <m:t>=</m:t>
                      </m:r>
                      <m:func>
                        <m:funcPr>
                          <m:ctrlPr>
                            <a:rPr lang="en-GB" i="1">
                              <a:solidFill>
                                <a:srgbClr val="000000"/>
                              </a:solidFill>
                              <a:latin typeface="Cambria Math" panose="02040503050406030204" pitchFamily="18" charset="0"/>
                            </a:rPr>
                          </m:ctrlPr>
                        </m:funcPr>
                        <m:fName>
                          <m:r>
                            <m:rPr>
                              <m:sty m:val="p"/>
                            </m:rPr>
                            <a:rPr lang="en-GB" i="0">
                              <a:solidFill>
                                <a:srgbClr val="000000"/>
                              </a:solidFill>
                              <a:latin typeface="Cambria Math" panose="02040503050406030204" pitchFamily="18" charset="0"/>
                            </a:rPr>
                            <m:t>ln</m:t>
                          </m:r>
                        </m:fName>
                        <m:e>
                          <m:d>
                            <m:dPr>
                              <m:ctrlPr>
                                <a:rPr lang="en-GB" i="1">
                                  <a:solidFill>
                                    <a:srgbClr val="000000"/>
                                  </a:solidFill>
                                  <a:latin typeface="Cambria Math" panose="02040503050406030204" pitchFamily="18" charset="0"/>
                                </a:rPr>
                              </m:ctrlPr>
                            </m:dPr>
                            <m:e>
                              <m:sSub>
                                <m:sSubPr>
                                  <m:ctrlPr>
                                    <a:rPr lang="en-GB" i="1">
                                      <a:solidFill>
                                        <a:srgbClr val="000000"/>
                                      </a:solidFill>
                                      <a:latin typeface="Cambria Math" panose="02040503050406030204" pitchFamily="18" charset="0"/>
                                    </a:rPr>
                                  </m:ctrlPr>
                                </m:sSubPr>
                                <m:e>
                                  <m:r>
                                    <a:rPr lang="en-GB" i="1">
                                      <a:solidFill>
                                        <a:srgbClr val="000000"/>
                                      </a:solidFill>
                                      <a:latin typeface="Cambria Math" panose="02040503050406030204" pitchFamily="18" charset="0"/>
                                    </a:rPr>
                                    <m:t>𝐿</m:t>
                                  </m:r>
                                </m:e>
                                <m:sub>
                                  <m:r>
                                    <a:rPr lang="en-GB" i="1">
                                      <a:solidFill>
                                        <a:srgbClr val="000000"/>
                                      </a:solidFill>
                                      <a:latin typeface="Cambria Math" panose="02040503050406030204" pitchFamily="18" charset="0"/>
                                    </a:rPr>
                                    <m:t>1</m:t>
                                  </m:r>
                                </m:sub>
                              </m:sSub>
                            </m:e>
                          </m:d>
                        </m:e>
                      </m:func>
                      <m:r>
                        <a:rPr lang="en-GB" i="1">
                          <a:solidFill>
                            <a:srgbClr val="000000"/>
                          </a:solidFill>
                          <a:latin typeface="Cambria Math" panose="02040503050406030204" pitchFamily="18" charset="0"/>
                        </a:rPr>
                        <m:t>+</m:t>
                      </m:r>
                      <m:f>
                        <m:fPr>
                          <m:ctrlPr>
                            <a:rPr lang="en-GB" i="1">
                              <a:solidFill>
                                <a:srgbClr val="000000"/>
                              </a:solidFill>
                              <a:latin typeface="Cambria Math" panose="02040503050406030204" pitchFamily="18" charset="0"/>
                            </a:rPr>
                          </m:ctrlPr>
                        </m:fPr>
                        <m:num>
                          <m:sSub>
                            <m:sSubPr>
                              <m:ctrlPr>
                                <a:rPr lang="en-GB" i="1">
                                  <a:solidFill>
                                    <a:srgbClr val="000000"/>
                                  </a:solidFill>
                                  <a:latin typeface="Cambria Math" panose="02040503050406030204" pitchFamily="18" charset="0"/>
                                </a:rPr>
                              </m:ctrlPr>
                            </m:sSubPr>
                            <m:e>
                              <m:r>
                                <a:rPr lang="en-GB" i="1">
                                  <a:solidFill>
                                    <a:srgbClr val="000000"/>
                                  </a:solidFill>
                                  <a:latin typeface="Cambria Math" panose="02040503050406030204" pitchFamily="18" charset="0"/>
                                </a:rPr>
                                <m:t>𝜇</m:t>
                              </m:r>
                            </m:e>
                            <m:sub>
                              <m:r>
                                <a:rPr lang="en-GB" i="1">
                                  <a:solidFill>
                                    <a:srgbClr val="000000"/>
                                  </a:solidFill>
                                  <a:latin typeface="Cambria Math" panose="02040503050406030204" pitchFamily="18" charset="0"/>
                                </a:rPr>
                                <m:t>1</m:t>
                              </m:r>
                            </m:sub>
                          </m:sSub>
                        </m:num>
                        <m:den>
                          <m:sSup>
                            <m:sSupPr>
                              <m:ctrlPr>
                                <a:rPr lang="en-GB" i="1">
                                  <a:solidFill>
                                    <a:srgbClr val="000000"/>
                                  </a:solidFill>
                                  <a:latin typeface="Cambria Math" panose="02040503050406030204" pitchFamily="18" charset="0"/>
                                </a:rPr>
                              </m:ctrlPr>
                            </m:sSupPr>
                            <m:e>
                              <m:r>
                                <a:rPr lang="en-GB" i="1">
                                  <a:solidFill>
                                    <a:srgbClr val="000000"/>
                                  </a:solidFill>
                                  <a:latin typeface="Cambria Math" panose="02040503050406030204" pitchFamily="18" charset="0"/>
                                </a:rPr>
                                <m:t>𝜎</m:t>
                              </m:r>
                            </m:e>
                            <m:sup>
                              <m:r>
                                <a:rPr lang="en-GB" i="1">
                                  <a:solidFill>
                                    <a:srgbClr val="000000"/>
                                  </a:solidFill>
                                  <a:latin typeface="Cambria Math" panose="02040503050406030204" pitchFamily="18" charset="0"/>
                                </a:rPr>
                                <m:t>2</m:t>
                              </m:r>
                            </m:sup>
                          </m:sSup>
                        </m:den>
                      </m:f>
                      <m:d>
                        <m:dPr>
                          <m:ctrlPr>
                            <a:rPr lang="en-GB" i="1">
                              <a:solidFill>
                                <a:srgbClr val="000000"/>
                              </a:solidFill>
                              <a:latin typeface="Cambria Math" panose="02040503050406030204" pitchFamily="18" charset="0"/>
                            </a:rPr>
                          </m:ctrlPr>
                        </m:dPr>
                        <m:e>
                          <m:sSup>
                            <m:sSupPr>
                              <m:ctrlPr>
                                <a:rPr lang="en-US" i="1" dirty="0">
                                  <a:latin typeface="Cambria Math" panose="02040503050406030204" pitchFamily="18" charset="0"/>
                                </a:rPr>
                              </m:ctrlPr>
                            </m:sSupPr>
                            <m:e>
                              <m:r>
                                <a:rPr lang="en-US" i="1" dirty="0">
                                  <a:latin typeface="Cambria Math" panose="02040503050406030204" pitchFamily="18" charset="0"/>
                                </a:rPr>
                                <m:t>𝑟</m:t>
                              </m:r>
                            </m:e>
                            <m:sup>
                              <m:d>
                                <m:dPr>
                                  <m:ctrlPr>
                                    <a:rPr lang="en-US" i="1" dirty="0">
                                      <a:latin typeface="Cambria Math" panose="02040503050406030204" pitchFamily="18" charset="0"/>
                                    </a:rPr>
                                  </m:ctrlPr>
                                </m:dPr>
                                <m:e>
                                  <m:r>
                                    <a:rPr lang="en-US" b="0" i="1" dirty="0" smtClean="0">
                                      <a:latin typeface="Cambria Math" panose="02040503050406030204" pitchFamily="18" charset="0"/>
                                    </a:rPr>
                                    <m:t>2</m:t>
                                  </m:r>
                                </m:e>
                              </m:d>
                            </m:sup>
                          </m:sSup>
                          <m:r>
                            <a:rPr lang="en-GB" i="1">
                              <a:solidFill>
                                <a:srgbClr val="000000"/>
                              </a:solidFill>
                              <a:latin typeface="Cambria Math" panose="02040503050406030204" pitchFamily="18" charset="0"/>
                            </a:rPr>
                            <m:t>−</m:t>
                          </m:r>
                          <m:f>
                            <m:fPr>
                              <m:ctrlPr>
                                <a:rPr lang="en-GB" i="1">
                                  <a:solidFill>
                                    <a:srgbClr val="000000"/>
                                  </a:solidFill>
                                  <a:latin typeface="Cambria Math" panose="02040503050406030204" pitchFamily="18" charset="0"/>
                                </a:rPr>
                              </m:ctrlPr>
                            </m:fPr>
                            <m:num>
                              <m:sSub>
                                <m:sSubPr>
                                  <m:ctrlPr>
                                    <a:rPr lang="en-GB" i="1">
                                      <a:solidFill>
                                        <a:srgbClr val="000000"/>
                                      </a:solidFill>
                                      <a:latin typeface="Cambria Math" panose="02040503050406030204" pitchFamily="18" charset="0"/>
                                    </a:rPr>
                                  </m:ctrlPr>
                                </m:sSubPr>
                                <m:e>
                                  <m:r>
                                    <a:rPr lang="en-GB" i="1">
                                      <a:solidFill>
                                        <a:srgbClr val="000000"/>
                                      </a:solidFill>
                                      <a:latin typeface="Cambria Math" panose="02040503050406030204" pitchFamily="18" charset="0"/>
                                    </a:rPr>
                                    <m:t>𝜇</m:t>
                                  </m:r>
                                </m:e>
                                <m:sub>
                                  <m:r>
                                    <a:rPr lang="en-GB" i="1">
                                      <a:solidFill>
                                        <a:srgbClr val="000000"/>
                                      </a:solidFill>
                                      <a:latin typeface="Cambria Math" panose="02040503050406030204" pitchFamily="18" charset="0"/>
                                    </a:rPr>
                                    <m:t>1</m:t>
                                  </m:r>
                                </m:sub>
                              </m:sSub>
                            </m:num>
                            <m:den>
                              <m:r>
                                <a:rPr lang="en-GB" i="1">
                                  <a:solidFill>
                                    <a:srgbClr val="000000"/>
                                  </a:solidFill>
                                  <a:latin typeface="Cambria Math" panose="02040503050406030204" pitchFamily="18" charset="0"/>
                                </a:rPr>
                                <m:t>2</m:t>
                              </m:r>
                            </m:den>
                          </m:f>
                        </m:e>
                      </m:d>
                    </m:oMath>
                  </m:oMathPara>
                </a14:m>
                <a:endParaRPr lang="en-GB" dirty="0"/>
              </a:p>
            </p:txBody>
          </p:sp>
        </mc:Choice>
        <mc:Fallback xmlns="">
          <p:sp>
            <p:nvSpPr>
              <p:cNvPr id="10" name="Object 2"/>
              <p:cNvSpPr txBox="1">
                <a:spLocks noRot="1" noChangeAspect="1" noMove="1" noResize="1" noEditPoints="1" noAdjustHandles="1" noChangeArrowheads="1" noChangeShapeType="1" noTextEdit="1"/>
              </p:cNvSpPr>
              <p:nvPr/>
            </p:nvSpPr>
            <p:spPr bwMode="auto">
              <a:xfrm>
                <a:off x="492738" y="2107862"/>
                <a:ext cx="3880191" cy="2745108"/>
              </a:xfrm>
              <a:prstGeom prst="rect">
                <a:avLst/>
              </a:prstGeom>
              <a:blipFill>
                <a:blip r:embed="rId8"/>
                <a:stretch>
                  <a:fillRect/>
                </a:stretch>
              </a:blipFill>
            </p:spPr>
            <p:txBody>
              <a:bodyPr/>
              <a:lstStyle/>
              <a:p>
                <a:r>
                  <a:rPr lang="en-GB">
                    <a:noFill/>
                  </a:rPr>
                  <a:t> </a:t>
                </a:r>
              </a:p>
            </p:txBody>
          </p:sp>
        </mc:Fallback>
      </mc:AlternateContent>
      <p:graphicFrame>
        <p:nvGraphicFramePr>
          <p:cNvPr id="11" name="Object 4"/>
          <p:cNvGraphicFramePr>
            <a:graphicFrameLocks noChangeAspect="1"/>
          </p:cNvGraphicFramePr>
          <p:nvPr>
            <p:extLst>
              <p:ext uri="{D42A27DB-BD31-4B8C-83A1-F6EECF244321}">
                <p14:modId xmlns:p14="http://schemas.microsoft.com/office/powerpoint/2010/main" val="1133146864"/>
              </p:ext>
            </p:extLst>
          </p:nvPr>
        </p:nvGraphicFramePr>
        <p:xfrm>
          <a:off x="5664530" y="1031076"/>
          <a:ext cx="1247775" cy="407987"/>
        </p:xfrm>
        <a:graphic>
          <a:graphicData uri="http://schemas.openxmlformats.org/presentationml/2006/ole">
            <mc:AlternateContent xmlns:mc="http://schemas.openxmlformats.org/markup-compatibility/2006">
              <mc:Choice xmlns:v="urn:schemas-microsoft-com:vml" Requires="v">
                <p:oleObj name="Equazione" r:id="rId9" imgW="660240" imgH="215640" progId="Equation.3">
                  <p:embed/>
                </p:oleObj>
              </mc:Choice>
              <mc:Fallback>
                <p:oleObj name="Equazione" r:id="rId9" imgW="660240" imgH="215640" progId="Equation.3">
                  <p:embed/>
                  <p:pic>
                    <p:nvPicPr>
                      <p:cNvPr id="11" name="Object 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664530" y="1031076"/>
                        <a:ext cx="1247775" cy="407987"/>
                      </a:xfrm>
                      <a:prstGeom prst="rect">
                        <a:avLst/>
                      </a:prstGeom>
                      <a:solidFill>
                        <a:srgbClr val="FF0000"/>
                      </a:solidFill>
                    </p:spPr>
                  </p:pic>
                </p:oleObj>
              </mc:Fallback>
            </mc:AlternateContent>
          </a:graphicData>
        </a:graphic>
      </p:graphicFrame>
      <p:graphicFrame>
        <p:nvGraphicFramePr>
          <p:cNvPr id="13" name="Object 4"/>
          <p:cNvGraphicFramePr>
            <a:graphicFrameLocks noChangeAspect="1"/>
          </p:cNvGraphicFramePr>
          <p:nvPr>
            <p:extLst>
              <p:ext uri="{D42A27DB-BD31-4B8C-83A1-F6EECF244321}">
                <p14:modId xmlns:p14="http://schemas.microsoft.com/office/powerpoint/2010/main" val="2718315747"/>
              </p:ext>
            </p:extLst>
          </p:nvPr>
        </p:nvGraphicFramePr>
        <p:xfrm>
          <a:off x="5664530" y="5454028"/>
          <a:ext cx="1271588" cy="431800"/>
        </p:xfrm>
        <a:graphic>
          <a:graphicData uri="http://schemas.openxmlformats.org/presentationml/2006/ole">
            <mc:AlternateContent xmlns:mc="http://schemas.openxmlformats.org/markup-compatibility/2006">
              <mc:Choice xmlns:v="urn:schemas-microsoft-com:vml" Requires="v">
                <p:oleObj name="Equazione" r:id="rId11" imgW="672840" imgH="228600" progId="Equation.3">
                  <p:embed/>
                </p:oleObj>
              </mc:Choice>
              <mc:Fallback>
                <p:oleObj name="Equazione" r:id="rId11" imgW="672840" imgH="228600" progId="Equation.3">
                  <p:embed/>
                  <p:pic>
                    <p:nvPicPr>
                      <p:cNvPr id="13" name="Object 4"/>
                      <p:cNvPicPr>
                        <a:picLocks noChangeAspect="1" noChangeArrowheads="1"/>
                      </p:cNvPicPr>
                      <p:nvPr/>
                    </p:nvPicPr>
                    <p:blipFill>
                      <a:blip r:embed="rId12"/>
                      <a:srcRect/>
                      <a:stretch>
                        <a:fillRect/>
                      </a:stretch>
                    </p:blipFill>
                    <p:spPr bwMode="auto">
                      <a:xfrm>
                        <a:off x="5664530" y="5454028"/>
                        <a:ext cx="1271588" cy="431800"/>
                      </a:xfrm>
                      <a:prstGeom prst="rect">
                        <a:avLst/>
                      </a:prstGeom>
                      <a:solidFill>
                        <a:srgbClr val="00B050"/>
                      </a:solidFill>
                    </p:spPr>
                  </p:pic>
                </p:oleObj>
              </mc:Fallback>
            </mc:AlternateContent>
          </a:graphicData>
        </a:graphic>
      </p:graphicFrame>
      <p:cxnSp>
        <p:nvCxnSpPr>
          <p:cNvPr id="16" name="Connettore 2 15"/>
          <p:cNvCxnSpPr/>
          <p:nvPr/>
        </p:nvCxnSpPr>
        <p:spPr bwMode="auto">
          <a:xfrm flipV="1">
            <a:off x="5315581" y="1122841"/>
            <a:ext cx="0" cy="4951388"/>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30" name="Connettore 1 29"/>
          <p:cNvCxnSpPr/>
          <p:nvPr/>
        </p:nvCxnSpPr>
        <p:spPr bwMode="auto">
          <a:xfrm>
            <a:off x="5237018" y="1559070"/>
            <a:ext cx="3487882"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1" name="Connettore 1 30"/>
          <p:cNvCxnSpPr/>
          <p:nvPr/>
        </p:nvCxnSpPr>
        <p:spPr bwMode="auto">
          <a:xfrm>
            <a:off x="5237018" y="5341798"/>
            <a:ext cx="3487882"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32" name="Rettangolo 31"/>
          <p:cNvSpPr/>
          <p:nvPr/>
        </p:nvSpPr>
        <p:spPr>
          <a:xfrm>
            <a:off x="7222744" y="2528697"/>
            <a:ext cx="1769423" cy="707886"/>
          </a:xfrm>
          <a:prstGeom prst="rect">
            <a:avLst/>
          </a:prstGeom>
          <a:solidFill>
            <a:srgbClr val="FFC000"/>
          </a:solidFill>
        </p:spPr>
        <p:txBody>
          <a:bodyPr wrap="square">
            <a:spAutoFit/>
          </a:bodyPr>
          <a:lstStyle/>
          <a:p>
            <a:r>
              <a:rPr lang="en-US" sz="2000" dirty="0">
                <a:solidFill>
                  <a:srgbClr val="000000"/>
                </a:solidFill>
                <a:latin typeface="Arial" pitchFamily="34" charset="0"/>
              </a:rPr>
              <a:t>Not enough </a:t>
            </a:r>
          </a:p>
          <a:p>
            <a:r>
              <a:rPr lang="en-US" sz="2000" dirty="0">
                <a:solidFill>
                  <a:srgbClr val="000000"/>
                </a:solidFill>
                <a:latin typeface="Arial" pitchFamily="34" charset="0"/>
              </a:rPr>
              <a:t>information</a:t>
            </a:r>
          </a:p>
        </p:txBody>
      </p:sp>
      <mc:AlternateContent xmlns:mc="http://schemas.openxmlformats.org/markup-compatibility/2006" xmlns:a14="http://schemas.microsoft.com/office/drawing/2010/main">
        <mc:Choice Requires="a14">
          <p:sp>
            <p:nvSpPr>
              <p:cNvPr id="33" name="Object 2"/>
              <p:cNvSpPr txBox="1"/>
              <p:nvPr/>
            </p:nvSpPr>
            <p:spPr bwMode="auto">
              <a:xfrm>
                <a:off x="4873625" y="733425"/>
                <a:ext cx="693738" cy="388938"/>
              </a:xfrm>
              <a:prstGeom prst="rect">
                <a:avLst/>
              </a:prstGeom>
              <a:noFill/>
            </p:spPr>
            <p:txBody>
              <a:bodyPr>
                <a:normAutofit/>
              </a:bodyPr>
              <a:lstStyle/>
              <a:p>
                <a:pPr/>
                <a14:m>
                  <m:oMathPara xmlns:m="http://schemas.openxmlformats.org/officeDocument/2006/math">
                    <m:oMathParaPr>
                      <m:jc m:val="left"/>
                    </m:oMathParaPr>
                    <m:oMath xmlns:m="http://schemas.openxmlformats.org/officeDocument/2006/math">
                      <m:func>
                        <m:funcPr>
                          <m:ctrlPr>
                            <a:rPr lang="en-GB" i="1" smtClean="0">
                              <a:solidFill>
                                <a:srgbClr val="000000"/>
                              </a:solidFill>
                              <a:latin typeface="Cambria Math" panose="02040503050406030204" pitchFamily="18" charset="0"/>
                            </a:rPr>
                          </m:ctrlPr>
                        </m:funcPr>
                        <m:fName>
                          <m:r>
                            <m:rPr>
                              <m:sty m:val="p"/>
                            </m:rPr>
                            <a:rPr lang="en-GB" i="0">
                              <a:solidFill>
                                <a:srgbClr val="000000"/>
                              </a:solidFill>
                              <a:latin typeface="Cambria Math" panose="02040503050406030204" pitchFamily="18" charset="0"/>
                            </a:rPr>
                            <m:t>ln</m:t>
                          </m:r>
                        </m:fName>
                        <m:e>
                          <m:d>
                            <m:dPr>
                              <m:ctrlPr>
                                <a:rPr lang="en-GB" i="1">
                                  <a:solidFill>
                                    <a:srgbClr val="000000"/>
                                  </a:solidFill>
                                  <a:latin typeface="Cambria Math" panose="02040503050406030204" pitchFamily="18" charset="0"/>
                                </a:rPr>
                              </m:ctrlPr>
                            </m:dPr>
                            <m:e>
                              <m:sSub>
                                <m:sSubPr>
                                  <m:ctrlPr>
                                    <a:rPr lang="en-GB" i="1">
                                      <a:solidFill>
                                        <a:srgbClr val="000000"/>
                                      </a:solidFill>
                                      <a:latin typeface="Cambria Math" panose="02040503050406030204" pitchFamily="18" charset="0"/>
                                    </a:rPr>
                                  </m:ctrlPr>
                                </m:sSubPr>
                                <m:e>
                                  <m:r>
                                    <a:rPr lang="en-GB" i="1">
                                      <a:solidFill>
                                        <a:srgbClr val="000000"/>
                                      </a:solidFill>
                                      <a:latin typeface="Cambria Math" panose="02040503050406030204" pitchFamily="18" charset="0"/>
                                    </a:rPr>
                                    <m:t>𝐿</m:t>
                                  </m:r>
                                </m:e>
                                <m:sub>
                                  <m:r>
                                    <a:rPr lang="en-US" b="0" i="1" smtClean="0">
                                      <a:solidFill>
                                        <a:srgbClr val="000000"/>
                                      </a:solidFill>
                                      <a:latin typeface="Cambria Math" panose="02040503050406030204" pitchFamily="18" charset="0"/>
                                    </a:rPr>
                                    <m:t>𝑇</m:t>
                                  </m:r>
                                </m:sub>
                              </m:sSub>
                            </m:e>
                          </m:d>
                        </m:e>
                      </m:func>
                    </m:oMath>
                  </m:oMathPara>
                </a14:m>
                <a:endParaRPr lang="en-GB" dirty="0"/>
              </a:p>
            </p:txBody>
          </p:sp>
        </mc:Choice>
        <mc:Fallback xmlns="">
          <p:sp>
            <p:nvSpPr>
              <p:cNvPr id="33" name="Object 2"/>
              <p:cNvSpPr txBox="1">
                <a:spLocks noRot="1" noChangeAspect="1" noMove="1" noResize="1" noEditPoints="1" noAdjustHandles="1" noChangeArrowheads="1" noChangeShapeType="1" noTextEdit="1"/>
              </p:cNvSpPr>
              <p:nvPr/>
            </p:nvSpPr>
            <p:spPr bwMode="auto">
              <a:xfrm>
                <a:off x="4873625" y="733425"/>
                <a:ext cx="693738" cy="388938"/>
              </a:xfrm>
              <a:prstGeom prst="rect">
                <a:avLst/>
              </a:prstGeom>
              <a:blipFill>
                <a:blip r:embed="rId13"/>
                <a:stretch>
                  <a:fillRect r="-1754"/>
                </a:stretch>
              </a:blipFill>
            </p:spPr>
            <p:txBody>
              <a:bodyPr/>
              <a:lstStyle/>
              <a:p>
                <a:r>
                  <a:rPr lang="en-GB">
                    <a:noFill/>
                  </a:rPr>
                  <a:t> </a:t>
                </a:r>
              </a:p>
            </p:txBody>
          </p:sp>
        </mc:Fallback>
      </mc:AlternateContent>
      <p:cxnSp>
        <p:nvCxnSpPr>
          <p:cNvPr id="35" name="Connettore 2 34"/>
          <p:cNvCxnSpPr/>
          <p:nvPr/>
        </p:nvCxnSpPr>
        <p:spPr bwMode="auto">
          <a:xfrm flipV="1">
            <a:off x="5289852" y="2737581"/>
            <a:ext cx="631977" cy="701675"/>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39" name="Connettore 2 38"/>
          <p:cNvCxnSpPr/>
          <p:nvPr/>
        </p:nvCxnSpPr>
        <p:spPr bwMode="auto">
          <a:xfrm flipV="1">
            <a:off x="5972428" y="2305701"/>
            <a:ext cx="754943" cy="435471"/>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41" name="Connettore 2 40"/>
          <p:cNvCxnSpPr>
            <a:endCxn id="32" idx="1"/>
          </p:cNvCxnSpPr>
          <p:nvPr/>
        </p:nvCxnSpPr>
        <p:spPr bwMode="auto">
          <a:xfrm>
            <a:off x="6727371" y="2286702"/>
            <a:ext cx="495373" cy="595938"/>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45" name="CasellaDiTesto 44"/>
          <p:cNvSpPr txBox="1"/>
          <p:nvPr/>
        </p:nvSpPr>
        <p:spPr>
          <a:xfrm>
            <a:off x="6580726" y="3507724"/>
            <a:ext cx="314510" cy="338554"/>
          </a:xfrm>
          <a:prstGeom prst="rect">
            <a:avLst/>
          </a:prstGeom>
          <a:noFill/>
        </p:spPr>
        <p:txBody>
          <a:bodyPr wrap="none" rtlCol="0">
            <a:spAutoFit/>
          </a:bodyPr>
          <a:lstStyle/>
          <a:p>
            <a:pPr eaLnBrk="1" hangingPunct="1"/>
            <a:r>
              <a:rPr lang="it-IT" sz="1600" dirty="0">
                <a:solidFill>
                  <a:srgbClr val="000000"/>
                </a:solidFill>
                <a:latin typeface="Verdana"/>
              </a:rPr>
              <a:t>2</a:t>
            </a:r>
          </a:p>
        </p:txBody>
      </p:sp>
      <p:sp>
        <p:nvSpPr>
          <p:cNvPr id="46" name="CasellaDiTesto 45"/>
          <p:cNvSpPr txBox="1"/>
          <p:nvPr/>
        </p:nvSpPr>
        <p:spPr>
          <a:xfrm>
            <a:off x="5885344" y="3480416"/>
            <a:ext cx="314510" cy="338554"/>
          </a:xfrm>
          <a:prstGeom prst="rect">
            <a:avLst/>
          </a:prstGeom>
          <a:noFill/>
        </p:spPr>
        <p:txBody>
          <a:bodyPr wrap="none" rtlCol="0">
            <a:spAutoFit/>
          </a:bodyPr>
          <a:lstStyle/>
          <a:p>
            <a:pPr eaLnBrk="1" hangingPunct="1"/>
            <a:r>
              <a:rPr lang="it-IT" sz="1600" dirty="0">
                <a:solidFill>
                  <a:srgbClr val="000000"/>
                </a:solidFill>
                <a:latin typeface="Verdana"/>
              </a:rPr>
              <a:t>1</a:t>
            </a:r>
          </a:p>
        </p:txBody>
      </p:sp>
      <p:sp>
        <p:nvSpPr>
          <p:cNvPr id="47" name="CasellaDiTesto 46"/>
          <p:cNvSpPr txBox="1"/>
          <p:nvPr/>
        </p:nvSpPr>
        <p:spPr>
          <a:xfrm>
            <a:off x="7222744" y="3504962"/>
            <a:ext cx="314510" cy="338554"/>
          </a:xfrm>
          <a:prstGeom prst="rect">
            <a:avLst/>
          </a:prstGeom>
          <a:noFill/>
        </p:spPr>
        <p:txBody>
          <a:bodyPr wrap="none" rtlCol="0">
            <a:spAutoFit/>
          </a:bodyPr>
          <a:lstStyle/>
          <a:p>
            <a:pPr eaLnBrk="1" hangingPunct="1"/>
            <a:r>
              <a:rPr lang="it-IT" sz="1600" dirty="0">
                <a:solidFill>
                  <a:srgbClr val="000000"/>
                </a:solidFill>
                <a:latin typeface="Verdana"/>
              </a:rPr>
              <a:t>3</a:t>
            </a:r>
          </a:p>
        </p:txBody>
      </p:sp>
      <p:sp>
        <p:nvSpPr>
          <p:cNvPr id="19" name="CasellaDiTesto 18"/>
          <p:cNvSpPr txBox="1"/>
          <p:nvPr/>
        </p:nvSpPr>
        <p:spPr>
          <a:xfrm>
            <a:off x="4753801" y="3259981"/>
            <a:ext cx="314510" cy="338554"/>
          </a:xfrm>
          <a:prstGeom prst="rect">
            <a:avLst/>
          </a:prstGeom>
          <a:noFill/>
        </p:spPr>
        <p:txBody>
          <a:bodyPr wrap="none" rtlCol="0">
            <a:spAutoFit/>
          </a:bodyPr>
          <a:lstStyle/>
          <a:p>
            <a:pPr eaLnBrk="1" hangingPunct="1"/>
            <a:r>
              <a:rPr lang="it-IT" sz="1600" dirty="0">
                <a:solidFill>
                  <a:srgbClr val="000000"/>
                </a:solidFill>
                <a:latin typeface="Verdana"/>
              </a:rPr>
              <a:t>0</a:t>
            </a:r>
          </a:p>
        </p:txBody>
      </p:sp>
      <p:cxnSp>
        <p:nvCxnSpPr>
          <p:cNvPr id="20" name="Connettore 1 19"/>
          <p:cNvCxnSpPr/>
          <p:nvPr/>
        </p:nvCxnSpPr>
        <p:spPr bwMode="auto">
          <a:xfrm>
            <a:off x="5283908" y="3436804"/>
            <a:ext cx="3487882" cy="0"/>
          </a:xfrm>
          <a:prstGeom prst="line">
            <a:avLst/>
          </a:prstGeom>
          <a:solidFill>
            <a:schemeClr val="accent1"/>
          </a:solidFill>
          <a:ln w="9525" cap="flat" cmpd="sng" algn="ctr">
            <a:solidFill>
              <a:schemeClr val="tx1"/>
            </a:solidFill>
            <a:prstDash val="solid"/>
            <a:round/>
            <a:headEnd type="none" w="med" len="med"/>
            <a:tailEnd type="triangle" w="med" len="med"/>
          </a:ln>
          <a:effectLst/>
        </p:spPr>
      </p:cxnSp>
      <p:sp>
        <p:nvSpPr>
          <p:cNvPr id="21" name="Rettangolo 20"/>
          <p:cNvSpPr/>
          <p:nvPr/>
        </p:nvSpPr>
        <p:spPr>
          <a:xfrm>
            <a:off x="7285199" y="4097267"/>
            <a:ext cx="1769423" cy="707886"/>
          </a:xfrm>
          <a:prstGeom prst="rect">
            <a:avLst/>
          </a:prstGeom>
          <a:solidFill>
            <a:srgbClr val="FFC000"/>
          </a:solidFill>
        </p:spPr>
        <p:txBody>
          <a:bodyPr wrap="square">
            <a:spAutoFit/>
          </a:bodyPr>
          <a:lstStyle/>
          <a:p>
            <a:r>
              <a:rPr lang="en-US" sz="2000" dirty="0">
                <a:solidFill>
                  <a:srgbClr val="000000"/>
                </a:solidFill>
                <a:latin typeface="Arial" pitchFamily="34" charset="0"/>
              </a:rPr>
              <a:t>Not enough </a:t>
            </a:r>
          </a:p>
          <a:p>
            <a:r>
              <a:rPr lang="en-US" sz="2000" dirty="0">
                <a:solidFill>
                  <a:srgbClr val="000000"/>
                </a:solidFill>
                <a:latin typeface="Arial" pitchFamily="34" charset="0"/>
              </a:rPr>
              <a:t>information</a:t>
            </a:r>
          </a:p>
        </p:txBody>
      </p:sp>
      <p:sp>
        <p:nvSpPr>
          <p:cNvPr id="22" name="CasellaDiTesto 21"/>
          <p:cNvSpPr txBox="1"/>
          <p:nvPr/>
        </p:nvSpPr>
        <p:spPr>
          <a:xfrm>
            <a:off x="8560144" y="3504962"/>
            <a:ext cx="264816" cy="338554"/>
          </a:xfrm>
          <a:prstGeom prst="rect">
            <a:avLst/>
          </a:prstGeom>
          <a:noFill/>
        </p:spPr>
        <p:txBody>
          <a:bodyPr wrap="none" rtlCol="0">
            <a:spAutoFit/>
          </a:bodyPr>
          <a:lstStyle/>
          <a:p>
            <a:pPr eaLnBrk="1" hangingPunct="1"/>
            <a:r>
              <a:rPr lang="it-IT" sz="1600" i="1" dirty="0">
                <a:solidFill>
                  <a:srgbClr val="000000"/>
                </a:solidFill>
                <a:latin typeface="Verdana"/>
              </a:rPr>
              <a:t>t</a:t>
            </a:r>
          </a:p>
        </p:txBody>
      </p:sp>
      <p:cxnSp>
        <p:nvCxnSpPr>
          <p:cNvPr id="24" name="Connettore 2 23"/>
          <p:cNvCxnSpPr/>
          <p:nvPr/>
        </p:nvCxnSpPr>
        <p:spPr bwMode="auto">
          <a:xfrm flipV="1">
            <a:off x="7337914" y="1235069"/>
            <a:ext cx="390943" cy="1641693"/>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3" name="Slide Number Placeholder 2">
            <a:extLst>
              <a:ext uri="{FF2B5EF4-FFF2-40B4-BE49-F238E27FC236}">
                <a16:creationId xmlns:a16="http://schemas.microsoft.com/office/drawing/2014/main" id="{7A240C85-D571-4CEA-8572-32D28C9D8C40}"/>
              </a:ext>
            </a:extLst>
          </p:cNvPr>
          <p:cNvSpPr>
            <a:spLocks noGrp="1"/>
          </p:cNvSpPr>
          <p:nvPr>
            <p:ph type="sldNum" sz="quarter" idx="12"/>
          </p:nvPr>
        </p:nvSpPr>
        <p:spPr/>
        <p:txBody>
          <a:bodyPr/>
          <a:lstStyle/>
          <a:p>
            <a:fld id="{6CF46B70-BEEE-447A-8354-9995F2AD6C56}" type="slidenum">
              <a:rPr lang="en-US" smtClean="0"/>
              <a:pPr/>
              <a:t>89</a:t>
            </a:fld>
            <a:endParaRPr lang="en-US" dirty="0"/>
          </a:p>
        </p:txBody>
      </p:sp>
    </p:spTree>
    <p:extLst>
      <p:ext uri="{BB962C8B-B14F-4D97-AF65-F5344CB8AC3E}">
        <p14:creationId xmlns:p14="http://schemas.microsoft.com/office/powerpoint/2010/main" val="6235694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egnaposto contenuto 6"/>
          <p:cNvSpPr>
            <a:spLocks noGrp="1"/>
          </p:cNvSpPr>
          <p:nvPr>
            <p:ph idx="1"/>
          </p:nvPr>
        </p:nvSpPr>
        <p:spPr/>
        <p:txBody>
          <a:bodyPr/>
          <a:lstStyle/>
          <a:p>
            <a:pPr>
              <a:buFont typeface="Arial" panose="020B0604020202020204" pitchFamily="34" charset="0"/>
              <a:buChar char="•"/>
            </a:pPr>
            <a:r>
              <a:rPr lang="it-IT" dirty="0" err="1">
                <a:latin typeface="Calibri" panose="020F0502020204030204" pitchFamily="34" charset="0"/>
              </a:rPr>
              <a:t>Normal</a:t>
            </a:r>
            <a:r>
              <a:rPr lang="it-IT" dirty="0">
                <a:latin typeface="Calibri" panose="020F0502020204030204" pitchFamily="34" charset="0"/>
              </a:rPr>
              <a:t> </a:t>
            </a:r>
            <a:r>
              <a:rPr lang="it-IT" dirty="0" err="1">
                <a:latin typeface="Calibri" panose="020F0502020204030204" pitchFamily="34" charset="0"/>
              </a:rPr>
              <a:t>operation</a:t>
            </a:r>
            <a:r>
              <a:rPr lang="it-IT" dirty="0">
                <a:latin typeface="Calibri" panose="020F0502020204030204" pitchFamily="34" charset="0"/>
              </a:rPr>
              <a:t> </a:t>
            </a:r>
            <a:r>
              <a:rPr lang="it-IT" dirty="0" err="1">
                <a:latin typeface="Calibri" panose="020F0502020204030204" pitchFamily="34" charset="0"/>
              </a:rPr>
              <a:t>ranges</a:t>
            </a:r>
            <a:r>
              <a:rPr lang="it-IT" dirty="0">
                <a:latin typeface="Calibri" panose="020F0502020204030204" pitchFamily="34" charset="0"/>
              </a:rPr>
              <a:t> of </a:t>
            </a:r>
            <a:r>
              <a:rPr lang="it-IT" dirty="0" err="1">
                <a:latin typeface="Calibri" panose="020F0502020204030204" pitchFamily="34" charset="0"/>
              </a:rPr>
              <a:t>key</a:t>
            </a:r>
            <a:r>
              <a:rPr lang="it-IT" dirty="0">
                <a:latin typeface="Calibri" panose="020F0502020204030204" pitchFamily="34" charset="0"/>
              </a:rPr>
              <a:t> </a:t>
            </a:r>
            <a:r>
              <a:rPr lang="it-IT" dirty="0" err="1">
                <a:latin typeface="Calibri" panose="020F0502020204030204" pitchFamily="34" charset="0"/>
              </a:rPr>
              <a:t>signals</a:t>
            </a:r>
            <a:endParaRPr lang="it-IT" dirty="0">
              <a:latin typeface="Calibri" panose="020F0502020204030204" pitchFamily="34" charset="0"/>
            </a:endParaRPr>
          </a:p>
          <a:p>
            <a:pPr>
              <a:buFont typeface="Arial" panose="020B0604020202020204" pitchFamily="34" charset="0"/>
              <a:buChar char="•"/>
            </a:pPr>
            <a:endParaRPr lang="it-IT" dirty="0">
              <a:latin typeface="Calibri" panose="020F0502020204030204" pitchFamily="34" charset="0"/>
            </a:endParaRPr>
          </a:p>
          <a:p>
            <a:pPr>
              <a:buFont typeface="Arial" panose="020B0604020202020204" pitchFamily="34" charset="0"/>
              <a:buChar char="•"/>
            </a:pPr>
            <a:r>
              <a:rPr lang="it-IT" dirty="0">
                <a:latin typeface="Calibri" panose="020F0502020204030204" pitchFamily="34" charset="0"/>
              </a:rPr>
              <a:t>Limit Value-</a:t>
            </a:r>
            <a:r>
              <a:rPr lang="it-IT" dirty="0" err="1">
                <a:latin typeface="Calibri" panose="020F0502020204030204" pitchFamily="34" charset="0"/>
              </a:rPr>
              <a:t>Based</a:t>
            </a:r>
            <a:r>
              <a:rPr lang="it-IT" dirty="0">
                <a:latin typeface="Calibri" panose="020F0502020204030204" pitchFamily="34" charset="0"/>
              </a:rPr>
              <a:t> Fault </a:t>
            </a:r>
            <a:r>
              <a:rPr lang="it-IT" dirty="0" err="1">
                <a:latin typeface="Calibri" panose="020F0502020204030204" pitchFamily="34" charset="0"/>
              </a:rPr>
              <a:t>Detection</a:t>
            </a:r>
            <a:endParaRPr lang="it-IT" dirty="0">
              <a:latin typeface="Calibri" panose="020F0502020204030204" pitchFamily="34" charset="0"/>
            </a:endParaRPr>
          </a:p>
        </p:txBody>
      </p:sp>
      <p:cxnSp>
        <p:nvCxnSpPr>
          <p:cNvPr id="4" name="Connettore 2 3"/>
          <p:cNvCxnSpPr/>
          <p:nvPr/>
        </p:nvCxnSpPr>
        <p:spPr bwMode="auto">
          <a:xfrm>
            <a:off x="4710832" y="5949280"/>
            <a:ext cx="2884134" cy="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5" name="Connettore 2 4"/>
          <p:cNvCxnSpPr/>
          <p:nvPr/>
        </p:nvCxnSpPr>
        <p:spPr bwMode="auto">
          <a:xfrm flipV="1">
            <a:off x="4970140" y="4005064"/>
            <a:ext cx="0" cy="2238195"/>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8" name="Connettore 1 7"/>
          <p:cNvCxnSpPr/>
          <p:nvPr/>
        </p:nvCxnSpPr>
        <p:spPr bwMode="auto">
          <a:xfrm>
            <a:off x="4956492" y="4728399"/>
            <a:ext cx="2494459"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9" name="Connettore 1 8"/>
          <p:cNvCxnSpPr/>
          <p:nvPr/>
        </p:nvCxnSpPr>
        <p:spPr bwMode="auto">
          <a:xfrm>
            <a:off x="4986062" y="5494949"/>
            <a:ext cx="2464889"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10" name="Rettangolo 9"/>
          <p:cNvSpPr/>
          <p:nvPr/>
        </p:nvSpPr>
        <p:spPr bwMode="auto">
          <a:xfrm>
            <a:off x="4983788" y="4742047"/>
            <a:ext cx="2467163" cy="750627"/>
          </a:xfrm>
          <a:prstGeom prst="rect">
            <a:avLst/>
          </a:prstGeom>
          <a:solidFill>
            <a:srgbClr val="33993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mn-ea"/>
              <a:cs typeface="Arial" pitchFamily="34" charset="0"/>
            </a:endParaRPr>
          </a:p>
        </p:txBody>
      </p:sp>
      <p:sp>
        <p:nvSpPr>
          <p:cNvPr id="11" name="CasellaDiTesto 10"/>
          <p:cNvSpPr txBox="1"/>
          <p:nvPr/>
        </p:nvSpPr>
        <p:spPr>
          <a:xfrm>
            <a:off x="7757136" y="4725144"/>
            <a:ext cx="1124182" cy="830997"/>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alibri" panose="020F0502020204030204" pitchFamily="34" charset="0"/>
                <a:ea typeface="+mn-ea"/>
                <a:cs typeface="Arial" pitchFamily="34" charset="0"/>
              </a:rPr>
              <a:t>Normal operation </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alibri" panose="020F0502020204030204" pitchFamily="34" charset="0"/>
                <a:ea typeface="+mn-ea"/>
                <a:cs typeface="Arial" pitchFamily="34" charset="0"/>
              </a:rPr>
              <a:t>range</a:t>
            </a:r>
          </a:p>
        </p:txBody>
      </p:sp>
      <p:sp>
        <p:nvSpPr>
          <p:cNvPr id="15" name="Rettangolo 14"/>
          <p:cNvSpPr/>
          <p:nvPr/>
        </p:nvSpPr>
        <p:spPr bwMode="auto">
          <a:xfrm>
            <a:off x="4983789" y="4168841"/>
            <a:ext cx="2467162" cy="559558"/>
          </a:xfrm>
          <a:prstGeom prst="rect">
            <a:avLst/>
          </a:prstGeom>
          <a:solidFill>
            <a:srgbClr val="FF0000">
              <a:alpha val="50000"/>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mn-ea"/>
              <a:cs typeface="Arial" pitchFamily="34" charset="0"/>
            </a:endParaRPr>
          </a:p>
        </p:txBody>
      </p:sp>
      <p:sp>
        <p:nvSpPr>
          <p:cNvPr id="16" name="Rettangolo 15"/>
          <p:cNvSpPr/>
          <p:nvPr/>
        </p:nvSpPr>
        <p:spPr bwMode="auto">
          <a:xfrm>
            <a:off x="4986063" y="5494947"/>
            <a:ext cx="2464888" cy="437113"/>
          </a:xfrm>
          <a:prstGeom prst="rect">
            <a:avLst/>
          </a:prstGeom>
          <a:solidFill>
            <a:srgbClr val="FF0000">
              <a:alpha val="50000"/>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mn-ea"/>
              <a:cs typeface="Arial" pitchFamily="34" charset="0"/>
            </a:endParaRPr>
          </a:p>
        </p:txBody>
      </p:sp>
      <p:sp>
        <p:nvSpPr>
          <p:cNvPr id="17" name="CasellaDiTesto 16"/>
          <p:cNvSpPr txBox="1"/>
          <p:nvPr/>
        </p:nvSpPr>
        <p:spPr>
          <a:xfrm>
            <a:off x="5074686" y="4294764"/>
            <a:ext cx="2425910" cy="369332"/>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panose="020F0502020204030204" pitchFamily="34" charset="0"/>
                <a:ea typeface="+mn-ea"/>
                <a:cs typeface="Arial" pitchFamily="34" charset="0"/>
              </a:rPr>
              <a:t>Abnormal condition </a:t>
            </a:r>
          </a:p>
        </p:txBody>
      </p:sp>
      <p:sp>
        <p:nvSpPr>
          <p:cNvPr id="18" name="CasellaDiTesto 17"/>
          <p:cNvSpPr txBox="1"/>
          <p:nvPr/>
        </p:nvSpPr>
        <p:spPr>
          <a:xfrm>
            <a:off x="5076958" y="5579948"/>
            <a:ext cx="2425910" cy="369332"/>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panose="020F0502020204030204" pitchFamily="34" charset="0"/>
                <a:ea typeface="+mn-ea"/>
                <a:cs typeface="Arial" pitchFamily="34" charset="0"/>
              </a:rPr>
              <a:t>Abnormal condition </a:t>
            </a:r>
          </a:p>
        </p:txBody>
      </p:sp>
      <p:sp>
        <p:nvSpPr>
          <p:cNvPr id="19" name="Parentesi graffa chiusa 18"/>
          <p:cNvSpPr/>
          <p:nvPr/>
        </p:nvSpPr>
        <p:spPr bwMode="auto">
          <a:xfrm>
            <a:off x="7481214" y="4755691"/>
            <a:ext cx="245659" cy="722529"/>
          </a:xfrm>
          <a:prstGeom prst="rightBrac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mn-ea"/>
              <a:cs typeface="Arial" pitchFamily="34" charset="0"/>
            </a:endParaRPr>
          </a:p>
        </p:txBody>
      </p:sp>
      <p:sp>
        <p:nvSpPr>
          <p:cNvPr id="22" name="Rettangolo 21"/>
          <p:cNvSpPr/>
          <p:nvPr/>
        </p:nvSpPr>
        <p:spPr>
          <a:xfrm>
            <a:off x="251520" y="2978802"/>
            <a:ext cx="5957814" cy="40011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a:ea typeface="+mn-ea"/>
                <a:cs typeface="Arial" charset="0"/>
              </a:rPr>
              <a:t>Pressurizer of a nuclear reactor</a:t>
            </a:r>
          </a:p>
        </p:txBody>
      </p:sp>
      <p:pic>
        <p:nvPicPr>
          <p:cNvPr id="23" name="Picture 4" descr="Pressurizer_Diag"/>
          <p:cNvPicPr>
            <a:picLocks noChangeAspect="1" noChangeArrowheads="1"/>
          </p:cNvPicPr>
          <p:nvPr/>
        </p:nvPicPr>
        <p:blipFill>
          <a:blip r:embed="rId3" cstate="print"/>
          <a:srcRect r="40620"/>
          <a:stretch>
            <a:fillRect/>
          </a:stretch>
        </p:blipFill>
        <p:spPr bwMode="auto">
          <a:xfrm>
            <a:off x="508591" y="3544137"/>
            <a:ext cx="2539894" cy="2831626"/>
          </a:xfrm>
          <a:prstGeom prst="rect">
            <a:avLst/>
          </a:prstGeom>
          <a:noFill/>
          <a:ln w="9525">
            <a:noFill/>
            <a:miter lim="800000"/>
            <a:headEnd/>
            <a:tailEnd/>
          </a:ln>
        </p:spPr>
      </p:pic>
      <p:sp>
        <p:nvSpPr>
          <p:cNvPr id="3" name="CasellaDiTesto 2"/>
          <p:cNvSpPr txBox="1"/>
          <p:nvPr/>
        </p:nvSpPr>
        <p:spPr>
          <a:xfrm>
            <a:off x="4065686" y="4448620"/>
            <a:ext cx="889987" cy="369332"/>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it-IT" sz="1800" b="0" i="0" u="none" strike="noStrike" kern="1200" cap="none" spc="0" normalizeH="0" baseline="0" noProof="0" dirty="0">
                <a:ln>
                  <a:noFill/>
                </a:ln>
                <a:solidFill>
                  <a:srgbClr val="000000"/>
                </a:solidFill>
                <a:effectLst/>
                <a:uLnTx/>
                <a:uFillTx/>
                <a:latin typeface="Arial" pitchFamily="34" charset="0"/>
                <a:ea typeface="+mn-ea"/>
                <a:cs typeface="Arial" pitchFamily="34" charset="0"/>
              </a:rPr>
              <a:t>10.2 m</a:t>
            </a:r>
          </a:p>
        </p:txBody>
      </p:sp>
      <p:sp>
        <p:nvSpPr>
          <p:cNvPr id="24" name="CasellaDiTesto 23"/>
          <p:cNvSpPr txBox="1"/>
          <p:nvPr/>
        </p:nvSpPr>
        <p:spPr>
          <a:xfrm>
            <a:off x="4106416" y="5299825"/>
            <a:ext cx="761747" cy="369332"/>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it-IT" sz="1800" b="0" i="0" u="none" strike="noStrike" kern="1200" cap="none" spc="0" normalizeH="0" baseline="0" noProof="0" dirty="0">
                <a:ln>
                  <a:noFill/>
                </a:ln>
                <a:solidFill>
                  <a:srgbClr val="000000"/>
                </a:solidFill>
                <a:effectLst/>
                <a:uLnTx/>
                <a:uFillTx/>
                <a:latin typeface="Arial" pitchFamily="34" charset="0"/>
                <a:ea typeface="+mn-ea"/>
                <a:cs typeface="Arial" pitchFamily="34" charset="0"/>
              </a:rPr>
              <a:t>3.8 m</a:t>
            </a:r>
          </a:p>
        </p:txBody>
      </p:sp>
      <p:sp>
        <p:nvSpPr>
          <p:cNvPr id="26" name="Rettangolo 25"/>
          <p:cNvSpPr/>
          <p:nvPr/>
        </p:nvSpPr>
        <p:spPr>
          <a:xfrm>
            <a:off x="-246031" y="2503073"/>
            <a:ext cx="1930337" cy="461665"/>
          </a:xfrm>
          <a:prstGeom prst="rect">
            <a:avLst/>
          </a:prstGeom>
        </p:spPr>
        <p:txBody>
          <a:bodyPr wrap="none">
            <a:spAutoFit/>
          </a:bodyPr>
          <a:lstStyle/>
          <a:p>
            <a:pPr marL="457200" marR="0" lvl="1" indent="0" algn="l" defTabSz="914400" rtl="0" eaLnBrk="1" fontAlgn="base" latinLnBrk="0" hangingPunct="1">
              <a:lnSpc>
                <a:spcPct val="100000"/>
              </a:lnSpc>
              <a:spcBef>
                <a:spcPct val="0"/>
              </a:spcBef>
              <a:spcAft>
                <a:spcPct val="0"/>
              </a:spcAft>
              <a:buClrTx/>
              <a:buSzTx/>
              <a:buFontTx/>
              <a:buNone/>
              <a:tabLst/>
              <a:defRPr/>
            </a:pPr>
            <a:r>
              <a:rPr kumimoji="0" lang="en-US" altLang="it-IT" sz="2400" b="0" i="0" u="none" strike="noStrike" kern="1200" cap="none" spc="0" normalizeH="0" baseline="0" noProof="0" dirty="0">
                <a:ln>
                  <a:noFill/>
                </a:ln>
                <a:solidFill>
                  <a:srgbClr val="00B050"/>
                </a:solidFill>
                <a:effectLst/>
                <a:uLnTx/>
                <a:uFillTx/>
                <a:latin typeface="Arial" pitchFamily="34" charset="0"/>
                <a:ea typeface="+mn-ea"/>
                <a:cs typeface="Arial" pitchFamily="34" charset="0"/>
              </a:rPr>
              <a:t>Example:</a:t>
            </a:r>
          </a:p>
        </p:txBody>
      </p:sp>
      <p:sp>
        <p:nvSpPr>
          <p:cNvPr id="27" name="CasellaDiTesto 26"/>
          <p:cNvSpPr txBox="1"/>
          <p:nvPr/>
        </p:nvSpPr>
        <p:spPr>
          <a:xfrm>
            <a:off x="7236725" y="5955481"/>
            <a:ext cx="572593" cy="338554"/>
          </a:xfrm>
          <a:prstGeom prst="rect">
            <a:avLst/>
          </a:prstGeom>
          <a:noFill/>
        </p:spPr>
        <p:txBody>
          <a:bodyPr wrap="none">
            <a:spAutoFit/>
          </a:bodyPr>
          <a:lstStyle>
            <a:lvl1pPr eaLnBrk="0" hangingPunct="0">
              <a:defRPr sz="2400">
                <a:solidFill>
                  <a:schemeClr val="tx1"/>
                </a:solidFill>
                <a:latin typeface="Arial" panose="020B0604020202020204" pitchFamily="34" charset="0"/>
                <a:cs typeface="Arial" panose="020B0604020202020204" pitchFamily="34" charset="0"/>
              </a:defRPr>
            </a:lvl1pPr>
            <a:lvl2pPr marL="742950" indent="-285750" eaLnBrk="0" hangingPunct="0">
              <a:defRPr sz="2400">
                <a:solidFill>
                  <a:schemeClr val="tx1"/>
                </a:solidFill>
                <a:latin typeface="Arial" panose="020B0604020202020204" pitchFamily="34" charset="0"/>
                <a:cs typeface="Arial" panose="020B0604020202020204" pitchFamily="34" charset="0"/>
              </a:defRPr>
            </a:lvl2pPr>
            <a:lvl3pPr marL="1143000" indent="-228600" eaLnBrk="0" hangingPunct="0">
              <a:defRPr sz="2400">
                <a:solidFill>
                  <a:schemeClr val="tx1"/>
                </a:solidFill>
                <a:latin typeface="Arial" panose="020B0604020202020204" pitchFamily="34" charset="0"/>
                <a:cs typeface="Arial" panose="020B0604020202020204" pitchFamily="34" charset="0"/>
              </a:defRPr>
            </a:lvl3pPr>
            <a:lvl4pPr marL="1600200" indent="-228600" eaLnBrk="0" hangingPunct="0">
              <a:defRPr sz="2400">
                <a:solidFill>
                  <a:schemeClr val="tx1"/>
                </a:solidFill>
                <a:latin typeface="Arial" panose="020B0604020202020204" pitchFamily="34" charset="0"/>
                <a:cs typeface="Arial" panose="020B0604020202020204" pitchFamily="34" charset="0"/>
              </a:defRPr>
            </a:lvl4pPr>
            <a:lvl5pPr marL="2057400" indent="-228600" eaLnBrk="0" hangingPunct="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it-IT" sz="16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time</a:t>
            </a:r>
          </a:p>
        </p:txBody>
      </p:sp>
      <p:sp>
        <p:nvSpPr>
          <p:cNvPr id="28" name="AutoShape 9"/>
          <p:cNvSpPr>
            <a:spLocks noChangeAspect="1" noChangeArrowheads="1"/>
          </p:cNvSpPr>
          <p:nvPr/>
        </p:nvSpPr>
        <p:spPr bwMode="auto">
          <a:xfrm>
            <a:off x="2195736" y="1483762"/>
            <a:ext cx="1610009" cy="196305"/>
          </a:xfrm>
          <a:prstGeom prst="downArrow">
            <a:avLst>
              <a:gd name="adj1" fmla="val 54898"/>
              <a:gd name="adj2" fmla="val 100000"/>
            </a:avLst>
          </a:prstGeom>
          <a:solidFill>
            <a:srgbClr val="FF0000"/>
          </a:solidFill>
          <a:ln w="9525">
            <a:solidFill>
              <a:srgbClr val="FF0000"/>
            </a:solidFill>
            <a:miter lim="800000"/>
            <a:headEnd/>
            <a:tailEnd/>
          </a:ln>
        </p:spPr>
        <p:txBody>
          <a:bodyPr wrap="none" anchor="ctr"/>
          <a:lstStyle/>
          <a:p>
            <a:pPr marL="0" marR="0" lvl="0" indent="0" algn="ctr" defTabSz="914400" rtl="0" eaLnBrk="0" fontAlgn="auto" latinLnBrk="0" hangingPunct="0">
              <a:lnSpc>
                <a:spcPct val="100000"/>
              </a:lnSpc>
              <a:spcBef>
                <a:spcPct val="20000"/>
              </a:spcBef>
              <a:spcAft>
                <a:spcPts val="0"/>
              </a:spcAft>
              <a:buClrTx/>
              <a:buSzTx/>
              <a:buFontTx/>
              <a:buNone/>
              <a:tabLst/>
              <a:defRPr/>
            </a:pPr>
            <a:endParaRPr kumimoji="0" lang="it-IT" sz="1800" b="0" i="0" u="none" strike="noStrike" kern="0" cap="none" spc="0" normalizeH="0" baseline="0" noProof="0" dirty="0">
              <a:ln>
                <a:noFill/>
              </a:ln>
              <a:solidFill>
                <a:sysClr val="windowText" lastClr="000000"/>
              </a:solidFill>
              <a:effectLst/>
              <a:uLnTx/>
              <a:uFillTx/>
              <a:latin typeface="Arial" pitchFamily="34" charset="0"/>
              <a:ea typeface="+mn-ea"/>
              <a:cs typeface="Arial" pitchFamily="34" charset="0"/>
            </a:endParaRPr>
          </a:p>
        </p:txBody>
      </p:sp>
      <p:sp>
        <p:nvSpPr>
          <p:cNvPr id="29" name="Titolo 1"/>
          <p:cNvSpPr>
            <a:spLocks noGrp="1"/>
          </p:cNvSpPr>
          <p:nvPr>
            <p:ph type="title"/>
          </p:nvPr>
        </p:nvSpPr>
        <p:spPr>
          <a:xfrm>
            <a:off x="719138" y="116632"/>
            <a:ext cx="7237238" cy="838200"/>
          </a:xfrm>
        </p:spPr>
        <p:txBody>
          <a:bodyPr>
            <a:normAutofit/>
          </a:bodyPr>
          <a:lstStyle/>
          <a:p>
            <a:r>
              <a:rPr lang="en-US" dirty="0"/>
              <a:t>Limit-based fault detection: the method </a:t>
            </a:r>
            <a:br>
              <a:rPr lang="en-US" dirty="0"/>
            </a:br>
            <a:endParaRPr lang="en-US" dirty="0"/>
          </a:p>
        </p:txBody>
      </p:sp>
      <p:sp>
        <p:nvSpPr>
          <p:cNvPr id="30" name="Figura a mano libera 29"/>
          <p:cNvSpPr/>
          <p:nvPr/>
        </p:nvSpPr>
        <p:spPr bwMode="auto">
          <a:xfrm>
            <a:off x="5004048" y="4958379"/>
            <a:ext cx="2480811" cy="780196"/>
          </a:xfrm>
          <a:custGeom>
            <a:avLst/>
            <a:gdLst>
              <a:gd name="connsiteX0" fmla="*/ 0 w 4531057"/>
              <a:gd name="connsiteY0" fmla="*/ 138752 h 780196"/>
              <a:gd name="connsiteX1" fmla="*/ 887104 w 4531057"/>
              <a:gd name="connsiteY1" fmla="*/ 2274 h 780196"/>
              <a:gd name="connsiteX2" fmla="*/ 2183642 w 4531057"/>
              <a:gd name="connsiteY2" fmla="*/ 152399 h 780196"/>
              <a:gd name="connsiteX3" fmla="*/ 3002507 w 4531057"/>
              <a:gd name="connsiteY3" fmla="*/ 357116 h 780196"/>
              <a:gd name="connsiteX4" fmla="*/ 3425588 w 4531057"/>
              <a:gd name="connsiteY4" fmla="*/ 329820 h 780196"/>
              <a:gd name="connsiteX5" fmla="*/ 3671248 w 4531057"/>
              <a:gd name="connsiteY5" fmla="*/ 316173 h 780196"/>
              <a:gd name="connsiteX6" fmla="*/ 3903260 w 4531057"/>
              <a:gd name="connsiteY6" fmla="*/ 602776 h 780196"/>
              <a:gd name="connsiteX7" fmla="*/ 4531057 w 4531057"/>
              <a:gd name="connsiteY7" fmla="*/ 780196 h 780196"/>
              <a:gd name="connsiteX8" fmla="*/ 4531057 w 4531057"/>
              <a:gd name="connsiteY8" fmla="*/ 780196 h 780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31057" h="780196">
                <a:moveTo>
                  <a:pt x="0" y="138752"/>
                </a:moveTo>
                <a:cubicBezTo>
                  <a:pt x="261582" y="69376"/>
                  <a:pt x="523164" y="0"/>
                  <a:pt x="887104" y="2274"/>
                </a:cubicBezTo>
                <a:cubicBezTo>
                  <a:pt x="1251044" y="4549"/>
                  <a:pt x="1831075" y="93259"/>
                  <a:pt x="2183642" y="152399"/>
                </a:cubicBezTo>
                <a:cubicBezTo>
                  <a:pt x="2536209" y="211539"/>
                  <a:pt x="2795516" y="327546"/>
                  <a:pt x="3002507" y="357116"/>
                </a:cubicBezTo>
                <a:cubicBezTo>
                  <a:pt x="3209498" y="386686"/>
                  <a:pt x="3425588" y="329820"/>
                  <a:pt x="3425588" y="329820"/>
                </a:cubicBezTo>
                <a:cubicBezTo>
                  <a:pt x="3537045" y="322996"/>
                  <a:pt x="3591636" y="270680"/>
                  <a:pt x="3671248" y="316173"/>
                </a:cubicBezTo>
                <a:cubicBezTo>
                  <a:pt x="3750860" y="361666"/>
                  <a:pt x="3759958" y="525439"/>
                  <a:pt x="3903260" y="602776"/>
                </a:cubicBezTo>
                <a:cubicBezTo>
                  <a:pt x="4046562" y="680113"/>
                  <a:pt x="4531057" y="780196"/>
                  <a:pt x="4531057" y="780196"/>
                </a:cubicBezTo>
                <a:lnTo>
                  <a:pt x="4531057" y="780196"/>
                </a:lnTo>
              </a:path>
            </a:pathLst>
          </a:cu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mn-ea"/>
              <a:cs typeface="Arial" pitchFamily="34" charset="0"/>
            </a:endParaRPr>
          </a:p>
        </p:txBody>
      </p:sp>
      <p:cxnSp>
        <p:nvCxnSpPr>
          <p:cNvPr id="32" name="Connettore 2 31"/>
          <p:cNvCxnSpPr/>
          <p:nvPr/>
        </p:nvCxnSpPr>
        <p:spPr bwMode="auto">
          <a:xfrm flipV="1">
            <a:off x="7092280" y="5493274"/>
            <a:ext cx="0" cy="559553"/>
          </a:xfrm>
          <a:prstGeom prst="straightConnector1">
            <a:avLst/>
          </a:prstGeom>
          <a:solidFill>
            <a:schemeClr val="accent1"/>
          </a:solidFill>
          <a:ln w="9525" cap="flat" cmpd="sng" algn="ctr">
            <a:solidFill>
              <a:schemeClr val="tx1"/>
            </a:solidFill>
            <a:prstDash val="solid"/>
            <a:round/>
            <a:headEnd type="triangle" w="med" len="med"/>
            <a:tailEnd type="none"/>
          </a:ln>
          <a:effectLst/>
        </p:spPr>
      </p:cxnSp>
      <p:pic>
        <p:nvPicPr>
          <p:cNvPr id="34" name="Picture 2" descr="http://www.organicdesign.co.nz/files/thumb/1/17/Warning.svg/600px-Warning.svg.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91110" y="6156425"/>
            <a:ext cx="417194" cy="3689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egnaposto numero diapositiva 1"/>
          <p:cNvSpPr>
            <a:spLocks noGrp="1"/>
          </p:cNvSpPr>
          <p:nvPr>
            <p:ph type="sldNum" sz="quarter" idx="4294967295"/>
          </p:nvPr>
        </p:nvSpPr>
        <p:spPr>
          <a:xfrm>
            <a:off x="7737475" y="152400"/>
            <a:ext cx="1362075" cy="244475"/>
          </a:xfrm>
          <a:prstGeom prst="rect">
            <a:avLst/>
          </a:prstGeom>
        </p:spPr>
        <p:txBody>
          <a:bodyPr/>
          <a:lstStyle/>
          <a:p>
            <a:pPr marL="0" marR="0" lvl="0" indent="0" algn="r" defTabSz="914400" rtl="0" eaLnBrk="0" fontAlgn="base" latinLnBrk="0" hangingPunct="0">
              <a:lnSpc>
                <a:spcPct val="100000"/>
              </a:lnSpc>
              <a:spcBef>
                <a:spcPct val="20000"/>
              </a:spcBef>
              <a:spcAft>
                <a:spcPct val="0"/>
              </a:spcAft>
              <a:buClrTx/>
              <a:buSzTx/>
              <a:buFontTx/>
              <a:buNone/>
              <a:tabLst/>
              <a:defRPr/>
            </a:pPr>
            <a:fld id="{1FCCE63E-20C6-405A-ADEF-DD0656920657}" type="slidenum">
              <a:rPr kumimoji="0" lang="it-IT" sz="1600" b="1" i="0" u="none" strike="noStrike" kern="1200" cap="none" spc="0" normalizeH="0" baseline="0" noProof="0" smtClean="0">
                <a:ln>
                  <a:noFill/>
                </a:ln>
                <a:solidFill>
                  <a:srgbClr val="FF9900"/>
                </a:solidFill>
                <a:effectLst/>
                <a:uLnTx/>
                <a:uFillTx/>
                <a:latin typeface="Arial" charset="0"/>
                <a:ea typeface="+mn-ea"/>
                <a:cs typeface="+mn-cs"/>
              </a:rPr>
              <a:pPr marL="0" marR="0" lvl="0" indent="0" algn="r" defTabSz="914400" rtl="0" eaLnBrk="0" fontAlgn="base" latinLnBrk="0" hangingPunct="0">
                <a:lnSpc>
                  <a:spcPct val="100000"/>
                </a:lnSpc>
                <a:spcBef>
                  <a:spcPct val="20000"/>
                </a:spcBef>
                <a:spcAft>
                  <a:spcPct val="0"/>
                </a:spcAft>
                <a:buClrTx/>
                <a:buSzTx/>
                <a:buFontTx/>
                <a:buNone/>
                <a:tabLst/>
                <a:defRPr/>
              </a:pPr>
              <a:t>9</a:t>
            </a:fld>
            <a:endParaRPr kumimoji="0" lang="it-IT" sz="1600" b="1" i="0" u="none" strike="noStrike" kern="1200" cap="none" spc="0" normalizeH="0" baseline="0" noProof="0">
              <a:ln>
                <a:noFill/>
              </a:ln>
              <a:solidFill>
                <a:srgbClr val="FF9900"/>
              </a:solidFill>
              <a:effectLst/>
              <a:uLnTx/>
              <a:uFillTx/>
              <a:latin typeface="Arial" charset="0"/>
              <a:ea typeface="+mn-ea"/>
              <a:cs typeface="+mn-cs"/>
            </a:endParaRPr>
          </a:p>
        </p:txBody>
      </p:sp>
      <p:sp>
        <p:nvSpPr>
          <p:cNvPr id="31" name="CasellaDiTesto 30"/>
          <p:cNvSpPr txBox="1"/>
          <p:nvPr/>
        </p:nvSpPr>
        <p:spPr>
          <a:xfrm>
            <a:off x="3745820" y="3544137"/>
            <a:ext cx="1330236" cy="369332"/>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it-IT" sz="1800" b="0" i="0" u="none" strike="noStrike" kern="1200" cap="none" spc="0" normalizeH="0" baseline="0" noProof="0" dirty="0">
                <a:ln>
                  <a:noFill/>
                </a:ln>
                <a:solidFill>
                  <a:srgbClr val="000000"/>
                </a:solidFill>
                <a:effectLst/>
                <a:uLnTx/>
                <a:uFillTx/>
                <a:latin typeface="Arial" pitchFamily="34" charset="0"/>
                <a:ea typeface="+mn-ea"/>
                <a:cs typeface="Arial" pitchFamily="34" charset="0"/>
              </a:rPr>
              <a:t>Water </a:t>
            </a:r>
            <a:r>
              <a:rPr kumimoji="0" lang="it-IT" sz="1800" b="0" i="0" u="none" strike="noStrike" kern="1200" cap="none" spc="0" normalizeH="0" baseline="0" noProof="0" dirty="0" err="1">
                <a:ln>
                  <a:noFill/>
                </a:ln>
                <a:solidFill>
                  <a:srgbClr val="000000"/>
                </a:solidFill>
                <a:effectLst/>
                <a:uLnTx/>
                <a:uFillTx/>
                <a:latin typeface="Arial" pitchFamily="34" charset="0"/>
                <a:ea typeface="+mn-ea"/>
                <a:cs typeface="Arial" pitchFamily="34" charset="0"/>
              </a:rPr>
              <a:t>level</a:t>
            </a:r>
            <a:endParaRPr kumimoji="0" lang="it-IT" sz="1800" b="0" i="0" u="none" strike="noStrike" kern="1200" cap="none" spc="0" normalizeH="0" baseline="0" noProof="0" dirty="0">
              <a:ln>
                <a:noFill/>
              </a:ln>
              <a:solidFill>
                <a:srgbClr val="000000"/>
              </a:solidFill>
              <a:effectLst/>
              <a:uLnTx/>
              <a:uFillTx/>
              <a:latin typeface="Arial" pitchFamily="34" charset="0"/>
              <a:ea typeface="+mn-ea"/>
              <a:cs typeface="Arial" pitchFamily="34" charset="0"/>
            </a:endParaRPr>
          </a:p>
        </p:txBody>
      </p:sp>
    </p:spTree>
    <p:extLst>
      <p:ext uri="{BB962C8B-B14F-4D97-AF65-F5344CB8AC3E}">
        <p14:creationId xmlns:p14="http://schemas.microsoft.com/office/powerpoint/2010/main" val="309555297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dirty="0"/>
              <a:t>SPRT: parameters to be set</a:t>
            </a:r>
          </a:p>
        </p:txBody>
      </p:sp>
      <p:sp>
        <p:nvSpPr>
          <p:cNvPr id="3" name="Segnaposto contenuto 2"/>
          <p:cNvSpPr>
            <a:spLocks noGrp="1"/>
          </p:cNvSpPr>
          <p:nvPr>
            <p:ph idx="1"/>
          </p:nvPr>
        </p:nvSpPr>
        <p:spPr/>
        <p:txBody>
          <a:bodyPr anchor="ctr"/>
          <a:lstStyle/>
          <a:p>
            <a:pPr lvl="0"/>
            <a:r>
              <a:rPr lang="en-US" dirty="0"/>
              <a:t>the residual variance in normal condition (</a:t>
            </a:r>
            <a:r>
              <a:rPr lang="it-IT" i="1" dirty="0"/>
              <a:t>σ</a:t>
            </a:r>
            <a:r>
              <a:rPr lang="en-US" baseline="30000" dirty="0"/>
              <a:t>2</a:t>
            </a:r>
            <a:r>
              <a:rPr lang="en-US" dirty="0"/>
              <a:t>)</a:t>
            </a:r>
            <a:endParaRPr lang="it-IT" dirty="0"/>
          </a:p>
          <a:p>
            <a:pPr lvl="0"/>
            <a:r>
              <a:rPr lang="en-US" dirty="0"/>
              <a:t>the expected offset amplitude (</a:t>
            </a:r>
            <a:r>
              <a:rPr lang="en-US" i="1" dirty="0"/>
              <a:t>μ</a:t>
            </a:r>
            <a:r>
              <a:rPr lang="en-US" baseline="-25000" dirty="0"/>
              <a:t>1</a:t>
            </a:r>
            <a:r>
              <a:rPr lang="en-US" dirty="0"/>
              <a:t>)</a:t>
            </a:r>
            <a:endParaRPr lang="it-IT" dirty="0"/>
          </a:p>
          <a:p>
            <a:pPr lvl="0"/>
            <a:r>
              <a:rPr lang="en-US" dirty="0"/>
              <a:t>the maximum acceptable false alarm rate (</a:t>
            </a:r>
            <a:r>
              <a:rPr lang="it-IT" i="1" dirty="0"/>
              <a:t>α</a:t>
            </a:r>
            <a:r>
              <a:rPr lang="en-US" dirty="0"/>
              <a:t>)</a:t>
            </a:r>
            <a:endParaRPr lang="it-IT" dirty="0"/>
          </a:p>
          <a:p>
            <a:pPr lvl="0"/>
            <a:r>
              <a:rPr lang="en-US" dirty="0"/>
              <a:t>the maximum acceptable missing alarm rate (</a:t>
            </a:r>
            <a:r>
              <a:rPr lang="it-IT" i="1" dirty="0"/>
              <a:t>β</a:t>
            </a:r>
            <a:r>
              <a:rPr lang="en-US" dirty="0"/>
              <a:t>)</a:t>
            </a:r>
            <a:endParaRPr lang="it-IT" dirty="0"/>
          </a:p>
        </p:txBody>
      </p:sp>
      <p:sp>
        <p:nvSpPr>
          <p:cNvPr id="4" name="Slide Number Placeholder 3">
            <a:extLst>
              <a:ext uri="{FF2B5EF4-FFF2-40B4-BE49-F238E27FC236}">
                <a16:creationId xmlns:a16="http://schemas.microsoft.com/office/drawing/2014/main" id="{CB2572AE-58F5-4E0B-BA0C-8A4A73393DCA}"/>
              </a:ext>
            </a:extLst>
          </p:cNvPr>
          <p:cNvSpPr>
            <a:spLocks noGrp="1"/>
          </p:cNvSpPr>
          <p:nvPr>
            <p:ph type="sldNum" sz="quarter" idx="12"/>
          </p:nvPr>
        </p:nvSpPr>
        <p:spPr/>
        <p:txBody>
          <a:bodyPr/>
          <a:lstStyle/>
          <a:p>
            <a:fld id="{6CF46B70-BEEE-447A-8354-9995F2AD6C56}" type="slidenum">
              <a:rPr lang="en-US" smtClean="0"/>
              <a:pPr/>
              <a:t>90</a:t>
            </a:fld>
            <a:endParaRPr lang="en-US" dirty="0"/>
          </a:p>
        </p:txBody>
      </p:sp>
    </p:spTree>
    <p:extLst>
      <p:ext uri="{BB962C8B-B14F-4D97-AF65-F5344CB8AC3E}">
        <p14:creationId xmlns:p14="http://schemas.microsoft.com/office/powerpoint/2010/main" val="428519498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dirty="0"/>
              <a:t>Example</a:t>
            </a:r>
          </a:p>
        </p:txBody>
      </p:sp>
      <p:pic>
        <p:nvPicPr>
          <p:cNvPr id="4" name="Immagine 3"/>
          <p:cNvPicPr/>
          <p:nvPr/>
        </p:nvPicPr>
        <p:blipFill>
          <a:blip r:embed="rId3" cstate="print"/>
          <a:srcRect/>
          <a:stretch>
            <a:fillRect/>
          </a:stretch>
        </p:blipFill>
        <p:spPr bwMode="auto">
          <a:xfrm>
            <a:off x="3810000" y="1409700"/>
            <a:ext cx="5334000" cy="4000500"/>
          </a:xfrm>
          <a:prstGeom prst="rect">
            <a:avLst/>
          </a:prstGeom>
          <a:noFill/>
          <a:ln w="9525">
            <a:noFill/>
            <a:miter lim="800000"/>
            <a:headEnd/>
            <a:tailEnd/>
          </a:ln>
        </p:spPr>
      </p:pic>
      <p:graphicFrame>
        <p:nvGraphicFramePr>
          <p:cNvPr id="5" name="Tabella 4"/>
          <p:cNvGraphicFramePr>
            <a:graphicFrameLocks noGrp="1"/>
          </p:cNvGraphicFramePr>
          <p:nvPr>
            <p:extLst>
              <p:ext uri="{D42A27DB-BD31-4B8C-83A1-F6EECF244321}">
                <p14:modId xmlns:p14="http://schemas.microsoft.com/office/powerpoint/2010/main" val="1403032222"/>
              </p:ext>
            </p:extLst>
          </p:nvPr>
        </p:nvGraphicFramePr>
        <p:xfrm>
          <a:off x="292359" y="1270733"/>
          <a:ext cx="3103984" cy="4680834"/>
        </p:xfrm>
        <a:graphic>
          <a:graphicData uri="http://schemas.openxmlformats.org/drawingml/2006/table">
            <a:tbl>
              <a:tblPr/>
              <a:tblGrid>
                <a:gridCol w="1592425">
                  <a:extLst>
                    <a:ext uri="{9D8B030D-6E8A-4147-A177-3AD203B41FA5}">
                      <a16:colId xmlns:a16="http://schemas.microsoft.com/office/drawing/2014/main" val="20000"/>
                    </a:ext>
                  </a:extLst>
                </a:gridCol>
                <a:gridCol w="1511559">
                  <a:extLst>
                    <a:ext uri="{9D8B030D-6E8A-4147-A177-3AD203B41FA5}">
                      <a16:colId xmlns:a16="http://schemas.microsoft.com/office/drawing/2014/main" val="20001"/>
                    </a:ext>
                  </a:extLst>
                </a:gridCol>
              </a:tblGrid>
              <a:tr h="424582">
                <a:tc>
                  <a:txBody>
                    <a:bodyPr/>
                    <a:lstStyle/>
                    <a:p>
                      <a:pPr algn="ctr">
                        <a:lnSpc>
                          <a:spcPct val="150000"/>
                        </a:lnSpc>
                        <a:spcAft>
                          <a:spcPts val="0"/>
                        </a:spcAft>
                      </a:pPr>
                      <a:r>
                        <a:rPr lang="en-US" sz="2000" dirty="0">
                          <a:latin typeface="Times New Roman"/>
                          <a:ea typeface="Calibri"/>
                          <a:cs typeface="Times New Roman"/>
                        </a:rPr>
                        <a:t>Time interval</a:t>
                      </a:r>
                      <a:endParaRPr lang="it-IT" sz="2800" dirty="0">
                        <a:latin typeface="Times New Roman"/>
                        <a:ea typeface="Calibri"/>
                        <a:cs typeface="Times New Roman"/>
                      </a:endParaRPr>
                    </a:p>
                  </a:txBody>
                  <a:tcPr marL="66812" marR="6681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000" dirty="0">
                          <a:latin typeface="Times New Roman"/>
                          <a:ea typeface="Calibri"/>
                          <a:cs typeface="Times New Roman"/>
                        </a:rPr>
                        <a:t>Simulated Offset</a:t>
                      </a:r>
                      <a:endParaRPr lang="it-IT" sz="2800" dirty="0">
                        <a:latin typeface="Times New Roman"/>
                        <a:ea typeface="Calibri"/>
                        <a:cs typeface="Times New Roman"/>
                      </a:endParaRPr>
                    </a:p>
                  </a:txBody>
                  <a:tcPr marL="66812" marR="6681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424582">
                <a:tc>
                  <a:txBody>
                    <a:bodyPr/>
                    <a:lstStyle/>
                    <a:p>
                      <a:pPr algn="ctr">
                        <a:lnSpc>
                          <a:spcPct val="150000"/>
                        </a:lnSpc>
                        <a:spcAft>
                          <a:spcPts val="0"/>
                        </a:spcAft>
                      </a:pPr>
                      <a:r>
                        <a:rPr lang="en-US" sz="1800" dirty="0">
                          <a:latin typeface="Times New Roman"/>
                          <a:ea typeface="Calibri"/>
                          <a:cs typeface="Times New Roman"/>
                        </a:rPr>
                        <a:t>[0-200]</a:t>
                      </a:r>
                      <a:endParaRPr lang="it-IT" sz="2400" dirty="0">
                        <a:latin typeface="Times New Roman"/>
                        <a:ea typeface="Calibri"/>
                        <a:cs typeface="Times New Roman"/>
                      </a:endParaRPr>
                    </a:p>
                  </a:txBody>
                  <a:tcPr marL="66812" marR="6681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1800" dirty="0">
                          <a:latin typeface="Times New Roman"/>
                          <a:ea typeface="Calibri"/>
                          <a:cs typeface="Times New Roman"/>
                        </a:rPr>
                        <a:t>No</a:t>
                      </a:r>
                      <a:endParaRPr lang="it-IT" sz="2400" dirty="0">
                        <a:latin typeface="Times New Roman"/>
                        <a:ea typeface="Calibri"/>
                        <a:cs typeface="Times New Roman"/>
                      </a:endParaRPr>
                    </a:p>
                  </a:txBody>
                  <a:tcPr marL="66812" marR="6681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849163">
                <a:tc>
                  <a:txBody>
                    <a:bodyPr/>
                    <a:lstStyle/>
                    <a:p>
                      <a:pPr algn="ctr">
                        <a:lnSpc>
                          <a:spcPct val="150000"/>
                        </a:lnSpc>
                        <a:spcAft>
                          <a:spcPts val="0"/>
                        </a:spcAft>
                      </a:pPr>
                      <a:r>
                        <a:rPr lang="en-US" sz="1800" dirty="0">
                          <a:latin typeface="Times New Roman"/>
                          <a:ea typeface="Calibri"/>
                          <a:cs typeface="Times New Roman"/>
                        </a:rPr>
                        <a:t>[201-400]</a:t>
                      </a:r>
                      <a:endParaRPr lang="it-IT" sz="2400" dirty="0">
                        <a:latin typeface="Times New Roman"/>
                        <a:ea typeface="Calibri"/>
                        <a:cs typeface="Times New Roman"/>
                      </a:endParaRPr>
                    </a:p>
                  </a:txBody>
                  <a:tcPr marL="66812" marR="6681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spcAft>
                          <a:spcPts val="0"/>
                        </a:spcAft>
                      </a:pPr>
                      <a:r>
                        <a:rPr lang="en-US" sz="1800" dirty="0">
                          <a:latin typeface="Times New Roman"/>
                          <a:ea typeface="Calibri"/>
                          <a:cs typeface="Times New Roman"/>
                        </a:rPr>
                        <a:t>Yes</a:t>
                      </a:r>
                      <a:endParaRPr lang="it-IT" sz="2400" dirty="0">
                        <a:latin typeface="Times New Roman"/>
                        <a:ea typeface="Calibri"/>
                        <a:cs typeface="Times New Roman"/>
                      </a:endParaRPr>
                    </a:p>
                    <a:p>
                      <a:pPr algn="ctr">
                        <a:lnSpc>
                          <a:spcPct val="100000"/>
                        </a:lnSpc>
                        <a:spcAft>
                          <a:spcPts val="0"/>
                        </a:spcAft>
                      </a:pPr>
                      <a:r>
                        <a:rPr lang="en-US" sz="1800" dirty="0">
                          <a:latin typeface="Times New Roman"/>
                          <a:ea typeface="Calibri"/>
                          <a:cs typeface="Times New Roman"/>
                        </a:rPr>
                        <a:t>(amplitude = 0.11)</a:t>
                      </a:r>
                      <a:endParaRPr lang="it-IT" sz="2400" dirty="0">
                        <a:latin typeface="Times New Roman"/>
                        <a:ea typeface="Calibri"/>
                        <a:cs typeface="Times New Roman"/>
                      </a:endParaRPr>
                    </a:p>
                  </a:txBody>
                  <a:tcPr marL="66812" marR="6681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849163">
                <a:tc>
                  <a:txBody>
                    <a:bodyPr/>
                    <a:lstStyle/>
                    <a:p>
                      <a:pPr algn="ctr">
                        <a:lnSpc>
                          <a:spcPct val="150000"/>
                        </a:lnSpc>
                        <a:spcAft>
                          <a:spcPts val="0"/>
                        </a:spcAft>
                      </a:pPr>
                      <a:r>
                        <a:rPr lang="en-US" sz="1800">
                          <a:latin typeface="Times New Roman"/>
                          <a:ea typeface="Calibri"/>
                          <a:cs typeface="Times New Roman"/>
                        </a:rPr>
                        <a:t>[401-600]</a:t>
                      </a:r>
                      <a:endParaRPr lang="it-IT" sz="2400">
                        <a:latin typeface="Times New Roman"/>
                        <a:ea typeface="Calibri"/>
                        <a:cs typeface="Times New Roman"/>
                      </a:endParaRPr>
                    </a:p>
                  </a:txBody>
                  <a:tcPr marL="66812" marR="6681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spcAft>
                          <a:spcPts val="0"/>
                        </a:spcAft>
                      </a:pPr>
                      <a:r>
                        <a:rPr lang="en-US" sz="1800" dirty="0">
                          <a:latin typeface="Times New Roman"/>
                          <a:ea typeface="Calibri"/>
                          <a:cs typeface="Times New Roman"/>
                        </a:rPr>
                        <a:t>Yes</a:t>
                      </a:r>
                      <a:endParaRPr lang="it-IT" sz="2400" dirty="0">
                        <a:latin typeface="Times New Roman"/>
                        <a:ea typeface="Calibri"/>
                        <a:cs typeface="Times New Roman"/>
                      </a:endParaRPr>
                    </a:p>
                    <a:p>
                      <a:pPr algn="ctr">
                        <a:lnSpc>
                          <a:spcPct val="100000"/>
                        </a:lnSpc>
                        <a:spcAft>
                          <a:spcPts val="0"/>
                        </a:spcAft>
                      </a:pPr>
                      <a:r>
                        <a:rPr lang="en-US" sz="1800" dirty="0">
                          <a:latin typeface="Times New Roman"/>
                          <a:ea typeface="Calibri"/>
                          <a:cs typeface="Times New Roman"/>
                        </a:rPr>
                        <a:t>(amplitude = 0.23)</a:t>
                      </a:r>
                      <a:endParaRPr lang="it-IT" sz="2400" dirty="0">
                        <a:latin typeface="Times New Roman"/>
                        <a:ea typeface="Calibri"/>
                        <a:cs typeface="Times New Roman"/>
                      </a:endParaRPr>
                    </a:p>
                  </a:txBody>
                  <a:tcPr marL="66812" marR="6681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849163">
                <a:tc>
                  <a:txBody>
                    <a:bodyPr/>
                    <a:lstStyle/>
                    <a:p>
                      <a:pPr algn="ctr">
                        <a:lnSpc>
                          <a:spcPct val="150000"/>
                        </a:lnSpc>
                        <a:spcAft>
                          <a:spcPts val="0"/>
                        </a:spcAft>
                      </a:pPr>
                      <a:r>
                        <a:rPr lang="en-US" sz="1800">
                          <a:latin typeface="Times New Roman"/>
                          <a:ea typeface="Calibri"/>
                          <a:cs typeface="Times New Roman"/>
                        </a:rPr>
                        <a:t>[601-800]</a:t>
                      </a:r>
                      <a:endParaRPr lang="it-IT" sz="2400">
                        <a:latin typeface="Times New Roman"/>
                        <a:ea typeface="Calibri"/>
                        <a:cs typeface="Times New Roman"/>
                      </a:endParaRPr>
                    </a:p>
                  </a:txBody>
                  <a:tcPr marL="66812" marR="6681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spcAft>
                          <a:spcPts val="0"/>
                        </a:spcAft>
                      </a:pPr>
                      <a:r>
                        <a:rPr lang="en-US" sz="1800" dirty="0">
                          <a:latin typeface="Times New Roman"/>
                          <a:ea typeface="Calibri"/>
                          <a:cs typeface="Times New Roman"/>
                        </a:rPr>
                        <a:t>Yes</a:t>
                      </a:r>
                      <a:endParaRPr lang="it-IT" sz="2400" dirty="0">
                        <a:latin typeface="Times New Roman"/>
                        <a:ea typeface="Calibri"/>
                        <a:cs typeface="Times New Roman"/>
                      </a:endParaRPr>
                    </a:p>
                    <a:p>
                      <a:pPr algn="ctr">
                        <a:lnSpc>
                          <a:spcPct val="100000"/>
                        </a:lnSpc>
                        <a:spcAft>
                          <a:spcPts val="0"/>
                        </a:spcAft>
                      </a:pPr>
                      <a:r>
                        <a:rPr lang="en-US" sz="1800" dirty="0">
                          <a:latin typeface="Times New Roman"/>
                          <a:ea typeface="Calibri"/>
                          <a:cs typeface="Times New Roman"/>
                        </a:rPr>
                        <a:t>(amplitude = 0.34)</a:t>
                      </a:r>
                      <a:endParaRPr lang="it-IT" sz="2400" dirty="0">
                        <a:latin typeface="Times New Roman"/>
                        <a:ea typeface="Calibri"/>
                        <a:cs typeface="Times New Roman"/>
                      </a:endParaRPr>
                    </a:p>
                  </a:txBody>
                  <a:tcPr marL="66812" marR="6681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849163">
                <a:tc>
                  <a:txBody>
                    <a:bodyPr/>
                    <a:lstStyle/>
                    <a:p>
                      <a:pPr algn="ctr">
                        <a:lnSpc>
                          <a:spcPct val="150000"/>
                        </a:lnSpc>
                        <a:spcAft>
                          <a:spcPts val="0"/>
                        </a:spcAft>
                      </a:pPr>
                      <a:r>
                        <a:rPr lang="en-US" sz="1800" dirty="0">
                          <a:latin typeface="Times New Roman"/>
                          <a:ea typeface="Calibri"/>
                          <a:cs typeface="Times New Roman"/>
                        </a:rPr>
                        <a:t>[801-1000]</a:t>
                      </a:r>
                      <a:endParaRPr lang="it-IT" sz="2400" dirty="0">
                        <a:latin typeface="Times New Roman"/>
                        <a:ea typeface="Calibri"/>
                        <a:cs typeface="Times New Roman"/>
                      </a:endParaRPr>
                    </a:p>
                  </a:txBody>
                  <a:tcPr marL="66812" marR="6681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spcAft>
                          <a:spcPts val="0"/>
                        </a:spcAft>
                      </a:pPr>
                      <a:r>
                        <a:rPr lang="en-US" sz="1800" dirty="0">
                          <a:latin typeface="Times New Roman"/>
                          <a:ea typeface="Calibri"/>
                          <a:cs typeface="Times New Roman"/>
                        </a:rPr>
                        <a:t>Yes</a:t>
                      </a:r>
                      <a:endParaRPr lang="it-IT" sz="2400" dirty="0">
                        <a:latin typeface="Times New Roman"/>
                        <a:ea typeface="Calibri"/>
                        <a:cs typeface="Times New Roman"/>
                      </a:endParaRPr>
                    </a:p>
                    <a:p>
                      <a:pPr algn="ctr">
                        <a:lnSpc>
                          <a:spcPct val="100000"/>
                        </a:lnSpc>
                        <a:spcAft>
                          <a:spcPts val="0"/>
                        </a:spcAft>
                      </a:pPr>
                      <a:r>
                        <a:rPr lang="en-US" sz="1800" dirty="0">
                          <a:latin typeface="Times New Roman"/>
                          <a:ea typeface="Calibri"/>
                          <a:cs typeface="Times New Roman"/>
                        </a:rPr>
                        <a:t>(amplitude = 0.46)</a:t>
                      </a:r>
                      <a:endParaRPr lang="it-IT" sz="2400" dirty="0">
                        <a:latin typeface="Times New Roman"/>
                        <a:ea typeface="Calibri"/>
                        <a:cs typeface="Times New Roman"/>
                      </a:endParaRPr>
                    </a:p>
                  </a:txBody>
                  <a:tcPr marL="66812" marR="6681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
        <p:nvSpPr>
          <p:cNvPr id="6" name="AutoShape 9"/>
          <p:cNvSpPr>
            <a:spLocks noChangeArrowheads="1"/>
          </p:cNvSpPr>
          <p:nvPr/>
        </p:nvSpPr>
        <p:spPr bwMode="auto">
          <a:xfrm rot="16200000">
            <a:off x="3429074" y="3432842"/>
            <a:ext cx="844208" cy="125896"/>
          </a:xfrm>
          <a:prstGeom prst="downArrow">
            <a:avLst>
              <a:gd name="adj1" fmla="val 54898"/>
              <a:gd name="adj2" fmla="val 100000"/>
            </a:avLst>
          </a:prstGeom>
          <a:solidFill>
            <a:srgbClr val="FF3300"/>
          </a:solidFill>
          <a:ln w="9525">
            <a:solidFill>
              <a:schemeClr val="tx1"/>
            </a:solidFill>
            <a:miter lim="800000"/>
            <a:headEnd/>
            <a:tailEnd/>
          </a:ln>
          <a:scene3d>
            <a:camera prst="orthographicFront">
              <a:rot lat="0" lon="0" rev="0"/>
            </a:camera>
            <a:lightRig rig="threePt" dir="t"/>
          </a:scene3d>
        </p:spPr>
        <p:txBody>
          <a:bodyPr wrap="none" anchor="ctr"/>
          <a:lstStyle/>
          <a:p>
            <a:pPr algn="ctr">
              <a:spcBef>
                <a:spcPct val="20000"/>
              </a:spcBef>
            </a:pPr>
            <a:endParaRPr lang="it-IT">
              <a:solidFill>
                <a:srgbClr val="000000"/>
              </a:solidFill>
            </a:endParaRPr>
          </a:p>
        </p:txBody>
      </p:sp>
      <p:sp>
        <p:nvSpPr>
          <p:cNvPr id="7" name="CasellaDiTesto 6"/>
          <p:cNvSpPr txBox="1"/>
          <p:nvPr/>
        </p:nvSpPr>
        <p:spPr>
          <a:xfrm>
            <a:off x="7398135" y="3857628"/>
            <a:ext cx="888641" cy="276999"/>
          </a:xfrm>
          <a:prstGeom prst="rect">
            <a:avLst/>
          </a:prstGeom>
          <a:solidFill>
            <a:schemeClr val="bg1"/>
          </a:solidFill>
        </p:spPr>
        <p:txBody>
          <a:bodyPr wrap="square" rtlCol="0">
            <a:spAutoFit/>
          </a:bodyPr>
          <a:lstStyle/>
          <a:p>
            <a:pPr eaLnBrk="1" hangingPunct="1"/>
            <a:r>
              <a:rPr lang="en-US" sz="1200" dirty="0">
                <a:solidFill>
                  <a:srgbClr val="000000"/>
                </a:solidFill>
                <a:latin typeface="Verdana"/>
              </a:rPr>
              <a:t>observed</a:t>
            </a:r>
          </a:p>
        </p:txBody>
      </p:sp>
      <p:sp>
        <p:nvSpPr>
          <p:cNvPr id="3" name="Slide Number Placeholder 2">
            <a:extLst>
              <a:ext uri="{FF2B5EF4-FFF2-40B4-BE49-F238E27FC236}">
                <a16:creationId xmlns:a16="http://schemas.microsoft.com/office/drawing/2014/main" id="{B07EBFBA-5551-437A-A96C-5F4E86FC9E13}"/>
              </a:ext>
            </a:extLst>
          </p:cNvPr>
          <p:cNvSpPr>
            <a:spLocks noGrp="1"/>
          </p:cNvSpPr>
          <p:nvPr>
            <p:ph type="sldNum" sz="quarter" idx="12"/>
          </p:nvPr>
        </p:nvSpPr>
        <p:spPr/>
        <p:txBody>
          <a:bodyPr/>
          <a:lstStyle/>
          <a:p>
            <a:fld id="{6CF46B70-BEEE-447A-8354-9995F2AD6C56}" type="slidenum">
              <a:rPr lang="en-US" smtClean="0"/>
              <a:pPr/>
              <a:t>91</a:t>
            </a:fld>
            <a:endParaRPr lang="en-US" dirty="0"/>
          </a:p>
        </p:txBody>
      </p:sp>
    </p:spTree>
    <p:extLst>
      <p:ext uri="{BB962C8B-B14F-4D97-AF65-F5344CB8AC3E}">
        <p14:creationId xmlns:p14="http://schemas.microsoft.com/office/powerpoint/2010/main" val="389284938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dirty="0"/>
              <a:t>Example: residuals</a:t>
            </a:r>
          </a:p>
        </p:txBody>
      </p:sp>
      <p:pic>
        <p:nvPicPr>
          <p:cNvPr id="4" name="Immagine 3"/>
          <p:cNvPicPr/>
          <p:nvPr/>
        </p:nvPicPr>
        <p:blipFill>
          <a:blip r:embed="rId3" cstate="print"/>
          <a:srcRect/>
          <a:stretch>
            <a:fillRect/>
          </a:stretch>
        </p:blipFill>
        <p:spPr bwMode="auto">
          <a:xfrm>
            <a:off x="1886339" y="1708665"/>
            <a:ext cx="5334000" cy="4000500"/>
          </a:xfrm>
          <a:prstGeom prst="rect">
            <a:avLst/>
          </a:prstGeom>
          <a:noFill/>
          <a:ln w="9525">
            <a:noFill/>
            <a:miter lim="800000"/>
            <a:headEnd/>
            <a:tailEnd/>
          </a:ln>
        </p:spPr>
      </p:pic>
      <p:sp>
        <p:nvSpPr>
          <p:cNvPr id="5" name="Rettangolo 4"/>
          <p:cNvSpPr/>
          <p:nvPr/>
        </p:nvSpPr>
        <p:spPr>
          <a:xfrm>
            <a:off x="2552212" y="5524501"/>
            <a:ext cx="951992" cy="417422"/>
          </a:xfrm>
          <a:prstGeom prst="rect">
            <a:avLst/>
          </a:prstGeom>
        </p:spPr>
        <p:txBody>
          <a:bodyPr wrap="none">
            <a:spAutoFit/>
          </a:bodyPr>
          <a:lstStyle/>
          <a:p>
            <a:pPr algn="ctr" eaLnBrk="1" hangingPunct="1">
              <a:lnSpc>
                <a:spcPct val="150000"/>
              </a:lnSpc>
              <a:spcAft>
                <a:spcPts val="0"/>
              </a:spcAft>
            </a:pPr>
            <a:r>
              <a:rPr lang="en-US" sz="1600" dirty="0">
                <a:solidFill>
                  <a:srgbClr val="00B050"/>
                </a:solidFill>
                <a:latin typeface="Times New Roman"/>
                <a:ea typeface="Calibri"/>
                <a:cs typeface="Times New Roman"/>
              </a:rPr>
              <a:t>No offset</a:t>
            </a:r>
            <a:endParaRPr lang="it-IT" sz="2000" dirty="0">
              <a:solidFill>
                <a:srgbClr val="00B050"/>
              </a:solidFill>
              <a:latin typeface="Times New Roman"/>
              <a:ea typeface="Calibri"/>
              <a:cs typeface="Times New Roman"/>
            </a:endParaRPr>
          </a:p>
        </p:txBody>
      </p:sp>
      <p:sp>
        <p:nvSpPr>
          <p:cNvPr id="6" name="Rettangolo 5"/>
          <p:cNvSpPr/>
          <p:nvPr/>
        </p:nvSpPr>
        <p:spPr>
          <a:xfrm>
            <a:off x="5809063" y="5410046"/>
            <a:ext cx="1090501" cy="786754"/>
          </a:xfrm>
          <a:prstGeom prst="rect">
            <a:avLst/>
          </a:prstGeom>
        </p:spPr>
        <p:txBody>
          <a:bodyPr wrap="square">
            <a:spAutoFit/>
          </a:bodyPr>
          <a:lstStyle/>
          <a:p>
            <a:pPr algn="ctr" eaLnBrk="1" hangingPunct="1">
              <a:lnSpc>
                <a:spcPct val="150000"/>
              </a:lnSpc>
              <a:spcAft>
                <a:spcPts val="0"/>
              </a:spcAft>
            </a:pPr>
            <a:r>
              <a:rPr lang="en-US" sz="1600" dirty="0">
                <a:solidFill>
                  <a:srgbClr val="FF0000"/>
                </a:solidFill>
                <a:latin typeface="Times New Roman"/>
                <a:ea typeface="Calibri"/>
                <a:cs typeface="Times New Roman"/>
              </a:rPr>
              <a:t>Maximum offset</a:t>
            </a:r>
            <a:endParaRPr lang="it-IT" sz="2000" dirty="0">
              <a:solidFill>
                <a:srgbClr val="FF0000"/>
              </a:solidFill>
              <a:latin typeface="Times New Roman"/>
              <a:ea typeface="Calibri"/>
              <a:cs typeface="Times New Roman"/>
            </a:endParaRPr>
          </a:p>
        </p:txBody>
      </p:sp>
      <p:sp>
        <p:nvSpPr>
          <p:cNvPr id="7" name="Slide Number Placeholder 6">
            <a:extLst>
              <a:ext uri="{FF2B5EF4-FFF2-40B4-BE49-F238E27FC236}">
                <a16:creationId xmlns:a16="http://schemas.microsoft.com/office/drawing/2014/main" id="{DFBEF9A1-A2D5-46D3-96E3-3C40613A434C}"/>
              </a:ext>
            </a:extLst>
          </p:cNvPr>
          <p:cNvSpPr>
            <a:spLocks noGrp="1"/>
          </p:cNvSpPr>
          <p:nvPr>
            <p:ph type="sldNum" sz="quarter" idx="12"/>
          </p:nvPr>
        </p:nvSpPr>
        <p:spPr/>
        <p:txBody>
          <a:bodyPr/>
          <a:lstStyle/>
          <a:p>
            <a:fld id="{6CF46B70-BEEE-447A-8354-9995F2AD6C56}" type="slidenum">
              <a:rPr lang="en-US" smtClean="0"/>
              <a:pPr/>
              <a:t>92</a:t>
            </a:fld>
            <a:endParaRPr lang="en-US" dirty="0"/>
          </a:p>
        </p:txBody>
      </p:sp>
    </p:spTree>
    <p:extLst>
      <p:ext uri="{BB962C8B-B14F-4D97-AF65-F5344CB8AC3E}">
        <p14:creationId xmlns:p14="http://schemas.microsoft.com/office/powerpoint/2010/main" val="391119252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dirty="0"/>
              <a:t>Example: SPRT</a:t>
            </a:r>
          </a:p>
        </p:txBody>
      </p:sp>
      <p:graphicFrame>
        <p:nvGraphicFramePr>
          <p:cNvPr id="5" name="Segnaposto contenuto 4"/>
          <p:cNvGraphicFramePr>
            <a:graphicFrameLocks noGrp="1"/>
          </p:cNvGraphicFramePr>
          <p:nvPr>
            <p:ph idx="1"/>
            <p:extLst>
              <p:ext uri="{D42A27DB-BD31-4B8C-83A1-F6EECF244321}">
                <p14:modId xmlns:p14="http://schemas.microsoft.com/office/powerpoint/2010/main" val="1872453394"/>
              </p:ext>
            </p:extLst>
          </p:nvPr>
        </p:nvGraphicFramePr>
        <p:xfrm>
          <a:off x="291364" y="1381018"/>
          <a:ext cx="2017570" cy="1463040"/>
        </p:xfrm>
        <a:graphic>
          <a:graphicData uri="http://schemas.openxmlformats.org/drawingml/2006/table">
            <a:tbl>
              <a:tblPr/>
              <a:tblGrid>
                <a:gridCol w="1010029">
                  <a:extLst>
                    <a:ext uri="{9D8B030D-6E8A-4147-A177-3AD203B41FA5}">
                      <a16:colId xmlns:a16="http://schemas.microsoft.com/office/drawing/2014/main" val="20000"/>
                    </a:ext>
                  </a:extLst>
                </a:gridCol>
                <a:gridCol w="1007541">
                  <a:extLst>
                    <a:ext uri="{9D8B030D-6E8A-4147-A177-3AD203B41FA5}">
                      <a16:colId xmlns:a16="http://schemas.microsoft.com/office/drawing/2014/main" val="20001"/>
                    </a:ext>
                  </a:extLst>
                </a:gridCol>
              </a:tblGrid>
              <a:tr h="203540">
                <a:tc>
                  <a:txBody>
                    <a:bodyPr/>
                    <a:lstStyle/>
                    <a:p>
                      <a:pPr algn="ctr">
                        <a:spcAft>
                          <a:spcPts val="0"/>
                        </a:spcAft>
                      </a:pPr>
                      <a:r>
                        <a:rPr lang="en-US" sz="1600" dirty="0">
                          <a:latin typeface="Calibri"/>
                          <a:cs typeface="Times New Roman"/>
                        </a:rPr>
                        <a:t>Parameter</a:t>
                      </a:r>
                      <a:endParaRPr lang="it-IT" sz="1600" dirty="0">
                        <a:latin typeface="Calibri"/>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a:latin typeface="Calibri"/>
                          <a:cs typeface="Times New Roman"/>
                        </a:rPr>
                        <a:t>Value</a:t>
                      </a:r>
                      <a:endParaRPr lang="it-IT" sz="1600">
                        <a:latin typeface="Calibri"/>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203540">
                <a:tc>
                  <a:txBody>
                    <a:bodyPr/>
                    <a:lstStyle/>
                    <a:p>
                      <a:pPr algn="ctr">
                        <a:spcAft>
                          <a:spcPts val="0"/>
                        </a:spcAft>
                      </a:pPr>
                      <a:r>
                        <a:rPr lang="el-GR" sz="1600" dirty="0">
                          <a:latin typeface="Calibri"/>
                        </a:rPr>
                        <a:t>α</a:t>
                      </a:r>
                      <a:endParaRPr lang="it-IT" sz="1600" dirty="0">
                        <a:latin typeface="Calibri"/>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a:latin typeface="Calibri"/>
                          <a:cs typeface="Times New Roman"/>
                        </a:rPr>
                        <a:t>0.01</a:t>
                      </a:r>
                      <a:endParaRPr lang="it-IT" sz="1600">
                        <a:latin typeface="Calibri"/>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203540">
                <a:tc>
                  <a:txBody>
                    <a:bodyPr/>
                    <a:lstStyle/>
                    <a:p>
                      <a:pPr algn="ctr">
                        <a:spcAft>
                          <a:spcPts val="0"/>
                        </a:spcAft>
                      </a:pPr>
                      <a:r>
                        <a:rPr lang="en-US" sz="1600" i="1">
                          <a:latin typeface="Calibri"/>
                          <a:cs typeface="Times New Roman"/>
                        </a:rPr>
                        <a:t>Β</a:t>
                      </a:r>
                      <a:endParaRPr lang="it-IT" sz="1600">
                        <a:latin typeface="Calibri"/>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dirty="0">
                          <a:latin typeface="Calibri"/>
                          <a:cs typeface="Times New Roman"/>
                        </a:rPr>
                        <a:t>0.01</a:t>
                      </a:r>
                      <a:endParaRPr lang="it-IT" sz="1600" dirty="0">
                        <a:latin typeface="Calibri"/>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203540">
                <a:tc>
                  <a:txBody>
                    <a:bodyPr/>
                    <a:lstStyle/>
                    <a:p>
                      <a:pPr algn="ctr">
                        <a:spcAft>
                          <a:spcPts val="0"/>
                        </a:spcAft>
                      </a:pPr>
                      <a:r>
                        <a:rPr lang="en-US" sz="1600" i="1">
                          <a:latin typeface="Calibri"/>
                          <a:cs typeface="Times New Roman"/>
                        </a:rPr>
                        <a:t>μ</a:t>
                      </a:r>
                      <a:r>
                        <a:rPr lang="en-US" sz="1600" baseline="-25000">
                          <a:latin typeface="Calibri"/>
                          <a:cs typeface="Times New Roman"/>
                        </a:rPr>
                        <a:t>0</a:t>
                      </a:r>
                      <a:endParaRPr lang="it-IT" sz="1600">
                        <a:latin typeface="Calibri"/>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a:latin typeface="Calibri"/>
                          <a:cs typeface="Times New Roman"/>
                        </a:rPr>
                        <a:t>0</a:t>
                      </a:r>
                      <a:endParaRPr lang="it-IT" sz="1600">
                        <a:latin typeface="Calibri"/>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203540">
                <a:tc>
                  <a:txBody>
                    <a:bodyPr/>
                    <a:lstStyle/>
                    <a:p>
                      <a:pPr algn="ctr">
                        <a:spcAft>
                          <a:spcPts val="0"/>
                        </a:spcAft>
                      </a:pPr>
                      <a:r>
                        <a:rPr lang="en-US" sz="1600" i="1">
                          <a:latin typeface="Calibri"/>
                          <a:cs typeface="Times New Roman"/>
                        </a:rPr>
                        <a:t>μ</a:t>
                      </a:r>
                      <a:r>
                        <a:rPr lang="en-US" sz="1600" baseline="-25000">
                          <a:latin typeface="Calibri"/>
                          <a:cs typeface="Times New Roman"/>
                        </a:rPr>
                        <a:t>1</a:t>
                      </a:r>
                      <a:endParaRPr lang="it-IT" sz="1600">
                        <a:latin typeface="Calibri"/>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dirty="0">
                          <a:latin typeface="Calibri"/>
                          <a:cs typeface="Times New Roman"/>
                        </a:rPr>
                        <a:t>0.46</a:t>
                      </a:r>
                      <a:endParaRPr lang="it-IT" sz="1600" dirty="0">
                        <a:latin typeface="Calibri"/>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203540">
                <a:tc>
                  <a:txBody>
                    <a:bodyPr/>
                    <a:lstStyle/>
                    <a:p>
                      <a:pPr algn="ctr">
                        <a:spcAft>
                          <a:spcPts val="0"/>
                        </a:spcAft>
                      </a:pPr>
                      <a:r>
                        <a:rPr lang="en-US" sz="1600" i="1" dirty="0">
                          <a:latin typeface="Calibri"/>
                          <a:cs typeface="Times New Roman"/>
                        </a:rPr>
                        <a:t>σ</a:t>
                      </a:r>
                      <a:r>
                        <a:rPr lang="en-US" sz="1600" baseline="30000" dirty="0">
                          <a:latin typeface="Calibri"/>
                          <a:cs typeface="Times New Roman"/>
                        </a:rPr>
                        <a:t>2</a:t>
                      </a:r>
                      <a:endParaRPr lang="it-IT" sz="1600" dirty="0">
                        <a:latin typeface="Calibri"/>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dirty="0">
                          <a:latin typeface="Calibri"/>
                          <a:cs typeface="Times New Roman"/>
                        </a:rPr>
                        <a:t>0.12</a:t>
                      </a:r>
                      <a:endParaRPr lang="it-IT" sz="1600" dirty="0">
                        <a:latin typeface="Calibri"/>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pic>
        <p:nvPicPr>
          <p:cNvPr id="4" name="Immagine 3"/>
          <p:cNvPicPr>
            <a:picLocks noChangeAspect="1"/>
          </p:cNvPicPr>
          <p:nvPr/>
        </p:nvPicPr>
        <p:blipFill>
          <a:blip r:embed="rId3" cstate="print"/>
          <a:srcRect/>
          <a:stretch>
            <a:fillRect/>
          </a:stretch>
        </p:blipFill>
        <p:spPr bwMode="auto">
          <a:xfrm>
            <a:off x="2938565" y="1025057"/>
            <a:ext cx="6679122" cy="5004000"/>
          </a:xfrm>
          <a:prstGeom prst="rect">
            <a:avLst/>
          </a:prstGeom>
          <a:noFill/>
          <a:ln w="9525">
            <a:noFill/>
            <a:miter lim="800000"/>
            <a:headEnd/>
            <a:tailEnd/>
          </a:ln>
        </p:spPr>
      </p:pic>
      <p:sp>
        <p:nvSpPr>
          <p:cNvPr id="6" name="Rettangolo 5"/>
          <p:cNvSpPr/>
          <p:nvPr/>
        </p:nvSpPr>
        <p:spPr>
          <a:xfrm>
            <a:off x="4002728" y="5737725"/>
            <a:ext cx="951992" cy="417422"/>
          </a:xfrm>
          <a:prstGeom prst="rect">
            <a:avLst/>
          </a:prstGeom>
        </p:spPr>
        <p:txBody>
          <a:bodyPr wrap="none">
            <a:spAutoFit/>
          </a:bodyPr>
          <a:lstStyle/>
          <a:p>
            <a:pPr algn="ctr" eaLnBrk="1" hangingPunct="1">
              <a:lnSpc>
                <a:spcPct val="150000"/>
              </a:lnSpc>
              <a:spcAft>
                <a:spcPts val="0"/>
              </a:spcAft>
            </a:pPr>
            <a:r>
              <a:rPr lang="en-US" sz="1600" dirty="0">
                <a:solidFill>
                  <a:srgbClr val="00B050"/>
                </a:solidFill>
                <a:latin typeface="Times New Roman"/>
                <a:ea typeface="Calibri"/>
                <a:cs typeface="Times New Roman"/>
              </a:rPr>
              <a:t>No offset</a:t>
            </a:r>
            <a:endParaRPr lang="it-IT" sz="2000" dirty="0">
              <a:solidFill>
                <a:srgbClr val="00B050"/>
              </a:solidFill>
              <a:latin typeface="Times New Roman"/>
              <a:ea typeface="Calibri"/>
              <a:cs typeface="Times New Roman"/>
            </a:endParaRPr>
          </a:p>
        </p:txBody>
      </p:sp>
      <p:sp>
        <p:nvSpPr>
          <p:cNvPr id="7" name="Rettangolo 6"/>
          <p:cNvSpPr/>
          <p:nvPr/>
        </p:nvSpPr>
        <p:spPr>
          <a:xfrm>
            <a:off x="7922867" y="5669928"/>
            <a:ext cx="1090501" cy="786754"/>
          </a:xfrm>
          <a:prstGeom prst="rect">
            <a:avLst/>
          </a:prstGeom>
        </p:spPr>
        <p:txBody>
          <a:bodyPr wrap="square">
            <a:spAutoFit/>
          </a:bodyPr>
          <a:lstStyle/>
          <a:p>
            <a:pPr algn="ctr" eaLnBrk="1" hangingPunct="1">
              <a:lnSpc>
                <a:spcPct val="150000"/>
              </a:lnSpc>
              <a:spcAft>
                <a:spcPts val="0"/>
              </a:spcAft>
            </a:pPr>
            <a:r>
              <a:rPr lang="en-US" sz="1600" dirty="0">
                <a:solidFill>
                  <a:srgbClr val="FF0000"/>
                </a:solidFill>
                <a:latin typeface="Times New Roman"/>
                <a:ea typeface="Calibri"/>
                <a:cs typeface="Times New Roman"/>
              </a:rPr>
              <a:t>Maximum offset</a:t>
            </a:r>
            <a:endParaRPr lang="it-IT" sz="2000" dirty="0">
              <a:solidFill>
                <a:srgbClr val="FF0000"/>
              </a:solidFill>
              <a:latin typeface="Times New Roman"/>
              <a:ea typeface="Calibri"/>
              <a:cs typeface="Times New Roman"/>
            </a:endParaRPr>
          </a:p>
        </p:txBody>
      </p:sp>
      <p:graphicFrame>
        <p:nvGraphicFramePr>
          <p:cNvPr id="8" name="Object 3"/>
          <p:cNvGraphicFramePr>
            <a:graphicFrameLocks noChangeAspect="1"/>
          </p:cNvGraphicFramePr>
          <p:nvPr>
            <p:extLst>
              <p:ext uri="{D42A27DB-BD31-4B8C-83A1-F6EECF244321}">
                <p14:modId xmlns:p14="http://schemas.microsoft.com/office/powerpoint/2010/main" val="8062133"/>
              </p:ext>
            </p:extLst>
          </p:nvPr>
        </p:nvGraphicFramePr>
        <p:xfrm>
          <a:off x="2313193" y="5013668"/>
          <a:ext cx="1250743" cy="656260"/>
        </p:xfrm>
        <a:graphic>
          <a:graphicData uri="http://schemas.openxmlformats.org/presentationml/2006/ole">
            <mc:AlternateContent xmlns:mc="http://schemas.openxmlformats.org/markup-compatibility/2006">
              <mc:Choice xmlns:v="urn:schemas-microsoft-com:vml" Requires="v">
                <p:oleObj name="Equazione" r:id="rId4" imgW="749160" imgH="393480" progId="Equation.3">
                  <p:embed/>
                </p:oleObj>
              </mc:Choice>
              <mc:Fallback>
                <p:oleObj name="Equazione" r:id="rId4" imgW="749160" imgH="393480" progId="Equation.3">
                  <p:embed/>
                  <p:pic>
                    <p:nvPicPr>
                      <p:cNvPr id="8"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13193" y="5013668"/>
                        <a:ext cx="1250743" cy="656260"/>
                      </a:xfrm>
                      <a:prstGeom prst="rect">
                        <a:avLst/>
                      </a:prstGeom>
                      <a:noFill/>
                    </p:spPr>
                  </p:pic>
                </p:oleObj>
              </mc:Fallback>
            </mc:AlternateContent>
          </a:graphicData>
        </a:graphic>
      </p:graphicFrame>
      <p:graphicFrame>
        <p:nvGraphicFramePr>
          <p:cNvPr id="9" name="Object 2"/>
          <p:cNvGraphicFramePr>
            <a:graphicFrameLocks noChangeAspect="1"/>
          </p:cNvGraphicFramePr>
          <p:nvPr>
            <p:extLst>
              <p:ext uri="{D42A27DB-BD31-4B8C-83A1-F6EECF244321}">
                <p14:modId xmlns:p14="http://schemas.microsoft.com/office/powerpoint/2010/main" val="1736636806"/>
              </p:ext>
            </p:extLst>
          </p:nvPr>
        </p:nvGraphicFramePr>
        <p:xfrm>
          <a:off x="2308934" y="1235070"/>
          <a:ext cx="1255002" cy="648000"/>
        </p:xfrm>
        <a:graphic>
          <a:graphicData uri="http://schemas.openxmlformats.org/presentationml/2006/ole">
            <mc:AlternateContent xmlns:mc="http://schemas.openxmlformats.org/markup-compatibility/2006">
              <mc:Choice xmlns:v="urn:schemas-microsoft-com:vml" Requires="v">
                <p:oleObj name="Equazione" r:id="rId6" imgW="761760" imgH="393480" progId="Equation.3">
                  <p:embed/>
                </p:oleObj>
              </mc:Choice>
              <mc:Fallback>
                <p:oleObj name="Equazione" r:id="rId6" imgW="761760" imgH="393480" progId="Equation.3">
                  <p:embed/>
                  <p:pic>
                    <p:nvPicPr>
                      <p:cNvPr id="9" name="Object 2"/>
                      <p:cNvPicPr>
                        <a:picLocks noChangeAspect="1" noChangeArrowheads="1"/>
                      </p:cNvPicPr>
                      <p:nvPr/>
                    </p:nvPicPr>
                    <p:blipFill>
                      <a:blip r:embed="rId7"/>
                      <a:srcRect/>
                      <a:stretch>
                        <a:fillRect/>
                      </a:stretch>
                    </p:blipFill>
                    <p:spPr bwMode="auto">
                      <a:xfrm>
                        <a:off x="2308934" y="1235070"/>
                        <a:ext cx="1255002" cy="648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 name="Object 4"/>
          <p:cNvGraphicFramePr>
            <a:graphicFrameLocks noChangeAspect="1"/>
          </p:cNvGraphicFramePr>
          <p:nvPr>
            <p:extLst>
              <p:ext uri="{D42A27DB-BD31-4B8C-83A1-F6EECF244321}">
                <p14:modId xmlns:p14="http://schemas.microsoft.com/office/powerpoint/2010/main" val="4168049202"/>
              </p:ext>
            </p:extLst>
          </p:nvPr>
        </p:nvGraphicFramePr>
        <p:xfrm>
          <a:off x="2381745" y="777875"/>
          <a:ext cx="1247775" cy="407987"/>
        </p:xfrm>
        <a:graphic>
          <a:graphicData uri="http://schemas.openxmlformats.org/presentationml/2006/ole">
            <mc:AlternateContent xmlns:mc="http://schemas.openxmlformats.org/markup-compatibility/2006">
              <mc:Choice xmlns:v="urn:schemas-microsoft-com:vml" Requires="v">
                <p:oleObj name="Equazione" r:id="rId8" imgW="660240" imgH="215640" progId="Equation.3">
                  <p:embed/>
                </p:oleObj>
              </mc:Choice>
              <mc:Fallback>
                <p:oleObj name="Equazione" r:id="rId8" imgW="660240" imgH="215640" progId="Equation.3">
                  <p:embed/>
                  <p:pic>
                    <p:nvPicPr>
                      <p:cNvPr id="11" name="Object 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381745" y="777875"/>
                        <a:ext cx="1247775" cy="407987"/>
                      </a:xfrm>
                      <a:prstGeom prst="rect">
                        <a:avLst/>
                      </a:prstGeom>
                      <a:solidFill>
                        <a:srgbClr val="FF0000"/>
                      </a:solidFill>
                    </p:spPr>
                  </p:pic>
                </p:oleObj>
              </mc:Fallback>
            </mc:AlternateContent>
          </a:graphicData>
        </a:graphic>
      </p:graphicFrame>
      <p:graphicFrame>
        <p:nvGraphicFramePr>
          <p:cNvPr id="13" name="Object 4"/>
          <p:cNvGraphicFramePr>
            <a:graphicFrameLocks noChangeAspect="1"/>
          </p:cNvGraphicFramePr>
          <p:nvPr>
            <p:extLst>
              <p:ext uri="{D42A27DB-BD31-4B8C-83A1-F6EECF244321}">
                <p14:modId xmlns:p14="http://schemas.microsoft.com/office/powerpoint/2010/main" val="3803165733"/>
              </p:ext>
            </p:extLst>
          </p:nvPr>
        </p:nvGraphicFramePr>
        <p:xfrm>
          <a:off x="2357932" y="5723347"/>
          <a:ext cx="1271588" cy="431800"/>
        </p:xfrm>
        <a:graphic>
          <a:graphicData uri="http://schemas.openxmlformats.org/presentationml/2006/ole">
            <mc:AlternateContent xmlns:mc="http://schemas.openxmlformats.org/markup-compatibility/2006">
              <mc:Choice xmlns:v="urn:schemas-microsoft-com:vml" Requires="v">
                <p:oleObj name="Equazione" r:id="rId10" imgW="672840" imgH="228600" progId="Equation.3">
                  <p:embed/>
                </p:oleObj>
              </mc:Choice>
              <mc:Fallback>
                <p:oleObj name="Equazione" r:id="rId10" imgW="672840" imgH="228600" progId="Equation.3">
                  <p:embed/>
                  <p:pic>
                    <p:nvPicPr>
                      <p:cNvPr id="13" name="Object 4"/>
                      <p:cNvPicPr>
                        <a:picLocks noChangeAspect="1" noChangeArrowheads="1"/>
                      </p:cNvPicPr>
                      <p:nvPr/>
                    </p:nvPicPr>
                    <p:blipFill>
                      <a:blip r:embed="rId11"/>
                      <a:srcRect/>
                      <a:stretch>
                        <a:fillRect/>
                      </a:stretch>
                    </p:blipFill>
                    <p:spPr bwMode="auto">
                      <a:xfrm>
                        <a:off x="2357932" y="5723347"/>
                        <a:ext cx="1271588" cy="431800"/>
                      </a:xfrm>
                      <a:prstGeom prst="rect">
                        <a:avLst/>
                      </a:prstGeom>
                      <a:solidFill>
                        <a:srgbClr val="00B050"/>
                      </a:solidFill>
                    </p:spPr>
                  </p:pic>
                </p:oleObj>
              </mc:Fallback>
            </mc:AlternateContent>
          </a:graphicData>
        </a:graphic>
      </p:graphicFrame>
      <p:sp>
        <p:nvSpPr>
          <p:cNvPr id="3" name="Slide Number Placeholder 2">
            <a:extLst>
              <a:ext uri="{FF2B5EF4-FFF2-40B4-BE49-F238E27FC236}">
                <a16:creationId xmlns:a16="http://schemas.microsoft.com/office/drawing/2014/main" id="{8352A404-DC3E-43D3-8257-4912D52C41F8}"/>
              </a:ext>
            </a:extLst>
          </p:cNvPr>
          <p:cNvSpPr>
            <a:spLocks noGrp="1"/>
          </p:cNvSpPr>
          <p:nvPr>
            <p:ph type="sldNum" sz="quarter" idx="12"/>
          </p:nvPr>
        </p:nvSpPr>
        <p:spPr/>
        <p:txBody>
          <a:bodyPr/>
          <a:lstStyle/>
          <a:p>
            <a:fld id="{6CF46B70-BEEE-447A-8354-9995F2AD6C56}" type="slidenum">
              <a:rPr lang="en-US" smtClean="0"/>
              <a:pPr/>
              <a:t>93</a:t>
            </a:fld>
            <a:endParaRPr lang="en-US" dirty="0"/>
          </a:p>
        </p:txBody>
      </p:sp>
      <mc:AlternateContent xmlns:mc="http://schemas.openxmlformats.org/markup-compatibility/2006" xmlns:a14="http://schemas.microsoft.com/office/drawing/2010/main">
        <mc:Choice Requires="a14">
          <p:sp>
            <p:nvSpPr>
              <p:cNvPr id="14" name="Object 2">
                <a:extLst>
                  <a:ext uri="{FF2B5EF4-FFF2-40B4-BE49-F238E27FC236}">
                    <a16:creationId xmlns:a16="http://schemas.microsoft.com/office/drawing/2014/main" id="{6F5FC4DA-714D-42EB-BB08-C254CBEEF4B3}"/>
                  </a:ext>
                </a:extLst>
              </p:cNvPr>
              <p:cNvSpPr txBox="1"/>
              <p:nvPr/>
            </p:nvSpPr>
            <p:spPr bwMode="auto">
              <a:xfrm>
                <a:off x="-17462" y="3429000"/>
                <a:ext cx="3581398" cy="1736460"/>
              </a:xfrm>
              <a:prstGeom prst="rect">
                <a:avLst/>
              </a:prstGeom>
              <a:noFill/>
            </p:spPr>
            <p:txBody>
              <a:bodyPr>
                <a:normAutofit/>
              </a:bodyPr>
              <a:lstStyle/>
              <a:p>
                <a:pPr/>
                <a14:m>
                  <m:oMathPara xmlns:m="http://schemas.openxmlformats.org/officeDocument/2006/math">
                    <m:oMathParaPr>
                      <m:jc m:val="left"/>
                    </m:oMathParaPr>
                    <m:oMath xmlns:m="http://schemas.openxmlformats.org/officeDocument/2006/math">
                      <m:sSub>
                        <m:sSubPr>
                          <m:ctrlPr>
                            <a:rPr lang="en-GB" i="1" smtClean="0">
                              <a:solidFill>
                                <a:srgbClr val="000000"/>
                              </a:solidFill>
                              <a:latin typeface="Cambria Math" panose="02040503050406030204" pitchFamily="18" charset="0"/>
                            </a:rPr>
                          </m:ctrlPr>
                        </m:sSubPr>
                        <m:e>
                          <m:r>
                            <a:rPr lang="en-GB" i="1">
                              <a:solidFill>
                                <a:srgbClr val="000000"/>
                              </a:solidFill>
                              <a:latin typeface="Cambria Math" panose="02040503050406030204" pitchFamily="18" charset="0"/>
                            </a:rPr>
                            <m:t>𝐿</m:t>
                          </m:r>
                        </m:e>
                        <m:sub>
                          <m:r>
                            <a:rPr lang="en-GB" i="1">
                              <a:solidFill>
                                <a:srgbClr val="000000"/>
                              </a:solidFill>
                              <a:latin typeface="Cambria Math" panose="02040503050406030204" pitchFamily="18" charset="0"/>
                            </a:rPr>
                            <m:t>0</m:t>
                          </m:r>
                        </m:sub>
                      </m:sSub>
                      <m:r>
                        <a:rPr lang="en-GB" i="1">
                          <a:solidFill>
                            <a:srgbClr val="000000"/>
                          </a:solidFill>
                          <a:latin typeface="Cambria Math" panose="02040503050406030204" pitchFamily="18" charset="0"/>
                        </a:rPr>
                        <m:t>=1→</m:t>
                      </m:r>
                      <m:func>
                        <m:funcPr>
                          <m:ctrlPr>
                            <a:rPr lang="en-GB" i="1">
                              <a:solidFill>
                                <a:srgbClr val="000000"/>
                              </a:solidFill>
                              <a:latin typeface="Cambria Math" panose="02040503050406030204" pitchFamily="18" charset="0"/>
                            </a:rPr>
                          </m:ctrlPr>
                        </m:funcPr>
                        <m:fName>
                          <m:r>
                            <m:rPr>
                              <m:sty m:val="p"/>
                            </m:rPr>
                            <a:rPr lang="en-GB" i="0">
                              <a:solidFill>
                                <a:srgbClr val="000000"/>
                              </a:solidFill>
                              <a:latin typeface="Cambria Math" panose="02040503050406030204" pitchFamily="18" charset="0"/>
                            </a:rPr>
                            <m:t>ln</m:t>
                          </m:r>
                        </m:fName>
                        <m:e>
                          <m:r>
                            <a:rPr lang="en-GB" i="1">
                              <a:solidFill>
                                <a:srgbClr val="000000"/>
                              </a:solidFill>
                              <a:latin typeface="Cambria Math" panose="02040503050406030204" pitchFamily="18" charset="0"/>
                            </a:rPr>
                            <m:t>(</m:t>
                          </m:r>
                        </m:e>
                      </m:func>
                      <m:sSub>
                        <m:sSubPr>
                          <m:ctrlPr>
                            <a:rPr lang="en-GB" i="1">
                              <a:solidFill>
                                <a:srgbClr val="000000"/>
                              </a:solidFill>
                              <a:latin typeface="Cambria Math" panose="02040503050406030204" pitchFamily="18" charset="0"/>
                            </a:rPr>
                          </m:ctrlPr>
                        </m:sSubPr>
                        <m:e>
                          <m:r>
                            <a:rPr lang="en-GB" i="1">
                              <a:solidFill>
                                <a:srgbClr val="000000"/>
                              </a:solidFill>
                              <a:latin typeface="Cambria Math" panose="02040503050406030204" pitchFamily="18" charset="0"/>
                            </a:rPr>
                            <m:t>𝐿</m:t>
                          </m:r>
                        </m:e>
                        <m:sub>
                          <m:r>
                            <a:rPr lang="en-GB" i="1">
                              <a:solidFill>
                                <a:srgbClr val="000000"/>
                              </a:solidFill>
                              <a:latin typeface="Cambria Math" panose="02040503050406030204" pitchFamily="18" charset="0"/>
                            </a:rPr>
                            <m:t>0</m:t>
                          </m:r>
                        </m:sub>
                      </m:sSub>
                      <m:r>
                        <a:rPr lang="en-GB" i="1">
                          <a:solidFill>
                            <a:srgbClr val="000000"/>
                          </a:solidFill>
                          <a:latin typeface="Cambria Math" panose="02040503050406030204" pitchFamily="18" charset="0"/>
                        </a:rPr>
                        <m:t>)=0</m:t>
                      </m:r>
                    </m:oMath>
                  </m:oMathPara>
                </a14:m>
                <a:endParaRPr lang="en-US" i="1" dirty="0">
                  <a:solidFill>
                    <a:srgbClr val="000000"/>
                  </a:solidFill>
                  <a:latin typeface="Cambria Math" panose="02040503050406030204" pitchFamily="18" charset="0"/>
                </a:endParaRPr>
              </a:p>
              <a:p>
                <a:pPr/>
                <a14:m>
                  <m:oMathPara xmlns:m="http://schemas.openxmlformats.org/officeDocument/2006/math">
                    <m:oMathParaPr>
                      <m:jc m:val="left"/>
                    </m:oMathParaPr>
                    <m:oMath xmlns:m="http://schemas.openxmlformats.org/officeDocument/2006/math">
                      <m:func>
                        <m:funcPr>
                          <m:ctrlPr>
                            <a:rPr lang="en-GB" i="1">
                              <a:solidFill>
                                <a:srgbClr val="000000"/>
                              </a:solidFill>
                              <a:latin typeface="Cambria Math" panose="02040503050406030204" pitchFamily="18" charset="0"/>
                            </a:rPr>
                          </m:ctrlPr>
                        </m:funcPr>
                        <m:fName>
                          <m:r>
                            <m:rPr>
                              <m:sty m:val="p"/>
                            </m:rPr>
                            <a:rPr lang="en-GB" i="0">
                              <a:solidFill>
                                <a:srgbClr val="000000"/>
                              </a:solidFill>
                              <a:latin typeface="Cambria Math" panose="02040503050406030204" pitchFamily="18" charset="0"/>
                            </a:rPr>
                            <m:t>ln</m:t>
                          </m:r>
                        </m:fName>
                        <m:e>
                          <m:d>
                            <m:dPr>
                              <m:ctrlPr>
                                <a:rPr lang="en-GB" i="1">
                                  <a:solidFill>
                                    <a:srgbClr val="000000"/>
                                  </a:solidFill>
                                  <a:latin typeface="Cambria Math" panose="02040503050406030204" pitchFamily="18" charset="0"/>
                                </a:rPr>
                              </m:ctrlPr>
                            </m:dPr>
                            <m:e>
                              <m:sSub>
                                <m:sSubPr>
                                  <m:ctrlPr>
                                    <a:rPr lang="en-GB" i="1">
                                      <a:solidFill>
                                        <a:srgbClr val="000000"/>
                                      </a:solidFill>
                                      <a:latin typeface="Cambria Math" panose="02040503050406030204" pitchFamily="18" charset="0"/>
                                    </a:rPr>
                                  </m:ctrlPr>
                                </m:sSubPr>
                                <m:e>
                                  <m:r>
                                    <a:rPr lang="en-GB" i="1">
                                      <a:solidFill>
                                        <a:srgbClr val="000000"/>
                                      </a:solidFill>
                                      <a:latin typeface="Cambria Math" panose="02040503050406030204" pitchFamily="18" charset="0"/>
                                    </a:rPr>
                                    <m:t>𝐿</m:t>
                                  </m:r>
                                </m:e>
                                <m:sub>
                                  <m:r>
                                    <a:rPr lang="en-GB" i="1">
                                      <a:solidFill>
                                        <a:srgbClr val="000000"/>
                                      </a:solidFill>
                                      <a:latin typeface="Cambria Math" panose="02040503050406030204" pitchFamily="18" charset="0"/>
                                    </a:rPr>
                                    <m:t>1</m:t>
                                  </m:r>
                                </m:sub>
                              </m:sSub>
                            </m:e>
                          </m:d>
                        </m:e>
                      </m:func>
                      <m:r>
                        <a:rPr lang="en-GB" i="1">
                          <a:solidFill>
                            <a:srgbClr val="000000"/>
                          </a:solidFill>
                          <a:latin typeface="Cambria Math" panose="02040503050406030204" pitchFamily="18" charset="0"/>
                        </a:rPr>
                        <m:t>=</m:t>
                      </m:r>
                      <m:func>
                        <m:funcPr>
                          <m:ctrlPr>
                            <a:rPr lang="en-GB" i="1">
                              <a:solidFill>
                                <a:srgbClr val="000000"/>
                              </a:solidFill>
                              <a:latin typeface="Cambria Math" panose="02040503050406030204" pitchFamily="18" charset="0"/>
                            </a:rPr>
                          </m:ctrlPr>
                        </m:funcPr>
                        <m:fName>
                          <m:r>
                            <m:rPr>
                              <m:sty m:val="p"/>
                            </m:rPr>
                            <a:rPr lang="en-GB" i="0">
                              <a:solidFill>
                                <a:srgbClr val="000000"/>
                              </a:solidFill>
                              <a:latin typeface="Cambria Math" panose="02040503050406030204" pitchFamily="18" charset="0"/>
                            </a:rPr>
                            <m:t>ln</m:t>
                          </m:r>
                        </m:fName>
                        <m:e>
                          <m:d>
                            <m:dPr>
                              <m:ctrlPr>
                                <a:rPr lang="en-GB" i="1">
                                  <a:solidFill>
                                    <a:srgbClr val="000000"/>
                                  </a:solidFill>
                                  <a:latin typeface="Cambria Math" panose="02040503050406030204" pitchFamily="18" charset="0"/>
                                </a:rPr>
                              </m:ctrlPr>
                            </m:dPr>
                            <m:e>
                              <m:sSub>
                                <m:sSubPr>
                                  <m:ctrlPr>
                                    <a:rPr lang="en-GB" i="1">
                                      <a:solidFill>
                                        <a:srgbClr val="000000"/>
                                      </a:solidFill>
                                      <a:latin typeface="Cambria Math" panose="02040503050406030204" pitchFamily="18" charset="0"/>
                                    </a:rPr>
                                  </m:ctrlPr>
                                </m:sSubPr>
                                <m:e>
                                  <m:r>
                                    <a:rPr lang="en-GB" i="1">
                                      <a:solidFill>
                                        <a:srgbClr val="000000"/>
                                      </a:solidFill>
                                      <a:latin typeface="Cambria Math" panose="02040503050406030204" pitchFamily="18" charset="0"/>
                                    </a:rPr>
                                    <m:t>𝐿</m:t>
                                  </m:r>
                                </m:e>
                                <m:sub>
                                  <m:r>
                                    <a:rPr lang="en-GB" i="1">
                                      <a:solidFill>
                                        <a:srgbClr val="000000"/>
                                      </a:solidFill>
                                      <a:latin typeface="Cambria Math" panose="02040503050406030204" pitchFamily="18" charset="0"/>
                                    </a:rPr>
                                    <m:t>0</m:t>
                                  </m:r>
                                </m:sub>
                              </m:sSub>
                            </m:e>
                          </m:d>
                        </m:e>
                      </m:func>
                      <m:r>
                        <a:rPr lang="en-GB" i="1">
                          <a:solidFill>
                            <a:srgbClr val="000000"/>
                          </a:solidFill>
                          <a:latin typeface="Cambria Math" panose="02040503050406030204" pitchFamily="18" charset="0"/>
                        </a:rPr>
                        <m:t>+</m:t>
                      </m:r>
                      <m:f>
                        <m:fPr>
                          <m:ctrlPr>
                            <a:rPr lang="en-GB" i="1">
                              <a:solidFill>
                                <a:srgbClr val="000000"/>
                              </a:solidFill>
                              <a:latin typeface="Cambria Math" panose="02040503050406030204" pitchFamily="18" charset="0"/>
                            </a:rPr>
                          </m:ctrlPr>
                        </m:fPr>
                        <m:num>
                          <m:sSub>
                            <m:sSubPr>
                              <m:ctrlPr>
                                <a:rPr lang="en-GB" i="1">
                                  <a:solidFill>
                                    <a:srgbClr val="000000"/>
                                  </a:solidFill>
                                  <a:latin typeface="Cambria Math" panose="02040503050406030204" pitchFamily="18" charset="0"/>
                                </a:rPr>
                              </m:ctrlPr>
                            </m:sSubPr>
                            <m:e>
                              <m:r>
                                <a:rPr lang="en-GB" i="1">
                                  <a:solidFill>
                                    <a:srgbClr val="000000"/>
                                  </a:solidFill>
                                  <a:latin typeface="Cambria Math" panose="02040503050406030204" pitchFamily="18" charset="0"/>
                                </a:rPr>
                                <m:t>𝜇</m:t>
                              </m:r>
                            </m:e>
                            <m:sub>
                              <m:r>
                                <a:rPr lang="en-GB" i="1">
                                  <a:solidFill>
                                    <a:srgbClr val="000000"/>
                                  </a:solidFill>
                                  <a:latin typeface="Cambria Math" panose="02040503050406030204" pitchFamily="18" charset="0"/>
                                </a:rPr>
                                <m:t>1</m:t>
                              </m:r>
                            </m:sub>
                          </m:sSub>
                        </m:num>
                        <m:den>
                          <m:sSup>
                            <m:sSupPr>
                              <m:ctrlPr>
                                <a:rPr lang="en-GB" i="1">
                                  <a:solidFill>
                                    <a:srgbClr val="000000"/>
                                  </a:solidFill>
                                  <a:latin typeface="Cambria Math" panose="02040503050406030204" pitchFamily="18" charset="0"/>
                                </a:rPr>
                              </m:ctrlPr>
                            </m:sSupPr>
                            <m:e>
                              <m:r>
                                <a:rPr lang="en-GB" i="1">
                                  <a:solidFill>
                                    <a:srgbClr val="000000"/>
                                  </a:solidFill>
                                  <a:latin typeface="Cambria Math" panose="02040503050406030204" pitchFamily="18" charset="0"/>
                                </a:rPr>
                                <m:t>𝜎</m:t>
                              </m:r>
                            </m:e>
                            <m:sup>
                              <m:r>
                                <a:rPr lang="en-GB" i="1">
                                  <a:solidFill>
                                    <a:srgbClr val="000000"/>
                                  </a:solidFill>
                                  <a:latin typeface="Cambria Math" panose="02040503050406030204" pitchFamily="18" charset="0"/>
                                </a:rPr>
                                <m:t>2</m:t>
                              </m:r>
                            </m:sup>
                          </m:sSup>
                        </m:den>
                      </m:f>
                      <m:d>
                        <m:dPr>
                          <m:ctrlPr>
                            <a:rPr lang="en-GB" i="1">
                              <a:solidFill>
                                <a:srgbClr val="000000"/>
                              </a:solidFill>
                              <a:latin typeface="Cambria Math" panose="02040503050406030204" pitchFamily="18" charset="0"/>
                            </a:rPr>
                          </m:ctrlPr>
                        </m:dPr>
                        <m:e>
                          <m:sSup>
                            <m:sSupPr>
                              <m:ctrlPr>
                                <a:rPr lang="en-US" i="1" dirty="0">
                                  <a:latin typeface="Cambria Math" panose="02040503050406030204" pitchFamily="18" charset="0"/>
                                </a:rPr>
                              </m:ctrlPr>
                            </m:sSupPr>
                            <m:e>
                              <m:r>
                                <a:rPr lang="en-US" i="1" dirty="0">
                                  <a:latin typeface="Cambria Math" panose="02040503050406030204" pitchFamily="18" charset="0"/>
                                </a:rPr>
                                <m:t>𝑟</m:t>
                              </m:r>
                            </m:e>
                            <m:sup>
                              <m:d>
                                <m:dPr>
                                  <m:ctrlPr>
                                    <a:rPr lang="en-US" i="1" dirty="0">
                                      <a:latin typeface="Cambria Math" panose="02040503050406030204" pitchFamily="18" charset="0"/>
                                    </a:rPr>
                                  </m:ctrlPr>
                                </m:dPr>
                                <m:e>
                                  <m:r>
                                    <a:rPr lang="en-US" b="0" i="1" dirty="0" smtClean="0">
                                      <a:latin typeface="Cambria Math" panose="02040503050406030204" pitchFamily="18" charset="0"/>
                                    </a:rPr>
                                    <m:t>1</m:t>
                                  </m:r>
                                </m:e>
                              </m:d>
                            </m:sup>
                          </m:sSup>
                          <m:r>
                            <a:rPr lang="en-GB" i="1">
                              <a:solidFill>
                                <a:srgbClr val="000000"/>
                              </a:solidFill>
                              <a:latin typeface="Cambria Math" panose="02040503050406030204" pitchFamily="18" charset="0"/>
                            </a:rPr>
                            <m:t>−</m:t>
                          </m:r>
                          <m:f>
                            <m:fPr>
                              <m:ctrlPr>
                                <a:rPr lang="en-GB" i="1">
                                  <a:solidFill>
                                    <a:srgbClr val="000000"/>
                                  </a:solidFill>
                                  <a:latin typeface="Cambria Math" panose="02040503050406030204" pitchFamily="18" charset="0"/>
                                </a:rPr>
                              </m:ctrlPr>
                            </m:fPr>
                            <m:num>
                              <m:sSub>
                                <m:sSubPr>
                                  <m:ctrlPr>
                                    <a:rPr lang="en-GB" i="1">
                                      <a:solidFill>
                                        <a:srgbClr val="000000"/>
                                      </a:solidFill>
                                      <a:latin typeface="Cambria Math" panose="02040503050406030204" pitchFamily="18" charset="0"/>
                                    </a:rPr>
                                  </m:ctrlPr>
                                </m:sSubPr>
                                <m:e>
                                  <m:r>
                                    <a:rPr lang="en-GB" i="1">
                                      <a:solidFill>
                                        <a:srgbClr val="000000"/>
                                      </a:solidFill>
                                      <a:latin typeface="Cambria Math" panose="02040503050406030204" pitchFamily="18" charset="0"/>
                                    </a:rPr>
                                    <m:t>𝜇</m:t>
                                  </m:r>
                                </m:e>
                                <m:sub>
                                  <m:r>
                                    <a:rPr lang="en-GB" i="1">
                                      <a:solidFill>
                                        <a:srgbClr val="000000"/>
                                      </a:solidFill>
                                      <a:latin typeface="Cambria Math" panose="02040503050406030204" pitchFamily="18" charset="0"/>
                                    </a:rPr>
                                    <m:t>1</m:t>
                                  </m:r>
                                </m:sub>
                              </m:sSub>
                            </m:num>
                            <m:den>
                              <m:r>
                                <a:rPr lang="en-GB" i="1">
                                  <a:solidFill>
                                    <a:srgbClr val="000000"/>
                                  </a:solidFill>
                                  <a:latin typeface="Cambria Math" panose="02040503050406030204" pitchFamily="18" charset="0"/>
                                </a:rPr>
                                <m:t>2</m:t>
                              </m:r>
                            </m:den>
                          </m:f>
                        </m:e>
                      </m:d>
                    </m:oMath>
                    <m:oMath xmlns:m="http://schemas.openxmlformats.org/officeDocument/2006/math">
                      <m:func>
                        <m:funcPr>
                          <m:ctrlPr>
                            <a:rPr lang="en-GB" i="1">
                              <a:solidFill>
                                <a:srgbClr val="000000"/>
                              </a:solidFill>
                              <a:latin typeface="Cambria Math" panose="02040503050406030204" pitchFamily="18" charset="0"/>
                            </a:rPr>
                          </m:ctrlPr>
                        </m:funcPr>
                        <m:fName>
                          <m:r>
                            <m:rPr>
                              <m:sty m:val="p"/>
                            </m:rPr>
                            <a:rPr lang="en-GB" i="0">
                              <a:solidFill>
                                <a:srgbClr val="000000"/>
                              </a:solidFill>
                              <a:latin typeface="Cambria Math" panose="02040503050406030204" pitchFamily="18" charset="0"/>
                            </a:rPr>
                            <m:t>ln</m:t>
                          </m:r>
                        </m:fName>
                        <m:e>
                          <m:d>
                            <m:dPr>
                              <m:ctrlPr>
                                <a:rPr lang="en-GB" i="1">
                                  <a:solidFill>
                                    <a:srgbClr val="000000"/>
                                  </a:solidFill>
                                  <a:latin typeface="Cambria Math" panose="02040503050406030204" pitchFamily="18" charset="0"/>
                                </a:rPr>
                              </m:ctrlPr>
                            </m:dPr>
                            <m:e>
                              <m:sSub>
                                <m:sSubPr>
                                  <m:ctrlPr>
                                    <a:rPr lang="en-GB" i="1">
                                      <a:solidFill>
                                        <a:srgbClr val="000000"/>
                                      </a:solidFill>
                                      <a:latin typeface="Cambria Math" panose="02040503050406030204" pitchFamily="18" charset="0"/>
                                    </a:rPr>
                                  </m:ctrlPr>
                                </m:sSubPr>
                                <m:e>
                                  <m:r>
                                    <a:rPr lang="en-GB" i="1">
                                      <a:solidFill>
                                        <a:srgbClr val="000000"/>
                                      </a:solidFill>
                                      <a:latin typeface="Cambria Math" panose="02040503050406030204" pitchFamily="18" charset="0"/>
                                    </a:rPr>
                                    <m:t>𝐿</m:t>
                                  </m:r>
                                </m:e>
                                <m:sub>
                                  <m:r>
                                    <a:rPr lang="en-GB" i="1">
                                      <a:solidFill>
                                        <a:srgbClr val="000000"/>
                                      </a:solidFill>
                                      <a:latin typeface="Cambria Math" panose="02040503050406030204" pitchFamily="18" charset="0"/>
                                    </a:rPr>
                                    <m:t>2</m:t>
                                  </m:r>
                                </m:sub>
                              </m:sSub>
                            </m:e>
                          </m:d>
                        </m:e>
                      </m:func>
                      <m:r>
                        <a:rPr lang="en-GB" i="1">
                          <a:solidFill>
                            <a:srgbClr val="000000"/>
                          </a:solidFill>
                          <a:latin typeface="Cambria Math" panose="02040503050406030204" pitchFamily="18" charset="0"/>
                        </a:rPr>
                        <m:t>=</m:t>
                      </m:r>
                      <m:func>
                        <m:funcPr>
                          <m:ctrlPr>
                            <a:rPr lang="en-GB" i="1">
                              <a:solidFill>
                                <a:srgbClr val="000000"/>
                              </a:solidFill>
                              <a:latin typeface="Cambria Math" panose="02040503050406030204" pitchFamily="18" charset="0"/>
                            </a:rPr>
                          </m:ctrlPr>
                        </m:funcPr>
                        <m:fName>
                          <m:r>
                            <m:rPr>
                              <m:sty m:val="p"/>
                            </m:rPr>
                            <a:rPr lang="en-GB" i="0">
                              <a:solidFill>
                                <a:srgbClr val="000000"/>
                              </a:solidFill>
                              <a:latin typeface="Cambria Math" panose="02040503050406030204" pitchFamily="18" charset="0"/>
                            </a:rPr>
                            <m:t>ln</m:t>
                          </m:r>
                        </m:fName>
                        <m:e>
                          <m:d>
                            <m:dPr>
                              <m:ctrlPr>
                                <a:rPr lang="en-GB" i="1">
                                  <a:solidFill>
                                    <a:srgbClr val="000000"/>
                                  </a:solidFill>
                                  <a:latin typeface="Cambria Math" panose="02040503050406030204" pitchFamily="18" charset="0"/>
                                </a:rPr>
                              </m:ctrlPr>
                            </m:dPr>
                            <m:e>
                              <m:sSub>
                                <m:sSubPr>
                                  <m:ctrlPr>
                                    <a:rPr lang="en-GB" i="1">
                                      <a:solidFill>
                                        <a:srgbClr val="000000"/>
                                      </a:solidFill>
                                      <a:latin typeface="Cambria Math" panose="02040503050406030204" pitchFamily="18" charset="0"/>
                                    </a:rPr>
                                  </m:ctrlPr>
                                </m:sSubPr>
                                <m:e>
                                  <m:r>
                                    <a:rPr lang="en-GB" i="1">
                                      <a:solidFill>
                                        <a:srgbClr val="000000"/>
                                      </a:solidFill>
                                      <a:latin typeface="Cambria Math" panose="02040503050406030204" pitchFamily="18" charset="0"/>
                                    </a:rPr>
                                    <m:t>𝐿</m:t>
                                  </m:r>
                                </m:e>
                                <m:sub>
                                  <m:r>
                                    <a:rPr lang="en-GB" i="1">
                                      <a:solidFill>
                                        <a:srgbClr val="000000"/>
                                      </a:solidFill>
                                      <a:latin typeface="Cambria Math" panose="02040503050406030204" pitchFamily="18" charset="0"/>
                                    </a:rPr>
                                    <m:t>1</m:t>
                                  </m:r>
                                </m:sub>
                              </m:sSub>
                            </m:e>
                          </m:d>
                        </m:e>
                      </m:func>
                      <m:r>
                        <a:rPr lang="en-GB" i="1">
                          <a:solidFill>
                            <a:srgbClr val="000000"/>
                          </a:solidFill>
                          <a:latin typeface="Cambria Math" panose="02040503050406030204" pitchFamily="18" charset="0"/>
                        </a:rPr>
                        <m:t>+</m:t>
                      </m:r>
                      <m:f>
                        <m:fPr>
                          <m:ctrlPr>
                            <a:rPr lang="en-GB" i="1">
                              <a:solidFill>
                                <a:srgbClr val="000000"/>
                              </a:solidFill>
                              <a:latin typeface="Cambria Math" panose="02040503050406030204" pitchFamily="18" charset="0"/>
                            </a:rPr>
                          </m:ctrlPr>
                        </m:fPr>
                        <m:num>
                          <m:sSub>
                            <m:sSubPr>
                              <m:ctrlPr>
                                <a:rPr lang="en-GB" i="1">
                                  <a:solidFill>
                                    <a:srgbClr val="000000"/>
                                  </a:solidFill>
                                  <a:latin typeface="Cambria Math" panose="02040503050406030204" pitchFamily="18" charset="0"/>
                                </a:rPr>
                              </m:ctrlPr>
                            </m:sSubPr>
                            <m:e>
                              <m:r>
                                <a:rPr lang="en-GB" i="1">
                                  <a:solidFill>
                                    <a:srgbClr val="000000"/>
                                  </a:solidFill>
                                  <a:latin typeface="Cambria Math" panose="02040503050406030204" pitchFamily="18" charset="0"/>
                                </a:rPr>
                                <m:t>𝜇</m:t>
                              </m:r>
                            </m:e>
                            <m:sub>
                              <m:r>
                                <a:rPr lang="en-GB" i="1">
                                  <a:solidFill>
                                    <a:srgbClr val="000000"/>
                                  </a:solidFill>
                                  <a:latin typeface="Cambria Math" panose="02040503050406030204" pitchFamily="18" charset="0"/>
                                </a:rPr>
                                <m:t>1</m:t>
                              </m:r>
                            </m:sub>
                          </m:sSub>
                        </m:num>
                        <m:den>
                          <m:sSup>
                            <m:sSupPr>
                              <m:ctrlPr>
                                <a:rPr lang="en-GB" i="1">
                                  <a:solidFill>
                                    <a:srgbClr val="000000"/>
                                  </a:solidFill>
                                  <a:latin typeface="Cambria Math" panose="02040503050406030204" pitchFamily="18" charset="0"/>
                                </a:rPr>
                              </m:ctrlPr>
                            </m:sSupPr>
                            <m:e>
                              <m:r>
                                <a:rPr lang="en-GB" i="1">
                                  <a:solidFill>
                                    <a:srgbClr val="000000"/>
                                  </a:solidFill>
                                  <a:latin typeface="Cambria Math" panose="02040503050406030204" pitchFamily="18" charset="0"/>
                                </a:rPr>
                                <m:t>𝜎</m:t>
                              </m:r>
                            </m:e>
                            <m:sup>
                              <m:r>
                                <a:rPr lang="en-GB" i="1">
                                  <a:solidFill>
                                    <a:srgbClr val="000000"/>
                                  </a:solidFill>
                                  <a:latin typeface="Cambria Math" panose="02040503050406030204" pitchFamily="18" charset="0"/>
                                </a:rPr>
                                <m:t>2</m:t>
                              </m:r>
                            </m:sup>
                          </m:sSup>
                        </m:den>
                      </m:f>
                      <m:d>
                        <m:dPr>
                          <m:ctrlPr>
                            <a:rPr lang="en-GB" i="1">
                              <a:solidFill>
                                <a:srgbClr val="000000"/>
                              </a:solidFill>
                              <a:latin typeface="Cambria Math" panose="02040503050406030204" pitchFamily="18" charset="0"/>
                            </a:rPr>
                          </m:ctrlPr>
                        </m:dPr>
                        <m:e>
                          <m:sSup>
                            <m:sSupPr>
                              <m:ctrlPr>
                                <a:rPr lang="en-US" i="1" dirty="0">
                                  <a:latin typeface="Cambria Math" panose="02040503050406030204" pitchFamily="18" charset="0"/>
                                </a:rPr>
                              </m:ctrlPr>
                            </m:sSupPr>
                            <m:e>
                              <m:r>
                                <a:rPr lang="en-US" i="1" dirty="0">
                                  <a:latin typeface="Cambria Math" panose="02040503050406030204" pitchFamily="18" charset="0"/>
                                </a:rPr>
                                <m:t>𝑟</m:t>
                              </m:r>
                            </m:e>
                            <m:sup>
                              <m:d>
                                <m:dPr>
                                  <m:ctrlPr>
                                    <a:rPr lang="en-US" i="1" dirty="0">
                                      <a:latin typeface="Cambria Math" panose="02040503050406030204" pitchFamily="18" charset="0"/>
                                    </a:rPr>
                                  </m:ctrlPr>
                                </m:dPr>
                                <m:e>
                                  <m:r>
                                    <a:rPr lang="en-US" b="0" i="1" dirty="0" smtClean="0">
                                      <a:latin typeface="Cambria Math" panose="02040503050406030204" pitchFamily="18" charset="0"/>
                                    </a:rPr>
                                    <m:t>2</m:t>
                                  </m:r>
                                </m:e>
                              </m:d>
                            </m:sup>
                          </m:sSup>
                          <m:r>
                            <a:rPr lang="en-GB" i="1">
                              <a:solidFill>
                                <a:srgbClr val="000000"/>
                              </a:solidFill>
                              <a:latin typeface="Cambria Math" panose="02040503050406030204" pitchFamily="18" charset="0"/>
                            </a:rPr>
                            <m:t>−</m:t>
                          </m:r>
                          <m:f>
                            <m:fPr>
                              <m:ctrlPr>
                                <a:rPr lang="en-GB" i="1">
                                  <a:solidFill>
                                    <a:srgbClr val="000000"/>
                                  </a:solidFill>
                                  <a:latin typeface="Cambria Math" panose="02040503050406030204" pitchFamily="18" charset="0"/>
                                </a:rPr>
                              </m:ctrlPr>
                            </m:fPr>
                            <m:num>
                              <m:sSub>
                                <m:sSubPr>
                                  <m:ctrlPr>
                                    <a:rPr lang="en-GB" i="1">
                                      <a:solidFill>
                                        <a:srgbClr val="000000"/>
                                      </a:solidFill>
                                      <a:latin typeface="Cambria Math" panose="02040503050406030204" pitchFamily="18" charset="0"/>
                                    </a:rPr>
                                  </m:ctrlPr>
                                </m:sSubPr>
                                <m:e>
                                  <m:r>
                                    <a:rPr lang="en-GB" i="1">
                                      <a:solidFill>
                                        <a:srgbClr val="000000"/>
                                      </a:solidFill>
                                      <a:latin typeface="Cambria Math" panose="02040503050406030204" pitchFamily="18" charset="0"/>
                                    </a:rPr>
                                    <m:t>𝜇</m:t>
                                  </m:r>
                                </m:e>
                                <m:sub>
                                  <m:r>
                                    <a:rPr lang="en-GB" i="1">
                                      <a:solidFill>
                                        <a:srgbClr val="000000"/>
                                      </a:solidFill>
                                      <a:latin typeface="Cambria Math" panose="02040503050406030204" pitchFamily="18" charset="0"/>
                                    </a:rPr>
                                    <m:t>1</m:t>
                                  </m:r>
                                </m:sub>
                              </m:sSub>
                            </m:num>
                            <m:den>
                              <m:r>
                                <a:rPr lang="en-GB" i="1">
                                  <a:solidFill>
                                    <a:srgbClr val="000000"/>
                                  </a:solidFill>
                                  <a:latin typeface="Cambria Math" panose="02040503050406030204" pitchFamily="18" charset="0"/>
                                </a:rPr>
                                <m:t>2</m:t>
                              </m:r>
                            </m:den>
                          </m:f>
                        </m:e>
                      </m:d>
                    </m:oMath>
                  </m:oMathPara>
                </a14:m>
                <a:endParaRPr lang="en-GB" dirty="0"/>
              </a:p>
            </p:txBody>
          </p:sp>
        </mc:Choice>
        <mc:Fallback xmlns="">
          <p:sp>
            <p:nvSpPr>
              <p:cNvPr id="14" name="Object 2">
                <a:extLst>
                  <a:ext uri="{FF2B5EF4-FFF2-40B4-BE49-F238E27FC236}">
                    <a16:creationId xmlns:a16="http://schemas.microsoft.com/office/drawing/2014/main" id="{6F5FC4DA-714D-42EB-BB08-C254CBEEF4B3}"/>
                  </a:ext>
                </a:extLst>
              </p:cNvPr>
              <p:cNvSpPr txBox="1">
                <a:spLocks noRot="1" noChangeAspect="1" noMove="1" noResize="1" noEditPoints="1" noAdjustHandles="1" noChangeArrowheads="1" noChangeShapeType="1" noTextEdit="1"/>
              </p:cNvSpPr>
              <p:nvPr/>
            </p:nvSpPr>
            <p:spPr bwMode="auto">
              <a:xfrm>
                <a:off x="-17462" y="3429000"/>
                <a:ext cx="3581398" cy="1736460"/>
              </a:xfrm>
              <a:prstGeom prst="rect">
                <a:avLst/>
              </a:prstGeom>
              <a:blipFill>
                <a:blip r:embed="rId13"/>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210918753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dirty="0"/>
              <a:t>SPRT: performance</a:t>
            </a:r>
          </a:p>
        </p:txBody>
      </p:sp>
      <p:graphicFrame>
        <p:nvGraphicFramePr>
          <p:cNvPr id="4" name="Tabella 3"/>
          <p:cNvGraphicFramePr>
            <a:graphicFrameLocks noGrp="1"/>
          </p:cNvGraphicFramePr>
          <p:nvPr/>
        </p:nvGraphicFramePr>
        <p:xfrm>
          <a:off x="149290" y="2535436"/>
          <a:ext cx="8882744" cy="3740508"/>
        </p:xfrm>
        <a:graphic>
          <a:graphicData uri="http://schemas.openxmlformats.org/drawingml/2006/table">
            <a:tbl>
              <a:tblPr/>
              <a:tblGrid>
                <a:gridCol w="1418254">
                  <a:extLst>
                    <a:ext uri="{9D8B030D-6E8A-4147-A177-3AD203B41FA5}">
                      <a16:colId xmlns:a16="http://schemas.microsoft.com/office/drawing/2014/main" val="20000"/>
                    </a:ext>
                  </a:extLst>
                </a:gridCol>
                <a:gridCol w="1716833">
                  <a:extLst>
                    <a:ext uri="{9D8B030D-6E8A-4147-A177-3AD203B41FA5}">
                      <a16:colId xmlns:a16="http://schemas.microsoft.com/office/drawing/2014/main" val="20001"/>
                    </a:ext>
                  </a:extLst>
                </a:gridCol>
                <a:gridCol w="1171070">
                  <a:extLst>
                    <a:ext uri="{9D8B030D-6E8A-4147-A177-3AD203B41FA5}">
                      <a16:colId xmlns:a16="http://schemas.microsoft.com/office/drawing/2014/main" val="20002"/>
                    </a:ext>
                  </a:extLst>
                </a:gridCol>
                <a:gridCol w="2298660">
                  <a:extLst>
                    <a:ext uri="{9D8B030D-6E8A-4147-A177-3AD203B41FA5}">
                      <a16:colId xmlns:a16="http://schemas.microsoft.com/office/drawing/2014/main" val="20003"/>
                    </a:ext>
                  </a:extLst>
                </a:gridCol>
                <a:gridCol w="2277927">
                  <a:extLst>
                    <a:ext uri="{9D8B030D-6E8A-4147-A177-3AD203B41FA5}">
                      <a16:colId xmlns:a16="http://schemas.microsoft.com/office/drawing/2014/main" val="20004"/>
                    </a:ext>
                  </a:extLst>
                </a:gridCol>
              </a:tblGrid>
              <a:tr h="668123">
                <a:tc>
                  <a:txBody>
                    <a:bodyPr/>
                    <a:lstStyle/>
                    <a:p>
                      <a:pPr algn="ctr">
                        <a:lnSpc>
                          <a:spcPct val="150000"/>
                        </a:lnSpc>
                        <a:spcAft>
                          <a:spcPts val="0"/>
                        </a:spcAft>
                      </a:pPr>
                      <a:r>
                        <a:rPr lang="en-US" sz="1800" dirty="0">
                          <a:latin typeface="Times New Roman"/>
                          <a:ea typeface="Calibri"/>
                          <a:cs typeface="Times New Roman"/>
                        </a:rPr>
                        <a:t>Time interval</a:t>
                      </a:r>
                      <a:endParaRPr lang="it-IT" sz="2400" dirty="0">
                        <a:latin typeface="Times New Roman"/>
                        <a:ea typeface="Calibri"/>
                        <a:cs typeface="Times New Roman"/>
                      </a:endParaRPr>
                    </a:p>
                  </a:txBody>
                  <a:tcPr marL="66812" marR="6681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1800" dirty="0">
                          <a:latin typeface="Times New Roman"/>
                          <a:ea typeface="Calibri"/>
                          <a:cs typeface="Times New Roman"/>
                        </a:rPr>
                        <a:t>Offset</a:t>
                      </a:r>
                      <a:endParaRPr lang="it-IT" sz="2400" dirty="0">
                        <a:latin typeface="Times New Roman"/>
                        <a:ea typeface="Calibri"/>
                        <a:cs typeface="Times New Roman"/>
                      </a:endParaRPr>
                    </a:p>
                  </a:txBody>
                  <a:tcPr marL="66812" marR="6681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1800">
                          <a:latin typeface="Times New Roman"/>
                          <a:ea typeface="Calibri"/>
                          <a:cs typeface="Times New Roman"/>
                        </a:rPr>
                        <a:t>Estimated ASN</a:t>
                      </a:r>
                      <a:endParaRPr lang="it-IT" sz="2400">
                        <a:latin typeface="Times New Roman"/>
                        <a:ea typeface="Calibri"/>
                        <a:cs typeface="Times New Roman"/>
                      </a:endParaRPr>
                    </a:p>
                  </a:txBody>
                  <a:tcPr marL="66812" marR="6681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1800">
                          <a:latin typeface="Times New Roman"/>
                          <a:ea typeface="Calibri"/>
                          <a:cs typeface="Times New Roman"/>
                        </a:rPr>
                        <a:t>Number of times in which a normal condition has been detected</a:t>
                      </a:r>
                      <a:endParaRPr lang="it-IT" sz="2400">
                        <a:latin typeface="Times New Roman"/>
                        <a:ea typeface="Calibri"/>
                        <a:cs typeface="Times New Roman"/>
                      </a:endParaRPr>
                    </a:p>
                  </a:txBody>
                  <a:tcPr marL="66812" marR="6681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1800">
                          <a:latin typeface="Times New Roman"/>
                          <a:ea typeface="Calibri"/>
                          <a:cs typeface="Times New Roman"/>
                        </a:rPr>
                        <a:t>Number of times in which an abnormal condition has been detected</a:t>
                      </a:r>
                      <a:endParaRPr lang="it-IT" sz="2400">
                        <a:latin typeface="Times New Roman"/>
                        <a:ea typeface="Calibri"/>
                        <a:cs typeface="Times New Roman"/>
                      </a:endParaRPr>
                    </a:p>
                  </a:txBody>
                  <a:tcPr marL="66812" marR="6681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222708">
                <a:tc>
                  <a:txBody>
                    <a:bodyPr/>
                    <a:lstStyle/>
                    <a:p>
                      <a:pPr algn="ctr">
                        <a:lnSpc>
                          <a:spcPct val="150000"/>
                        </a:lnSpc>
                        <a:spcAft>
                          <a:spcPts val="0"/>
                        </a:spcAft>
                      </a:pPr>
                      <a:r>
                        <a:rPr lang="en-US" sz="1800">
                          <a:latin typeface="Times New Roman"/>
                          <a:ea typeface="Calibri"/>
                          <a:cs typeface="Times New Roman"/>
                        </a:rPr>
                        <a:t>[0-200]</a:t>
                      </a:r>
                      <a:endParaRPr lang="it-IT" sz="2400">
                        <a:latin typeface="Times New Roman"/>
                        <a:ea typeface="Calibri"/>
                        <a:cs typeface="Times New Roman"/>
                      </a:endParaRPr>
                    </a:p>
                  </a:txBody>
                  <a:tcPr marL="66812" marR="6681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1800">
                          <a:latin typeface="Times New Roman"/>
                          <a:ea typeface="Calibri"/>
                          <a:cs typeface="Times New Roman"/>
                        </a:rPr>
                        <a:t>No</a:t>
                      </a:r>
                      <a:endParaRPr lang="it-IT" sz="2400">
                        <a:latin typeface="Times New Roman"/>
                        <a:ea typeface="Calibri"/>
                        <a:cs typeface="Times New Roman"/>
                      </a:endParaRPr>
                    </a:p>
                  </a:txBody>
                  <a:tcPr marL="66812" marR="6681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1800" dirty="0">
                          <a:latin typeface="Times New Roman"/>
                          <a:ea typeface="Calibri"/>
                          <a:cs typeface="Times New Roman"/>
                        </a:rPr>
                        <a:t>1.2</a:t>
                      </a:r>
                      <a:endParaRPr lang="it-IT" sz="2400" dirty="0">
                        <a:latin typeface="Times New Roman"/>
                        <a:ea typeface="Calibri"/>
                        <a:cs typeface="Times New Roman"/>
                      </a:endParaRPr>
                    </a:p>
                  </a:txBody>
                  <a:tcPr marL="66812" marR="6681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1800">
                          <a:latin typeface="Times New Roman"/>
                          <a:ea typeface="Calibri"/>
                          <a:cs typeface="Times New Roman"/>
                        </a:rPr>
                        <a:t>150</a:t>
                      </a:r>
                      <a:endParaRPr lang="it-IT" sz="2400">
                        <a:latin typeface="Times New Roman"/>
                        <a:ea typeface="Calibri"/>
                        <a:cs typeface="Times New Roman"/>
                      </a:endParaRPr>
                    </a:p>
                  </a:txBody>
                  <a:tcPr marL="66812" marR="6681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1800" dirty="0">
                          <a:latin typeface="Times New Roman"/>
                          <a:ea typeface="Calibri"/>
                          <a:cs typeface="Times New Roman"/>
                        </a:rPr>
                        <a:t>2</a:t>
                      </a:r>
                      <a:endParaRPr lang="it-IT" sz="2400" dirty="0">
                        <a:latin typeface="Times New Roman"/>
                        <a:ea typeface="Calibri"/>
                        <a:cs typeface="Times New Roman"/>
                      </a:endParaRPr>
                    </a:p>
                  </a:txBody>
                  <a:tcPr marL="66812" marR="6681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445415">
                <a:tc>
                  <a:txBody>
                    <a:bodyPr/>
                    <a:lstStyle/>
                    <a:p>
                      <a:pPr algn="ctr">
                        <a:lnSpc>
                          <a:spcPct val="150000"/>
                        </a:lnSpc>
                        <a:spcAft>
                          <a:spcPts val="0"/>
                        </a:spcAft>
                      </a:pPr>
                      <a:r>
                        <a:rPr lang="en-US" sz="1800">
                          <a:latin typeface="Times New Roman"/>
                          <a:ea typeface="Calibri"/>
                          <a:cs typeface="Times New Roman"/>
                        </a:rPr>
                        <a:t>[201-400]</a:t>
                      </a:r>
                      <a:endParaRPr lang="it-IT" sz="2400">
                        <a:latin typeface="Times New Roman"/>
                        <a:ea typeface="Calibri"/>
                        <a:cs typeface="Times New Roman"/>
                      </a:endParaRPr>
                    </a:p>
                  </a:txBody>
                  <a:tcPr marL="66812" marR="6681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1800" dirty="0">
                          <a:latin typeface="Times New Roman"/>
                          <a:ea typeface="Calibri"/>
                          <a:cs typeface="Times New Roman"/>
                        </a:rPr>
                        <a:t>amplitude = 0.11</a:t>
                      </a:r>
                      <a:endParaRPr lang="it-IT" sz="2400" dirty="0">
                        <a:latin typeface="Times New Roman"/>
                        <a:ea typeface="Calibri"/>
                        <a:cs typeface="Times New Roman"/>
                      </a:endParaRPr>
                    </a:p>
                  </a:txBody>
                  <a:tcPr marL="66812" marR="6681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1800">
                          <a:latin typeface="Times New Roman"/>
                          <a:ea typeface="Calibri"/>
                          <a:cs typeface="Times New Roman"/>
                        </a:rPr>
                        <a:t>1.9</a:t>
                      </a:r>
                      <a:endParaRPr lang="it-IT" sz="2400">
                        <a:latin typeface="Times New Roman"/>
                        <a:ea typeface="Calibri"/>
                        <a:cs typeface="Times New Roman"/>
                      </a:endParaRPr>
                    </a:p>
                  </a:txBody>
                  <a:tcPr marL="66812" marR="6681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1800">
                          <a:latin typeface="Times New Roman"/>
                          <a:ea typeface="Calibri"/>
                          <a:cs typeface="Times New Roman"/>
                        </a:rPr>
                        <a:t>70</a:t>
                      </a:r>
                      <a:endParaRPr lang="it-IT" sz="2400">
                        <a:latin typeface="Times New Roman"/>
                        <a:ea typeface="Calibri"/>
                        <a:cs typeface="Times New Roman"/>
                      </a:endParaRPr>
                    </a:p>
                  </a:txBody>
                  <a:tcPr marL="66812" marR="6681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1800">
                          <a:latin typeface="Times New Roman"/>
                          <a:ea typeface="Calibri"/>
                          <a:cs typeface="Times New Roman"/>
                        </a:rPr>
                        <a:t>5</a:t>
                      </a:r>
                      <a:endParaRPr lang="it-IT" sz="2400">
                        <a:latin typeface="Times New Roman"/>
                        <a:ea typeface="Calibri"/>
                        <a:cs typeface="Times New Roman"/>
                      </a:endParaRPr>
                    </a:p>
                  </a:txBody>
                  <a:tcPr marL="66812" marR="6681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445415">
                <a:tc>
                  <a:txBody>
                    <a:bodyPr/>
                    <a:lstStyle/>
                    <a:p>
                      <a:pPr algn="ctr">
                        <a:lnSpc>
                          <a:spcPct val="150000"/>
                        </a:lnSpc>
                        <a:spcAft>
                          <a:spcPts val="0"/>
                        </a:spcAft>
                      </a:pPr>
                      <a:r>
                        <a:rPr lang="en-US" sz="1800">
                          <a:latin typeface="Times New Roman"/>
                          <a:ea typeface="Calibri"/>
                          <a:cs typeface="Times New Roman"/>
                        </a:rPr>
                        <a:t>[401-600]</a:t>
                      </a:r>
                      <a:endParaRPr lang="it-IT" sz="2400">
                        <a:latin typeface="Times New Roman"/>
                        <a:ea typeface="Calibri"/>
                        <a:cs typeface="Times New Roman"/>
                      </a:endParaRPr>
                    </a:p>
                  </a:txBody>
                  <a:tcPr marL="66812" marR="6681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1800" dirty="0">
                          <a:latin typeface="Times New Roman"/>
                          <a:ea typeface="Calibri"/>
                          <a:cs typeface="Times New Roman"/>
                        </a:rPr>
                        <a:t>amplitude = 0.23</a:t>
                      </a:r>
                      <a:endParaRPr lang="it-IT" sz="2400" dirty="0">
                        <a:latin typeface="Times New Roman"/>
                        <a:ea typeface="Calibri"/>
                        <a:cs typeface="Times New Roman"/>
                      </a:endParaRPr>
                    </a:p>
                  </a:txBody>
                  <a:tcPr marL="66812" marR="6681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1800" dirty="0">
                          <a:latin typeface="Times New Roman"/>
                          <a:ea typeface="Calibri"/>
                          <a:cs typeface="Times New Roman"/>
                        </a:rPr>
                        <a:t>2.4</a:t>
                      </a:r>
                      <a:endParaRPr lang="it-IT" sz="2400" dirty="0">
                        <a:latin typeface="Times New Roman"/>
                        <a:ea typeface="Calibri"/>
                        <a:cs typeface="Times New Roman"/>
                      </a:endParaRPr>
                    </a:p>
                  </a:txBody>
                  <a:tcPr marL="66812" marR="6681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1800" dirty="0">
                          <a:latin typeface="Times New Roman"/>
                          <a:ea typeface="Calibri"/>
                          <a:cs typeface="Times New Roman"/>
                        </a:rPr>
                        <a:t>15</a:t>
                      </a:r>
                      <a:endParaRPr lang="it-IT" sz="2400" dirty="0">
                        <a:latin typeface="Times New Roman"/>
                        <a:ea typeface="Calibri"/>
                        <a:cs typeface="Times New Roman"/>
                      </a:endParaRPr>
                    </a:p>
                  </a:txBody>
                  <a:tcPr marL="66812" marR="6681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1800" dirty="0">
                          <a:latin typeface="Times New Roman"/>
                          <a:ea typeface="Calibri"/>
                          <a:cs typeface="Times New Roman"/>
                        </a:rPr>
                        <a:t>17</a:t>
                      </a:r>
                      <a:endParaRPr lang="it-IT" sz="2400" dirty="0">
                        <a:latin typeface="Times New Roman"/>
                        <a:ea typeface="Calibri"/>
                        <a:cs typeface="Times New Roman"/>
                      </a:endParaRPr>
                    </a:p>
                  </a:txBody>
                  <a:tcPr marL="66812" marR="6681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445415">
                <a:tc>
                  <a:txBody>
                    <a:bodyPr/>
                    <a:lstStyle/>
                    <a:p>
                      <a:pPr algn="ctr">
                        <a:lnSpc>
                          <a:spcPct val="150000"/>
                        </a:lnSpc>
                        <a:spcAft>
                          <a:spcPts val="0"/>
                        </a:spcAft>
                      </a:pPr>
                      <a:r>
                        <a:rPr lang="en-US" sz="1800" dirty="0">
                          <a:latin typeface="Times New Roman"/>
                          <a:ea typeface="Calibri"/>
                          <a:cs typeface="Times New Roman"/>
                        </a:rPr>
                        <a:t>[601-800]</a:t>
                      </a:r>
                      <a:endParaRPr lang="it-IT" sz="2400" dirty="0">
                        <a:latin typeface="Times New Roman"/>
                        <a:ea typeface="Calibri"/>
                        <a:cs typeface="Times New Roman"/>
                      </a:endParaRPr>
                    </a:p>
                  </a:txBody>
                  <a:tcPr marL="66812" marR="6681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1800" dirty="0">
                          <a:latin typeface="Times New Roman"/>
                          <a:ea typeface="Calibri"/>
                          <a:cs typeface="Times New Roman"/>
                        </a:rPr>
                        <a:t>amplitude = 0.34</a:t>
                      </a:r>
                      <a:endParaRPr lang="it-IT" sz="2400" dirty="0">
                        <a:latin typeface="Times New Roman"/>
                        <a:ea typeface="Calibri"/>
                        <a:cs typeface="Times New Roman"/>
                      </a:endParaRPr>
                    </a:p>
                  </a:txBody>
                  <a:tcPr marL="66812" marR="6681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1800">
                          <a:latin typeface="Times New Roman"/>
                          <a:ea typeface="Calibri"/>
                          <a:cs typeface="Times New Roman"/>
                        </a:rPr>
                        <a:t>2.1</a:t>
                      </a:r>
                      <a:endParaRPr lang="it-IT" sz="2400">
                        <a:latin typeface="Times New Roman"/>
                        <a:ea typeface="Calibri"/>
                        <a:cs typeface="Times New Roman"/>
                      </a:endParaRPr>
                    </a:p>
                  </a:txBody>
                  <a:tcPr marL="66812" marR="6681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1800" dirty="0">
                          <a:latin typeface="Times New Roman"/>
                          <a:ea typeface="Calibri"/>
                          <a:cs typeface="Times New Roman"/>
                        </a:rPr>
                        <a:t>0</a:t>
                      </a:r>
                      <a:endParaRPr lang="it-IT" sz="2400" dirty="0">
                        <a:latin typeface="Times New Roman"/>
                        <a:ea typeface="Calibri"/>
                        <a:cs typeface="Times New Roman"/>
                      </a:endParaRPr>
                    </a:p>
                  </a:txBody>
                  <a:tcPr marL="66812" marR="6681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1800" dirty="0">
                          <a:latin typeface="Times New Roman"/>
                          <a:ea typeface="Calibri"/>
                          <a:cs typeface="Times New Roman"/>
                        </a:rPr>
                        <a:t>94</a:t>
                      </a:r>
                      <a:endParaRPr lang="it-IT" sz="2400" dirty="0">
                        <a:latin typeface="Times New Roman"/>
                        <a:ea typeface="Calibri"/>
                        <a:cs typeface="Times New Roman"/>
                      </a:endParaRPr>
                    </a:p>
                  </a:txBody>
                  <a:tcPr marL="66812" marR="6681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445415">
                <a:tc>
                  <a:txBody>
                    <a:bodyPr/>
                    <a:lstStyle/>
                    <a:p>
                      <a:pPr algn="ctr">
                        <a:lnSpc>
                          <a:spcPct val="150000"/>
                        </a:lnSpc>
                        <a:spcAft>
                          <a:spcPts val="0"/>
                        </a:spcAft>
                      </a:pPr>
                      <a:r>
                        <a:rPr lang="en-US" sz="1800">
                          <a:latin typeface="Times New Roman"/>
                          <a:ea typeface="Calibri"/>
                          <a:cs typeface="Times New Roman"/>
                        </a:rPr>
                        <a:t>[801-1000]</a:t>
                      </a:r>
                      <a:endParaRPr lang="it-IT" sz="2400">
                        <a:latin typeface="Times New Roman"/>
                        <a:ea typeface="Calibri"/>
                        <a:cs typeface="Times New Roman"/>
                      </a:endParaRPr>
                    </a:p>
                  </a:txBody>
                  <a:tcPr marL="66812" marR="6681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1800" dirty="0">
                          <a:latin typeface="Times New Roman"/>
                          <a:ea typeface="Calibri"/>
                          <a:cs typeface="Times New Roman"/>
                        </a:rPr>
                        <a:t>amplitude = 0.46</a:t>
                      </a:r>
                      <a:endParaRPr lang="it-IT" sz="2400" dirty="0">
                        <a:latin typeface="Times New Roman"/>
                        <a:ea typeface="Calibri"/>
                        <a:cs typeface="Times New Roman"/>
                      </a:endParaRPr>
                    </a:p>
                  </a:txBody>
                  <a:tcPr marL="66812" marR="6681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1800">
                          <a:latin typeface="Times New Roman"/>
                          <a:ea typeface="Calibri"/>
                          <a:cs typeface="Times New Roman"/>
                        </a:rPr>
                        <a:t>1.2</a:t>
                      </a:r>
                      <a:endParaRPr lang="it-IT" sz="2400">
                        <a:latin typeface="Times New Roman"/>
                        <a:ea typeface="Calibri"/>
                        <a:cs typeface="Times New Roman"/>
                      </a:endParaRPr>
                    </a:p>
                  </a:txBody>
                  <a:tcPr marL="66812" marR="6681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1800">
                          <a:latin typeface="Times New Roman"/>
                          <a:ea typeface="Calibri"/>
                          <a:cs typeface="Times New Roman"/>
                        </a:rPr>
                        <a:t>2</a:t>
                      </a:r>
                      <a:endParaRPr lang="it-IT" sz="2400">
                        <a:latin typeface="Times New Roman"/>
                        <a:ea typeface="Calibri"/>
                        <a:cs typeface="Times New Roman"/>
                      </a:endParaRPr>
                    </a:p>
                  </a:txBody>
                  <a:tcPr marL="66812" marR="6681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1800" dirty="0">
                          <a:latin typeface="Times New Roman"/>
                          <a:ea typeface="Calibri"/>
                          <a:cs typeface="Times New Roman"/>
                        </a:rPr>
                        <a:t>142</a:t>
                      </a:r>
                      <a:endParaRPr lang="it-IT" sz="2400" dirty="0">
                        <a:latin typeface="Times New Roman"/>
                        <a:ea typeface="Calibri"/>
                        <a:cs typeface="Times New Roman"/>
                      </a:endParaRPr>
                    </a:p>
                  </a:txBody>
                  <a:tcPr marL="66812" marR="6681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
        <p:nvSpPr>
          <p:cNvPr id="5" name="Rettangolo 4"/>
          <p:cNvSpPr/>
          <p:nvPr/>
        </p:nvSpPr>
        <p:spPr>
          <a:xfrm>
            <a:off x="1026368" y="1203363"/>
            <a:ext cx="9647853" cy="400110"/>
          </a:xfrm>
          <a:prstGeom prst="rect">
            <a:avLst/>
          </a:prstGeom>
        </p:spPr>
        <p:txBody>
          <a:bodyPr wrap="square">
            <a:spAutoFit/>
          </a:bodyPr>
          <a:lstStyle/>
          <a:p>
            <a:r>
              <a:rPr lang="en-US" sz="2000" dirty="0">
                <a:solidFill>
                  <a:srgbClr val="000000"/>
                </a:solidFill>
              </a:rPr>
              <a:t>Average Sample Number (ASN) needed to deliver a decision</a:t>
            </a:r>
          </a:p>
        </p:txBody>
      </p:sp>
      <p:cxnSp>
        <p:nvCxnSpPr>
          <p:cNvPr id="7" name="Connettore 2 6"/>
          <p:cNvCxnSpPr/>
          <p:nvPr/>
        </p:nvCxnSpPr>
        <p:spPr bwMode="auto">
          <a:xfrm flipH="1" flipV="1">
            <a:off x="3620277" y="1735494"/>
            <a:ext cx="373225" cy="802433"/>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3" name="Slide Number Placeholder 2">
            <a:extLst>
              <a:ext uri="{FF2B5EF4-FFF2-40B4-BE49-F238E27FC236}">
                <a16:creationId xmlns:a16="http://schemas.microsoft.com/office/drawing/2014/main" id="{F6B12EF7-2FE6-4E29-ACE1-8EAAC3C02BE6}"/>
              </a:ext>
            </a:extLst>
          </p:cNvPr>
          <p:cNvSpPr>
            <a:spLocks noGrp="1"/>
          </p:cNvSpPr>
          <p:nvPr>
            <p:ph type="sldNum" sz="quarter" idx="12"/>
          </p:nvPr>
        </p:nvSpPr>
        <p:spPr/>
        <p:txBody>
          <a:bodyPr/>
          <a:lstStyle/>
          <a:p>
            <a:fld id="{6CF46B70-BEEE-447A-8354-9995F2AD6C56}" type="slidenum">
              <a:rPr lang="en-US" smtClean="0"/>
              <a:pPr/>
              <a:t>94</a:t>
            </a:fld>
            <a:endParaRPr lang="en-US" dirty="0"/>
          </a:p>
        </p:txBody>
      </p:sp>
    </p:spTree>
    <p:extLst>
      <p:ext uri="{BB962C8B-B14F-4D97-AF65-F5344CB8AC3E}">
        <p14:creationId xmlns:p14="http://schemas.microsoft.com/office/powerpoint/2010/main" val="28467484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endParaRPr lang="en-US"/>
          </a:p>
        </p:txBody>
      </p:sp>
      <p:sp>
        <p:nvSpPr>
          <p:cNvPr id="3" name="Segnaposto contenuto 2"/>
          <p:cNvSpPr>
            <a:spLocks noGrp="1"/>
          </p:cNvSpPr>
          <p:nvPr>
            <p:ph idx="1"/>
          </p:nvPr>
        </p:nvSpPr>
        <p:spPr>
          <a:xfrm>
            <a:off x="1436245" y="1949997"/>
            <a:ext cx="7537450" cy="4038600"/>
          </a:xfrm>
        </p:spPr>
        <p:txBody>
          <a:bodyPr/>
          <a:lstStyle/>
          <a:p>
            <a:pPr marL="0" indent="0">
              <a:buNone/>
            </a:pPr>
            <a:r>
              <a:rPr lang="en-US" sz="3200" dirty="0"/>
              <a:t>Case Study 1: </a:t>
            </a:r>
          </a:p>
          <a:p>
            <a:pPr marL="0" indent="0">
              <a:buNone/>
            </a:pPr>
            <a:r>
              <a:rPr lang="en-US" sz="3200" dirty="0"/>
              <a:t>Monitoring Reactor Coolant Pumps</a:t>
            </a:r>
          </a:p>
          <a:p>
            <a:pPr marL="0" indent="0">
              <a:buNone/>
            </a:pPr>
            <a:endParaRPr lang="en-US" sz="3200" dirty="0"/>
          </a:p>
          <a:p>
            <a:pPr marL="0" indent="0">
              <a:buNone/>
            </a:pPr>
            <a:endParaRPr lang="en-US" sz="3200" dirty="0"/>
          </a:p>
        </p:txBody>
      </p:sp>
    </p:spTree>
    <p:extLst>
      <p:ext uri="{BB962C8B-B14F-4D97-AF65-F5344CB8AC3E}">
        <p14:creationId xmlns:p14="http://schemas.microsoft.com/office/powerpoint/2010/main" val="96445958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olo 1"/>
          <p:cNvSpPr>
            <a:spLocks noGrp="1"/>
          </p:cNvSpPr>
          <p:nvPr>
            <p:ph type="title"/>
          </p:nvPr>
        </p:nvSpPr>
        <p:spPr/>
        <p:txBody>
          <a:bodyPr/>
          <a:lstStyle/>
          <a:p>
            <a:pPr eaLnBrk="1" hangingPunct="1"/>
            <a:r>
              <a:rPr lang="en-US" noProof="0" dirty="0"/>
              <a:t>Case Study (</a:t>
            </a:r>
            <a:r>
              <a:rPr lang="en-US" noProof="0" dirty="0" err="1"/>
              <a:t>EdF</a:t>
            </a:r>
            <a:r>
              <a:rPr lang="en-US" noProof="0" dirty="0"/>
              <a:t>)</a:t>
            </a:r>
          </a:p>
        </p:txBody>
      </p:sp>
      <p:sp>
        <p:nvSpPr>
          <p:cNvPr id="13315" name="Segnaposto numero diapositiva 3"/>
          <p:cNvSpPr txBox="1">
            <a:spLocks noGrp="1"/>
          </p:cNvSpPr>
          <p:nvPr/>
        </p:nvSpPr>
        <p:spPr bwMode="auto">
          <a:xfrm>
            <a:off x="7907338" y="152400"/>
            <a:ext cx="1192212" cy="244475"/>
          </a:xfrm>
          <a:prstGeom prst="rect">
            <a:avLst/>
          </a:prstGeom>
          <a:noFill/>
          <a:ln w="9525">
            <a:noFill/>
            <a:miter lim="800000"/>
            <a:headEnd/>
            <a:tailEnd/>
          </a:ln>
        </p:spPr>
        <p:txBody>
          <a:bodyPr wrap="none" lIns="0" tIns="0" rIns="1080000" bIns="0">
            <a:spAutoFit/>
          </a:bodyPr>
          <a:lstStyle/>
          <a:p>
            <a:pPr marL="0" marR="0" lvl="0" indent="0" algn="r" defTabSz="914400" rtl="0" eaLnBrk="0" fontAlgn="base" latinLnBrk="0" hangingPunct="0">
              <a:lnSpc>
                <a:spcPct val="100000"/>
              </a:lnSpc>
              <a:spcBef>
                <a:spcPct val="20000"/>
              </a:spcBef>
              <a:spcAft>
                <a:spcPct val="0"/>
              </a:spcAft>
              <a:buClrTx/>
              <a:buSzTx/>
              <a:buFontTx/>
              <a:buNone/>
              <a:tabLst/>
              <a:defRPr/>
            </a:pPr>
            <a:fld id="{AB22E463-A3D2-4307-A291-81D0E3100D98}" type="slidenum">
              <a:rPr kumimoji="0" lang="it-IT" sz="1600" b="1" i="0" u="none" strike="noStrike" kern="1200" cap="none" spc="0" normalizeH="0" baseline="0" noProof="0">
                <a:ln>
                  <a:noFill/>
                </a:ln>
                <a:solidFill>
                  <a:srgbClr val="FF9900"/>
                </a:solidFill>
                <a:effectLst/>
                <a:uLnTx/>
                <a:uFillTx/>
                <a:latin typeface="Arial" charset="0"/>
                <a:ea typeface="+mn-ea"/>
                <a:cs typeface="+mn-cs"/>
              </a:rPr>
              <a:pPr marL="0" marR="0" lvl="0" indent="0" algn="r" defTabSz="914400" rtl="0" eaLnBrk="0" fontAlgn="base" latinLnBrk="0" hangingPunct="0">
                <a:lnSpc>
                  <a:spcPct val="100000"/>
                </a:lnSpc>
                <a:spcBef>
                  <a:spcPct val="20000"/>
                </a:spcBef>
                <a:spcAft>
                  <a:spcPct val="0"/>
                </a:spcAft>
                <a:buClrTx/>
                <a:buSzTx/>
                <a:buFontTx/>
                <a:buNone/>
                <a:tabLst/>
                <a:defRPr/>
              </a:pPr>
              <a:t>96</a:t>
            </a:fld>
            <a:endParaRPr kumimoji="0" lang="it-IT" sz="1600" b="1" i="0" u="none" strike="noStrike" kern="1200" cap="none" spc="0" normalizeH="0" baseline="0" noProof="0" dirty="0">
              <a:ln>
                <a:noFill/>
              </a:ln>
              <a:solidFill>
                <a:srgbClr val="FF9900"/>
              </a:solidFill>
              <a:effectLst/>
              <a:uLnTx/>
              <a:uFillTx/>
              <a:latin typeface="Arial" charset="0"/>
              <a:ea typeface="+mn-ea"/>
              <a:cs typeface="+mn-cs"/>
            </a:endParaRPr>
          </a:p>
        </p:txBody>
      </p:sp>
      <p:sp>
        <p:nvSpPr>
          <p:cNvPr id="13316" name="CasellaDiTesto 28"/>
          <p:cNvSpPr txBox="1">
            <a:spLocks noChangeArrowheads="1"/>
          </p:cNvSpPr>
          <p:nvPr/>
        </p:nvSpPr>
        <p:spPr bwMode="auto">
          <a:xfrm>
            <a:off x="439384" y="937500"/>
            <a:ext cx="8514611" cy="4247317"/>
          </a:xfrm>
          <a:prstGeom prst="rect">
            <a:avLst/>
          </a:prstGeom>
          <a:noFill/>
          <a:ln w="9525">
            <a:noFill/>
            <a:miter lim="800000"/>
            <a:headEnd/>
            <a:tailEnd/>
          </a:ln>
        </p:spPr>
        <p:txBody>
          <a:bodyPr wrap="square">
            <a:spAutoFit/>
          </a:bodyPr>
          <a:lstStyle/>
          <a:p>
            <a:pPr marL="3051175" marR="0" lvl="0" indent="-3051175" algn="l" defTabSz="914400" rtl="0" eaLnBrk="1" fontAlgn="base" latinLnBrk="0" hangingPunct="1">
              <a:lnSpc>
                <a:spcPct val="100000"/>
              </a:lnSpc>
              <a:spcBef>
                <a:spcPct val="0"/>
              </a:spcBef>
              <a:spcAft>
                <a:spcPct val="0"/>
              </a:spcAft>
              <a:buClrTx/>
              <a:buSzTx/>
              <a:buFontTx/>
              <a:buNone/>
              <a:tabLst>
                <a:tab pos="3051175" algn="l"/>
              </a:tabLst>
              <a:defRPr/>
            </a:pPr>
            <a:r>
              <a:rPr kumimoji="0" lang="en-US" sz="2250" b="0" i="0" u="none" strike="noStrike" kern="1200" cap="none" spc="0" normalizeH="0" baseline="0" noProof="0" dirty="0">
                <a:ln>
                  <a:noFill/>
                </a:ln>
                <a:solidFill>
                  <a:srgbClr val="000000"/>
                </a:solidFill>
                <a:effectLst/>
                <a:uLnTx/>
                <a:uFillTx/>
                <a:latin typeface="Arial" charset="0"/>
                <a:ea typeface="+mn-ea"/>
                <a:cs typeface="+mn-cs"/>
              </a:rPr>
              <a:t>COMPONENT TO	Reactor Coolant Pumps of a PWR</a:t>
            </a:r>
          </a:p>
          <a:p>
            <a:pPr marL="3051175" marR="0" lvl="0" indent="-3051175" algn="l" defTabSz="914400" rtl="0" eaLnBrk="1" fontAlgn="base" latinLnBrk="0" hangingPunct="1">
              <a:lnSpc>
                <a:spcPct val="100000"/>
              </a:lnSpc>
              <a:spcBef>
                <a:spcPct val="0"/>
              </a:spcBef>
              <a:spcAft>
                <a:spcPct val="0"/>
              </a:spcAft>
              <a:buClrTx/>
              <a:buSzTx/>
              <a:buFontTx/>
              <a:buNone/>
              <a:tabLst>
                <a:tab pos="3051175" algn="l"/>
              </a:tabLst>
              <a:defRPr/>
            </a:pPr>
            <a:r>
              <a:rPr kumimoji="0" lang="en-US" sz="2250" b="0" i="0" u="none" strike="noStrike" kern="1200" cap="none" spc="0" normalizeH="0" baseline="0" noProof="0" dirty="0">
                <a:ln>
                  <a:noFill/>
                </a:ln>
                <a:solidFill>
                  <a:srgbClr val="000000"/>
                </a:solidFill>
                <a:effectLst/>
                <a:uLnTx/>
                <a:uFillTx/>
                <a:latin typeface="Arial" charset="0"/>
                <a:ea typeface="+mn-ea"/>
                <a:cs typeface="+mn-cs"/>
              </a:rPr>
              <a:t>BE MONITORED	Nuclear Power Plant </a:t>
            </a:r>
          </a:p>
          <a:p>
            <a:pPr marL="3051175" marR="0" lvl="0" indent="-3051175" algn="l" defTabSz="914400" rtl="0" eaLnBrk="1" fontAlgn="base" latinLnBrk="0" hangingPunct="1">
              <a:lnSpc>
                <a:spcPct val="100000"/>
              </a:lnSpc>
              <a:spcBef>
                <a:spcPct val="0"/>
              </a:spcBef>
              <a:spcAft>
                <a:spcPct val="0"/>
              </a:spcAft>
              <a:buClrTx/>
              <a:buSzTx/>
              <a:buFontTx/>
              <a:buNone/>
              <a:tabLst>
                <a:tab pos="2873375" algn="l"/>
              </a:tabLst>
              <a:defRPr/>
            </a:pPr>
            <a:endParaRPr kumimoji="0" lang="en-US" sz="2250" b="0" i="0" u="none" strike="noStrike" kern="1200" cap="none" spc="0" normalizeH="0" baseline="0" noProof="0" dirty="0">
              <a:ln>
                <a:noFill/>
              </a:ln>
              <a:solidFill>
                <a:srgbClr val="000000"/>
              </a:solidFill>
              <a:effectLst/>
              <a:uLnTx/>
              <a:uFillTx/>
              <a:latin typeface="Arial" charset="0"/>
              <a:ea typeface="+mn-ea"/>
              <a:cs typeface="+mn-cs"/>
            </a:endParaRPr>
          </a:p>
          <a:p>
            <a:pPr marL="3051175" marR="0" lvl="0" indent="-3051175" algn="l" defTabSz="914400" rtl="0" eaLnBrk="1" fontAlgn="base" latinLnBrk="0" hangingPunct="1">
              <a:lnSpc>
                <a:spcPct val="100000"/>
              </a:lnSpc>
              <a:spcBef>
                <a:spcPct val="0"/>
              </a:spcBef>
              <a:spcAft>
                <a:spcPct val="0"/>
              </a:spcAft>
              <a:buClrTx/>
              <a:buSzTx/>
              <a:buFontTx/>
              <a:buNone/>
              <a:tabLst>
                <a:tab pos="2873375" algn="l"/>
              </a:tabLst>
              <a:defRPr/>
            </a:pPr>
            <a:endParaRPr kumimoji="0" lang="en-US" sz="2250" b="0" i="0" u="none" strike="noStrike" kern="1200" cap="none" spc="0" normalizeH="0" baseline="0" noProof="0" dirty="0">
              <a:ln>
                <a:noFill/>
              </a:ln>
              <a:solidFill>
                <a:srgbClr val="000000"/>
              </a:solidFill>
              <a:effectLst/>
              <a:uLnTx/>
              <a:uFillTx/>
              <a:latin typeface="Arial" charset="0"/>
              <a:ea typeface="+mn-ea"/>
              <a:cs typeface="+mn-cs"/>
            </a:endParaRPr>
          </a:p>
          <a:p>
            <a:pPr marL="3051175" marR="0" lvl="0" indent="-3051175" algn="l" defTabSz="914400" rtl="0" eaLnBrk="1" fontAlgn="base" latinLnBrk="0" hangingPunct="1">
              <a:lnSpc>
                <a:spcPct val="100000"/>
              </a:lnSpc>
              <a:spcBef>
                <a:spcPct val="0"/>
              </a:spcBef>
              <a:spcAft>
                <a:spcPct val="0"/>
              </a:spcAft>
              <a:buClrTx/>
              <a:buSzTx/>
              <a:buFontTx/>
              <a:buNone/>
              <a:tabLst>
                <a:tab pos="2873375" algn="l"/>
              </a:tabLst>
              <a:defRPr/>
            </a:pPr>
            <a:endParaRPr kumimoji="0" lang="en-US" sz="2250" b="0" i="0" u="none" strike="noStrike" kern="1200" cap="none" spc="0" normalizeH="0" baseline="0" noProof="0" dirty="0">
              <a:ln>
                <a:noFill/>
              </a:ln>
              <a:solidFill>
                <a:srgbClr val="000000"/>
              </a:solidFill>
              <a:effectLst/>
              <a:uLnTx/>
              <a:uFillTx/>
              <a:latin typeface="Arial" charset="0"/>
              <a:ea typeface="+mn-ea"/>
              <a:cs typeface="+mn-cs"/>
            </a:endParaRPr>
          </a:p>
          <a:p>
            <a:pPr marL="3051175" marR="0" lvl="0" indent="-3051175" algn="l" defTabSz="914400" rtl="0" eaLnBrk="1" fontAlgn="base" latinLnBrk="0" hangingPunct="1">
              <a:lnSpc>
                <a:spcPct val="100000"/>
              </a:lnSpc>
              <a:spcBef>
                <a:spcPct val="0"/>
              </a:spcBef>
              <a:spcAft>
                <a:spcPct val="0"/>
              </a:spcAft>
              <a:buClrTx/>
              <a:buSzTx/>
              <a:buFontTx/>
              <a:buNone/>
              <a:tabLst>
                <a:tab pos="2873375" algn="l"/>
                <a:tab pos="7897813" algn="l"/>
              </a:tabLst>
              <a:defRPr/>
            </a:pPr>
            <a:r>
              <a:rPr kumimoji="0" lang="en-US" sz="2250" b="0" i="0" u="none" strike="noStrike" kern="1200" cap="none" spc="0" normalizeH="0" baseline="0" noProof="0" dirty="0">
                <a:ln>
                  <a:noFill/>
                </a:ln>
                <a:solidFill>
                  <a:srgbClr val="FF0000"/>
                </a:solidFill>
                <a:effectLst/>
                <a:uLnTx/>
                <a:uFillTx/>
                <a:latin typeface="Arial" charset="0"/>
                <a:ea typeface="+mn-ea"/>
                <a:cs typeface="+mn-cs"/>
              </a:rPr>
              <a:t>			x4</a:t>
            </a:r>
          </a:p>
          <a:p>
            <a:pPr marL="3051175" marR="0" lvl="0" indent="-3051175" algn="l" defTabSz="914400" rtl="0" eaLnBrk="1" fontAlgn="base" latinLnBrk="0" hangingPunct="1">
              <a:lnSpc>
                <a:spcPct val="100000"/>
              </a:lnSpc>
              <a:spcBef>
                <a:spcPct val="0"/>
              </a:spcBef>
              <a:spcAft>
                <a:spcPct val="0"/>
              </a:spcAft>
              <a:buClrTx/>
              <a:buSzTx/>
              <a:buFontTx/>
              <a:buNone/>
              <a:tabLst>
                <a:tab pos="2873375" algn="l"/>
              </a:tabLst>
              <a:defRPr/>
            </a:pPr>
            <a:r>
              <a:rPr kumimoji="0" lang="en-US" sz="2250" b="0" i="0" u="none" strike="noStrike" kern="1200" cap="none" spc="0" normalizeH="0" baseline="0" noProof="0" dirty="0">
                <a:ln>
                  <a:noFill/>
                </a:ln>
                <a:solidFill>
                  <a:srgbClr val="000000"/>
                </a:solidFill>
                <a:effectLst/>
                <a:uLnTx/>
                <a:uFillTx/>
                <a:latin typeface="Arial" charset="0"/>
                <a:ea typeface="+mn-ea"/>
                <a:cs typeface="+mn-cs"/>
              </a:rPr>
              <a:t>__________________________________________________</a:t>
            </a:r>
          </a:p>
          <a:p>
            <a:pPr marL="3051175" marR="0" lvl="0" indent="-3051175" algn="l" defTabSz="914400" rtl="0" eaLnBrk="1" fontAlgn="base" latinLnBrk="0" hangingPunct="1">
              <a:lnSpc>
                <a:spcPct val="100000"/>
              </a:lnSpc>
              <a:spcBef>
                <a:spcPct val="0"/>
              </a:spcBef>
              <a:spcAft>
                <a:spcPct val="0"/>
              </a:spcAft>
              <a:buClrTx/>
              <a:buSzTx/>
              <a:buFontTx/>
              <a:buNone/>
              <a:tabLst>
                <a:tab pos="3051175" algn="l"/>
              </a:tabLst>
              <a:defRPr/>
            </a:pPr>
            <a:r>
              <a:rPr kumimoji="0" lang="en-US" sz="2250" b="0" i="0" u="none" strike="noStrike" kern="1200" cap="none" spc="0" normalizeH="0" baseline="0" noProof="0" dirty="0">
                <a:ln>
                  <a:noFill/>
                </a:ln>
                <a:solidFill>
                  <a:srgbClr val="000000"/>
                </a:solidFill>
                <a:effectLst/>
                <a:uLnTx/>
                <a:uFillTx/>
                <a:latin typeface="Arial" charset="0"/>
                <a:ea typeface="+mn-ea"/>
                <a:cs typeface="+mn-cs"/>
              </a:rPr>
              <a:t>MEASURED	94 signals, 48 of which considered</a:t>
            </a:r>
          </a:p>
          <a:p>
            <a:pPr marL="3051175" marR="0" lvl="0" indent="-3051175" algn="l" defTabSz="914400" rtl="0" eaLnBrk="1" fontAlgn="base" latinLnBrk="0" hangingPunct="1">
              <a:lnSpc>
                <a:spcPct val="100000"/>
              </a:lnSpc>
              <a:spcBef>
                <a:spcPct val="0"/>
              </a:spcBef>
              <a:spcAft>
                <a:spcPct val="0"/>
              </a:spcAft>
              <a:buClrTx/>
              <a:buSzTx/>
              <a:buFontTx/>
              <a:buNone/>
              <a:tabLst>
                <a:tab pos="3051175" algn="l"/>
              </a:tabLst>
              <a:defRPr/>
            </a:pPr>
            <a:r>
              <a:rPr kumimoji="0" lang="en-US" sz="2250" b="0" i="0" u="none" strike="noStrike" kern="1200" cap="none" spc="0" normalizeH="0" baseline="0" noProof="0" dirty="0">
                <a:ln>
                  <a:noFill/>
                </a:ln>
                <a:solidFill>
                  <a:srgbClr val="000000"/>
                </a:solidFill>
                <a:effectLst/>
                <a:uLnTx/>
                <a:uFillTx/>
                <a:latin typeface="Arial" charset="0"/>
                <a:ea typeface="+mn-ea"/>
                <a:cs typeface="+mn-cs"/>
              </a:rPr>
              <a:t>SIGNALS	as most important by </a:t>
            </a:r>
            <a:r>
              <a:rPr kumimoji="0" lang="en-US" sz="2250" b="0" i="0" u="none" strike="noStrike" kern="1200" cap="none" spc="0" normalizeH="0" baseline="0" noProof="0" dirty="0" err="1">
                <a:ln>
                  <a:noFill/>
                </a:ln>
                <a:solidFill>
                  <a:srgbClr val="000000"/>
                </a:solidFill>
                <a:effectLst/>
                <a:uLnTx/>
                <a:uFillTx/>
                <a:latin typeface="Arial" charset="0"/>
                <a:ea typeface="+mn-ea"/>
                <a:cs typeface="+mn-cs"/>
              </a:rPr>
              <a:t>EdF</a:t>
            </a:r>
            <a:r>
              <a:rPr kumimoji="0" lang="en-US" sz="2250" b="0" i="0" u="none" strike="noStrike" kern="1200" cap="none" spc="0" normalizeH="0" baseline="0" noProof="0" dirty="0">
                <a:ln>
                  <a:noFill/>
                </a:ln>
                <a:solidFill>
                  <a:srgbClr val="000000"/>
                </a:solidFill>
                <a:effectLst/>
                <a:uLnTx/>
                <a:uFillTx/>
                <a:latin typeface="Arial" charset="0"/>
                <a:ea typeface="+mn-ea"/>
                <a:cs typeface="+mn-cs"/>
              </a:rPr>
              <a:t> experts</a:t>
            </a:r>
          </a:p>
          <a:p>
            <a:pPr marL="3051175" marR="0" lvl="0" indent="-3051175" algn="l" defTabSz="914400" rtl="0" eaLnBrk="1" fontAlgn="base" latinLnBrk="0" hangingPunct="1">
              <a:lnSpc>
                <a:spcPct val="100000"/>
              </a:lnSpc>
              <a:spcBef>
                <a:spcPct val="0"/>
              </a:spcBef>
              <a:spcAft>
                <a:spcPct val="0"/>
              </a:spcAft>
              <a:buClrTx/>
              <a:buSzTx/>
              <a:buFontTx/>
              <a:buNone/>
              <a:tabLst>
                <a:tab pos="2873375" algn="l"/>
              </a:tabLst>
              <a:defRPr/>
            </a:pPr>
            <a:r>
              <a:rPr kumimoji="0" lang="en-US" sz="2250" b="0" i="0" u="none" strike="noStrike" kern="1200" cap="none" spc="0" normalizeH="0" baseline="0" noProof="0" dirty="0">
                <a:ln>
                  <a:noFill/>
                </a:ln>
                <a:solidFill>
                  <a:srgbClr val="000000"/>
                </a:solidFill>
                <a:effectLst/>
                <a:uLnTx/>
                <a:uFillTx/>
                <a:latin typeface="Arial" charset="0"/>
                <a:ea typeface="+mn-ea"/>
                <a:cs typeface="+mn-cs"/>
              </a:rPr>
              <a:t>__________________________________________________</a:t>
            </a:r>
          </a:p>
          <a:p>
            <a:pPr marL="3051175" marR="0" lvl="0" indent="-3051175" algn="l" defTabSz="914400" rtl="0" eaLnBrk="1" fontAlgn="base" latinLnBrk="0" hangingPunct="1">
              <a:lnSpc>
                <a:spcPct val="100000"/>
              </a:lnSpc>
              <a:spcBef>
                <a:spcPct val="0"/>
              </a:spcBef>
              <a:spcAft>
                <a:spcPct val="0"/>
              </a:spcAft>
              <a:buClrTx/>
              <a:buSzTx/>
              <a:buFontTx/>
              <a:buNone/>
              <a:tabLst>
                <a:tab pos="3051175" algn="l"/>
              </a:tabLst>
              <a:defRPr/>
            </a:pPr>
            <a:r>
              <a:rPr kumimoji="0" lang="en-US" sz="2250" b="0" i="0" u="none" strike="noStrike" kern="1200" cap="none" spc="0" normalizeH="0" baseline="0" noProof="0" dirty="0">
                <a:ln>
                  <a:noFill/>
                </a:ln>
                <a:solidFill>
                  <a:srgbClr val="000000"/>
                </a:solidFill>
                <a:effectLst/>
                <a:uLnTx/>
                <a:uFillTx/>
                <a:latin typeface="Arial" charset="0"/>
                <a:ea typeface="+mn-ea"/>
                <a:cs typeface="+mn-cs"/>
              </a:rPr>
              <a:t>RECONSTRUCTION	Auto-Associative Kernel Regression</a:t>
            </a:r>
          </a:p>
          <a:p>
            <a:pPr marL="3051175" marR="0" lvl="0" indent="-3051175" algn="l" defTabSz="914400" rtl="0" eaLnBrk="1" fontAlgn="base" latinLnBrk="0" hangingPunct="1">
              <a:lnSpc>
                <a:spcPct val="100000"/>
              </a:lnSpc>
              <a:spcBef>
                <a:spcPct val="0"/>
              </a:spcBef>
              <a:spcAft>
                <a:spcPct val="0"/>
              </a:spcAft>
              <a:buClrTx/>
              <a:buSzTx/>
              <a:buFontTx/>
              <a:buNone/>
              <a:tabLst>
                <a:tab pos="3051175" algn="l"/>
              </a:tabLst>
              <a:defRPr/>
            </a:pPr>
            <a:r>
              <a:rPr kumimoji="0" lang="en-US" sz="2250" b="0" i="0" u="none" strike="noStrike" kern="1200" cap="none" spc="0" normalizeH="0" baseline="0" noProof="0" dirty="0">
                <a:ln>
                  <a:noFill/>
                </a:ln>
                <a:solidFill>
                  <a:srgbClr val="000000"/>
                </a:solidFill>
                <a:effectLst/>
                <a:uLnTx/>
                <a:uFillTx/>
                <a:latin typeface="Arial" charset="0"/>
                <a:ea typeface="+mn-ea"/>
                <a:cs typeface="+mn-cs"/>
              </a:rPr>
              <a:t>MODEL			    (AAKR)</a:t>
            </a:r>
          </a:p>
        </p:txBody>
      </p:sp>
      <p:grpSp>
        <p:nvGrpSpPr>
          <p:cNvPr id="9" name="Gruppo 8"/>
          <p:cNvGrpSpPr/>
          <p:nvPr/>
        </p:nvGrpSpPr>
        <p:grpSpPr>
          <a:xfrm>
            <a:off x="3788259" y="5201358"/>
            <a:ext cx="1484429" cy="1230983"/>
            <a:chOff x="5379509" y="4524486"/>
            <a:chExt cx="898599" cy="672855"/>
          </a:xfrm>
        </p:grpSpPr>
        <p:cxnSp>
          <p:nvCxnSpPr>
            <p:cNvPr id="6" name="Connettore 1 5"/>
            <p:cNvCxnSpPr/>
            <p:nvPr/>
          </p:nvCxnSpPr>
          <p:spPr bwMode="auto">
            <a:xfrm>
              <a:off x="5386522" y="5197340"/>
              <a:ext cx="891586" cy="1"/>
            </a:xfrm>
            <a:prstGeom prst="line">
              <a:avLst/>
            </a:prstGeom>
            <a:noFill/>
            <a:ln w="3175" cap="flat" cmpd="sng" algn="ctr">
              <a:solidFill>
                <a:schemeClr val="tx1"/>
              </a:solidFill>
              <a:prstDash val="solid"/>
              <a:round/>
              <a:headEnd type="none" w="med" len="med"/>
              <a:tailEnd type="arrow"/>
            </a:ln>
            <a:effectLst/>
          </p:spPr>
        </p:cxnSp>
        <p:cxnSp>
          <p:nvCxnSpPr>
            <p:cNvPr id="7" name="Connettore 1 6"/>
            <p:cNvCxnSpPr/>
            <p:nvPr/>
          </p:nvCxnSpPr>
          <p:spPr bwMode="auto">
            <a:xfrm rot="5400000" flipH="1" flipV="1">
              <a:off x="5044077" y="4859918"/>
              <a:ext cx="671854" cy="989"/>
            </a:xfrm>
            <a:prstGeom prst="line">
              <a:avLst/>
            </a:prstGeom>
            <a:noFill/>
            <a:ln w="3175" cap="flat" cmpd="sng" algn="ctr">
              <a:solidFill>
                <a:schemeClr val="tx1"/>
              </a:solidFill>
              <a:prstDash val="solid"/>
              <a:round/>
              <a:headEnd type="none" w="med" len="med"/>
              <a:tailEnd type="arrow"/>
            </a:ln>
            <a:effectLst/>
          </p:spPr>
        </p:cxnSp>
      </p:grpSp>
      <p:sp>
        <p:nvSpPr>
          <p:cNvPr id="10" name="Ovale 9"/>
          <p:cNvSpPr/>
          <p:nvPr/>
        </p:nvSpPr>
        <p:spPr bwMode="auto">
          <a:xfrm>
            <a:off x="3954521" y="5320121"/>
            <a:ext cx="47501" cy="71252"/>
          </a:xfrm>
          <a:prstGeom prst="ellipse">
            <a:avLst/>
          </a:prstGeom>
          <a:noFill/>
          <a:ln w="3175"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lvl="0" indent="0" algn="l"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1" name="Ovale 10"/>
          <p:cNvSpPr/>
          <p:nvPr/>
        </p:nvSpPr>
        <p:spPr bwMode="auto">
          <a:xfrm>
            <a:off x="4570046" y="5472521"/>
            <a:ext cx="47501" cy="71252"/>
          </a:xfrm>
          <a:prstGeom prst="ellipse">
            <a:avLst/>
          </a:prstGeom>
          <a:noFill/>
          <a:ln w="3175"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lvl="0" indent="0" algn="l"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2" name="Ovale 11"/>
          <p:cNvSpPr/>
          <p:nvPr/>
        </p:nvSpPr>
        <p:spPr bwMode="auto">
          <a:xfrm>
            <a:off x="4106921" y="5793146"/>
            <a:ext cx="47501" cy="71252"/>
          </a:xfrm>
          <a:prstGeom prst="ellipse">
            <a:avLst/>
          </a:prstGeom>
          <a:noFill/>
          <a:ln w="3175"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lvl="0" indent="0" algn="l"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3" name="Ovale 12"/>
          <p:cNvSpPr/>
          <p:nvPr/>
        </p:nvSpPr>
        <p:spPr bwMode="auto">
          <a:xfrm>
            <a:off x="4950046" y="5745646"/>
            <a:ext cx="47501" cy="71252"/>
          </a:xfrm>
          <a:prstGeom prst="ellipse">
            <a:avLst/>
          </a:prstGeom>
          <a:noFill/>
          <a:ln w="3175"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lvl="0" indent="0" algn="l"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4" name="Ovale 13"/>
          <p:cNvSpPr/>
          <p:nvPr/>
        </p:nvSpPr>
        <p:spPr bwMode="auto">
          <a:xfrm>
            <a:off x="4570046" y="6125646"/>
            <a:ext cx="47501" cy="71252"/>
          </a:xfrm>
          <a:prstGeom prst="ellipse">
            <a:avLst/>
          </a:prstGeom>
          <a:noFill/>
          <a:ln w="3175"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lvl="0" indent="0" algn="l"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5" name="Ovale 14"/>
          <p:cNvSpPr/>
          <p:nvPr/>
        </p:nvSpPr>
        <p:spPr bwMode="auto">
          <a:xfrm>
            <a:off x="4308796" y="5864396"/>
            <a:ext cx="47501" cy="71252"/>
          </a:xfrm>
          <a:prstGeom prst="ellipse">
            <a:avLst/>
          </a:prstGeom>
          <a:solidFill>
            <a:schemeClr val="tx1"/>
          </a:solidFill>
          <a:ln w="3175"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lvl="0" indent="0" algn="l"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mn-ea"/>
              <a:cs typeface="+mn-cs"/>
            </a:endParaRPr>
          </a:p>
        </p:txBody>
      </p:sp>
      <p:cxnSp>
        <p:nvCxnSpPr>
          <p:cNvPr id="17" name="Connettore 1 16"/>
          <p:cNvCxnSpPr>
            <a:stCxn id="10" idx="5"/>
            <a:endCxn id="15" idx="1"/>
          </p:cNvCxnSpPr>
          <p:nvPr/>
        </p:nvCxnSpPr>
        <p:spPr bwMode="auto">
          <a:xfrm rot="16200000" flipH="1">
            <a:off x="3908463" y="5467541"/>
            <a:ext cx="493893" cy="320686"/>
          </a:xfrm>
          <a:prstGeom prst="line">
            <a:avLst/>
          </a:prstGeom>
          <a:noFill/>
          <a:ln w="3175" cap="flat" cmpd="sng" algn="ctr">
            <a:solidFill>
              <a:schemeClr val="tx1"/>
            </a:solidFill>
            <a:prstDash val="solid"/>
            <a:round/>
            <a:headEnd type="none" w="med" len="med"/>
            <a:tailEnd type="none"/>
          </a:ln>
          <a:effectLst/>
        </p:spPr>
      </p:cxnSp>
      <p:cxnSp>
        <p:nvCxnSpPr>
          <p:cNvPr id="18" name="Connettore 1 17"/>
          <p:cNvCxnSpPr>
            <a:stCxn id="12" idx="5"/>
            <a:endCxn id="15" idx="2"/>
          </p:cNvCxnSpPr>
          <p:nvPr/>
        </p:nvCxnSpPr>
        <p:spPr bwMode="auto">
          <a:xfrm rot="16200000" flipH="1">
            <a:off x="4205102" y="5796327"/>
            <a:ext cx="46059" cy="161330"/>
          </a:xfrm>
          <a:prstGeom prst="line">
            <a:avLst/>
          </a:prstGeom>
          <a:noFill/>
          <a:ln w="3175" cap="flat" cmpd="sng" algn="ctr">
            <a:solidFill>
              <a:schemeClr val="tx1"/>
            </a:solidFill>
            <a:prstDash val="solid"/>
            <a:round/>
            <a:headEnd type="none" w="med" len="med"/>
            <a:tailEnd type="none"/>
          </a:ln>
          <a:effectLst/>
        </p:spPr>
      </p:cxnSp>
      <p:cxnSp>
        <p:nvCxnSpPr>
          <p:cNvPr id="22" name="Connettore 1 21"/>
          <p:cNvCxnSpPr>
            <a:stCxn id="11" idx="3"/>
            <a:endCxn id="15" idx="7"/>
          </p:cNvCxnSpPr>
          <p:nvPr/>
        </p:nvCxnSpPr>
        <p:spPr bwMode="auto">
          <a:xfrm rot="5400000">
            <a:off x="4292426" y="5590254"/>
            <a:ext cx="341493" cy="227661"/>
          </a:xfrm>
          <a:prstGeom prst="line">
            <a:avLst/>
          </a:prstGeom>
          <a:noFill/>
          <a:ln w="3175" cap="flat" cmpd="sng" algn="ctr">
            <a:solidFill>
              <a:schemeClr val="tx1"/>
            </a:solidFill>
            <a:prstDash val="solid"/>
            <a:round/>
            <a:headEnd type="none" w="med" len="med"/>
            <a:tailEnd type="none"/>
          </a:ln>
          <a:effectLst/>
        </p:spPr>
      </p:cxnSp>
      <p:cxnSp>
        <p:nvCxnSpPr>
          <p:cNvPr id="26" name="Connettore 1 25"/>
          <p:cNvCxnSpPr>
            <a:stCxn id="13" idx="3"/>
            <a:endCxn id="15" idx="5"/>
          </p:cNvCxnSpPr>
          <p:nvPr/>
        </p:nvCxnSpPr>
        <p:spPr bwMode="auto">
          <a:xfrm rot="5400000">
            <a:off x="4593797" y="5562008"/>
            <a:ext cx="118750" cy="607661"/>
          </a:xfrm>
          <a:prstGeom prst="line">
            <a:avLst/>
          </a:prstGeom>
          <a:noFill/>
          <a:ln w="3175" cap="flat" cmpd="sng" algn="ctr">
            <a:solidFill>
              <a:schemeClr val="tx1"/>
            </a:solidFill>
            <a:prstDash val="solid"/>
            <a:round/>
            <a:headEnd type="none" w="med" len="med"/>
            <a:tailEnd type="none"/>
          </a:ln>
          <a:effectLst/>
        </p:spPr>
      </p:cxnSp>
      <p:cxnSp>
        <p:nvCxnSpPr>
          <p:cNvPr id="29" name="Connettore 1 28"/>
          <p:cNvCxnSpPr>
            <a:stCxn id="15" idx="5"/>
            <a:endCxn id="14" idx="2"/>
          </p:cNvCxnSpPr>
          <p:nvPr/>
        </p:nvCxnSpPr>
        <p:spPr bwMode="auto">
          <a:xfrm rot="16200000" flipH="1">
            <a:off x="4341664" y="5932889"/>
            <a:ext cx="236059" cy="220705"/>
          </a:xfrm>
          <a:prstGeom prst="line">
            <a:avLst/>
          </a:prstGeom>
          <a:noFill/>
          <a:ln w="3175" cap="flat" cmpd="sng" algn="ctr">
            <a:solidFill>
              <a:schemeClr val="tx1"/>
            </a:solidFill>
            <a:prstDash val="solid"/>
            <a:round/>
            <a:headEnd type="none" w="med" len="med"/>
            <a:tailEnd type="none"/>
          </a:ln>
          <a:effectLst/>
        </p:spPr>
      </p:cxnSp>
      <p:sp>
        <p:nvSpPr>
          <p:cNvPr id="32" name="Freccia a destra 31"/>
          <p:cNvSpPr/>
          <p:nvPr/>
        </p:nvSpPr>
        <p:spPr bwMode="auto">
          <a:xfrm>
            <a:off x="5545777" y="5415124"/>
            <a:ext cx="855023" cy="653143"/>
          </a:xfrm>
          <a:prstGeom prst="rightArrow">
            <a:avLst/>
          </a:prstGeom>
          <a:noFill/>
          <a:ln w="3175"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lvl="0" indent="0" algn="l"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33" name="Gruppo 32"/>
          <p:cNvGrpSpPr/>
          <p:nvPr/>
        </p:nvGrpSpPr>
        <p:grpSpPr>
          <a:xfrm>
            <a:off x="6683784" y="5211258"/>
            <a:ext cx="1484429" cy="1230983"/>
            <a:chOff x="5379509" y="4524486"/>
            <a:chExt cx="898599" cy="672855"/>
          </a:xfrm>
        </p:grpSpPr>
        <p:cxnSp>
          <p:nvCxnSpPr>
            <p:cNvPr id="34" name="Connettore 1 33"/>
            <p:cNvCxnSpPr/>
            <p:nvPr/>
          </p:nvCxnSpPr>
          <p:spPr bwMode="auto">
            <a:xfrm>
              <a:off x="5386522" y="5197340"/>
              <a:ext cx="891586" cy="1"/>
            </a:xfrm>
            <a:prstGeom prst="line">
              <a:avLst/>
            </a:prstGeom>
            <a:noFill/>
            <a:ln w="3175" cap="flat" cmpd="sng" algn="ctr">
              <a:solidFill>
                <a:schemeClr val="tx1"/>
              </a:solidFill>
              <a:prstDash val="solid"/>
              <a:round/>
              <a:headEnd type="none" w="med" len="med"/>
              <a:tailEnd type="arrow"/>
            </a:ln>
            <a:effectLst/>
          </p:spPr>
        </p:cxnSp>
        <p:cxnSp>
          <p:nvCxnSpPr>
            <p:cNvPr id="35" name="Connettore 1 34"/>
            <p:cNvCxnSpPr/>
            <p:nvPr/>
          </p:nvCxnSpPr>
          <p:spPr bwMode="auto">
            <a:xfrm rot="5400000" flipH="1" flipV="1">
              <a:off x="5044077" y="4859918"/>
              <a:ext cx="671854" cy="989"/>
            </a:xfrm>
            <a:prstGeom prst="line">
              <a:avLst/>
            </a:prstGeom>
            <a:noFill/>
            <a:ln w="3175" cap="flat" cmpd="sng" algn="ctr">
              <a:solidFill>
                <a:schemeClr val="tx1"/>
              </a:solidFill>
              <a:prstDash val="solid"/>
              <a:round/>
              <a:headEnd type="none" w="med" len="med"/>
              <a:tailEnd type="arrow"/>
            </a:ln>
            <a:effectLst/>
          </p:spPr>
        </p:cxnSp>
      </p:grpSp>
      <p:sp>
        <p:nvSpPr>
          <p:cNvPr id="36" name="Ovale 35"/>
          <p:cNvSpPr/>
          <p:nvPr/>
        </p:nvSpPr>
        <p:spPr bwMode="auto">
          <a:xfrm>
            <a:off x="6850046" y="5330021"/>
            <a:ext cx="47501" cy="71252"/>
          </a:xfrm>
          <a:prstGeom prst="ellipse">
            <a:avLst/>
          </a:prstGeom>
          <a:noFill/>
          <a:ln w="3175"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lvl="0" indent="0" algn="l"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37" name="Ovale 36"/>
          <p:cNvSpPr/>
          <p:nvPr/>
        </p:nvSpPr>
        <p:spPr bwMode="auto">
          <a:xfrm>
            <a:off x="7465571" y="5482421"/>
            <a:ext cx="47501" cy="71252"/>
          </a:xfrm>
          <a:prstGeom prst="ellipse">
            <a:avLst/>
          </a:prstGeom>
          <a:noFill/>
          <a:ln w="3175"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lvl="0" indent="0" algn="l"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38" name="Ovale 37"/>
          <p:cNvSpPr/>
          <p:nvPr/>
        </p:nvSpPr>
        <p:spPr bwMode="auto">
          <a:xfrm>
            <a:off x="7002446" y="5803046"/>
            <a:ext cx="47501" cy="71252"/>
          </a:xfrm>
          <a:prstGeom prst="ellipse">
            <a:avLst/>
          </a:prstGeom>
          <a:noFill/>
          <a:ln w="3175"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lvl="0" indent="0" algn="l"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39" name="Ovale 38"/>
          <p:cNvSpPr/>
          <p:nvPr/>
        </p:nvSpPr>
        <p:spPr bwMode="auto">
          <a:xfrm>
            <a:off x="7845571" y="5755546"/>
            <a:ext cx="47501" cy="71252"/>
          </a:xfrm>
          <a:prstGeom prst="ellipse">
            <a:avLst/>
          </a:prstGeom>
          <a:noFill/>
          <a:ln w="3175"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lvl="0" indent="0" algn="l"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40" name="Ovale 39"/>
          <p:cNvSpPr/>
          <p:nvPr/>
        </p:nvSpPr>
        <p:spPr bwMode="auto">
          <a:xfrm>
            <a:off x="7465571" y="6135546"/>
            <a:ext cx="47501" cy="71252"/>
          </a:xfrm>
          <a:prstGeom prst="ellipse">
            <a:avLst/>
          </a:prstGeom>
          <a:noFill/>
          <a:ln w="3175"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lvl="0" indent="0" algn="l"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41" name="Ovale 40"/>
          <p:cNvSpPr/>
          <p:nvPr/>
        </p:nvSpPr>
        <p:spPr bwMode="auto">
          <a:xfrm>
            <a:off x="7204321" y="5874296"/>
            <a:ext cx="47501" cy="71252"/>
          </a:xfrm>
          <a:prstGeom prst="ellipse">
            <a:avLst/>
          </a:prstGeom>
          <a:solidFill>
            <a:schemeClr val="tx1"/>
          </a:solidFill>
          <a:ln w="3175"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lvl="0" indent="0" algn="l"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47" name="Stella a 6 punte 46"/>
          <p:cNvSpPr/>
          <p:nvPr/>
        </p:nvSpPr>
        <p:spPr bwMode="auto">
          <a:xfrm>
            <a:off x="7125195" y="5795134"/>
            <a:ext cx="95003" cy="95003"/>
          </a:xfrm>
          <a:prstGeom prst="star6">
            <a:avLst/>
          </a:prstGeom>
          <a:solidFill>
            <a:srgbClr val="FF0000"/>
          </a:solidFill>
          <a:ln w="3175" cap="flat" cmpd="sng" algn="ctr">
            <a:solidFill>
              <a:srgbClr val="FF0000"/>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lvl="0" indent="0" algn="l"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mn-ea"/>
              <a:cs typeface="+mn-cs"/>
            </a:endParaRPr>
          </a:p>
        </p:txBody>
      </p:sp>
      <p:pic>
        <p:nvPicPr>
          <p:cNvPr id="48" name="Immagine 47"/>
          <p:cNvPicPr/>
          <p:nvPr/>
        </p:nvPicPr>
        <p:blipFill>
          <a:blip r:embed="rId3" cstate="print"/>
          <a:srcRect/>
          <a:stretch>
            <a:fillRect/>
          </a:stretch>
        </p:blipFill>
        <p:spPr bwMode="auto">
          <a:xfrm>
            <a:off x="3613935" y="1781298"/>
            <a:ext cx="2335603" cy="1508295"/>
          </a:xfrm>
          <a:prstGeom prst="rect">
            <a:avLst/>
          </a:prstGeom>
          <a:noFill/>
          <a:ln w="9525">
            <a:solidFill>
              <a:schemeClr val="tx1"/>
            </a:solidFill>
            <a:miter lim="800000"/>
            <a:headEnd/>
            <a:tailEnd/>
          </a:ln>
        </p:spPr>
      </p:pic>
      <p:pic>
        <p:nvPicPr>
          <p:cNvPr id="49" name="Immagine 48"/>
          <p:cNvPicPr/>
          <p:nvPr/>
        </p:nvPicPr>
        <p:blipFill>
          <a:blip r:embed="rId4" cstate="print"/>
          <a:srcRect/>
          <a:stretch>
            <a:fillRect/>
          </a:stretch>
        </p:blipFill>
        <p:spPr bwMode="auto">
          <a:xfrm>
            <a:off x="7077695" y="1436914"/>
            <a:ext cx="1246908" cy="1800797"/>
          </a:xfrm>
          <a:prstGeom prst="rect">
            <a:avLst/>
          </a:prstGeom>
          <a:noFill/>
          <a:ln w="63500">
            <a:solidFill>
              <a:srgbClr val="FF0000"/>
            </a:solidFill>
            <a:miter lim="800000"/>
            <a:headEnd/>
            <a:tailEnd/>
          </a:ln>
        </p:spPr>
      </p:pic>
      <p:sp>
        <p:nvSpPr>
          <p:cNvPr id="50" name="Ovale 49"/>
          <p:cNvSpPr/>
          <p:nvPr/>
        </p:nvSpPr>
        <p:spPr bwMode="auto">
          <a:xfrm>
            <a:off x="4393870" y="2624447"/>
            <a:ext cx="451262" cy="498763"/>
          </a:xfrm>
          <a:prstGeom prst="ellipse">
            <a:avLst/>
          </a:prstGeom>
          <a:noFill/>
          <a:ln w="63500" cap="flat" cmpd="sng" algn="ctr">
            <a:solidFill>
              <a:srgbClr val="FF0000"/>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lvl="0" indent="0" algn="l"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mn-ea"/>
              <a:cs typeface="+mn-cs"/>
            </a:endParaRPr>
          </a:p>
        </p:txBody>
      </p:sp>
      <p:cxnSp>
        <p:nvCxnSpPr>
          <p:cNvPr id="52" name="Connettore 7 51"/>
          <p:cNvCxnSpPr>
            <a:stCxn id="50" idx="6"/>
            <a:endCxn id="49" idx="1"/>
          </p:cNvCxnSpPr>
          <p:nvPr/>
        </p:nvCxnSpPr>
        <p:spPr bwMode="auto">
          <a:xfrm flipV="1">
            <a:off x="4845132" y="2337313"/>
            <a:ext cx="2232563" cy="536516"/>
          </a:xfrm>
          <a:prstGeom prst="curvedConnector3">
            <a:avLst>
              <a:gd name="adj1" fmla="val 50000"/>
            </a:avLst>
          </a:prstGeom>
          <a:noFill/>
          <a:ln w="63500" cap="flat" cmpd="sng" algn="ctr">
            <a:solidFill>
              <a:srgbClr val="FF0000"/>
            </a:solidFill>
            <a:prstDash val="solid"/>
            <a:round/>
            <a:headEnd type="none" w="med" len="med"/>
            <a:tailEnd type="arrow"/>
          </a:ln>
          <a:effectLst/>
        </p:spPr>
      </p:cxnSp>
      <p:sp>
        <p:nvSpPr>
          <p:cNvPr id="42" name="CasellaDiTesto 41"/>
          <p:cNvSpPr txBox="1"/>
          <p:nvPr/>
        </p:nvSpPr>
        <p:spPr>
          <a:xfrm>
            <a:off x="1706880" y="5318760"/>
            <a:ext cx="1844040" cy="923330"/>
          </a:xfrm>
          <a:prstGeom prst="rect">
            <a:avLst/>
          </a:prstGeom>
          <a:noFill/>
        </p:spPr>
        <p:txBody>
          <a:bodyPr wrap="square" rtlCol="0">
            <a:spAutoFit/>
          </a:bodyPr>
          <a:lstStyle/>
          <a:p>
            <a:pPr marL="0" marR="0" lvl="0" indent="0" algn="l" defTabSz="914400" rtl="0" eaLnBrk="1" fontAlgn="base" latinLnBrk="0" hangingPunct="1">
              <a:lnSpc>
                <a:spcPct val="15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charset="0"/>
                <a:ea typeface="+mn-ea"/>
                <a:cs typeface="+mn-cs"/>
              </a:rPr>
              <a:t>historical measurements</a:t>
            </a:r>
          </a:p>
          <a:p>
            <a:pPr marL="0" marR="0" lvl="0" indent="0" algn="l" defTabSz="914400" rtl="0" eaLnBrk="1" fontAlgn="base" latinLnBrk="0" hangingPunct="1">
              <a:lnSpc>
                <a:spcPct val="15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charset="0"/>
                <a:ea typeface="+mn-ea"/>
                <a:cs typeface="+mn-cs"/>
              </a:rPr>
              <a:t>test measurements</a:t>
            </a:r>
          </a:p>
          <a:p>
            <a:pPr marL="0" marR="0" lvl="0" indent="0" algn="l" defTabSz="914400" rtl="0" eaLnBrk="1" fontAlgn="base" latinLnBrk="0" hangingPunct="1">
              <a:lnSpc>
                <a:spcPct val="15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charset="0"/>
                <a:ea typeface="+mn-ea"/>
                <a:cs typeface="+mn-cs"/>
              </a:rPr>
              <a:t>reconstruction</a:t>
            </a:r>
          </a:p>
        </p:txBody>
      </p:sp>
      <p:sp>
        <p:nvSpPr>
          <p:cNvPr id="43" name="Ovale 42"/>
          <p:cNvSpPr/>
          <p:nvPr/>
        </p:nvSpPr>
        <p:spPr bwMode="auto">
          <a:xfrm flipH="1" flipV="1">
            <a:off x="1569719" y="5455919"/>
            <a:ext cx="98801" cy="108041"/>
          </a:xfrm>
          <a:prstGeom prst="ellipse">
            <a:avLst/>
          </a:prstGeom>
          <a:noFill/>
          <a:ln w="3175"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lvl="0" indent="0" algn="l"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44" name="Ovale 43"/>
          <p:cNvSpPr/>
          <p:nvPr/>
        </p:nvSpPr>
        <p:spPr bwMode="auto">
          <a:xfrm flipH="1" flipV="1">
            <a:off x="1554479" y="5730239"/>
            <a:ext cx="98801" cy="108041"/>
          </a:xfrm>
          <a:prstGeom prst="ellipse">
            <a:avLst/>
          </a:prstGeom>
          <a:solidFill>
            <a:schemeClr val="tx1"/>
          </a:solidFill>
          <a:ln w="3175"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lvl="0" indent="0" algn="l"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45" name="Stella a 6 punte 44"/>
          <p:cNvSpPr/>
          <p:nvPr/>
        </p:nvSpPr>
        <p:spPr bwMode="auto">
          <a:xfrm>
            <a:off x="1547355" y="6038974"/>
            <a:ext cx="95003" cy="95003"/>
          </a:xfrm>
          <a:prstGeom prst="star6">
            <a:avLst/>
          </a:prstGeom>
          <a:solidFill>
            <a:srgbClr val="FF0000"/>
          </a:solidFill>
          <a:ln w="3175" cap="flat" cmpd="sng" algn="ctr">
            <a:solidFill>
              <a:srgbClr val="FF0000"/>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lvl="0" indent="0" algn="l"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313168928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olo 1"/>
          <p:cNvSpPr>
            <a:spLocks noGrp="1"/>
          </p:cNvSpPr>
          <p:nvPr>
            <p:ph type="title"/>
          </p:nvPr>
        </p:nvSpPr>
        <p:spPr/>
        <p:txBody>
          <a:bodyPr/>
          <a:lstStyle/>
          <a:p>
            <a:pPr eaLnBrk="1" hangingPunct="1"/>
            <a:r>
              <a:rPr lang="en-US" noProof="0" dirty="0"/>
              <a:t>Problem Statement (</a:t>
            </a:r>
            <a:r>
              <a:rPr lang="en-US" noProof="0" dirty="0" err="1"/>
              <a:t>EdF</a:t>
            </a:r>
            <a:r>
              <a:rPr lang="en-US" noProof="0" dirty="0"/>
              <a:t>): hundreds of signals </a:t>
            </a:r>
            <a:r>
              <a:rPr lang="en-US" noProof="0" dirty="0">
                <a:sym typeface="Wingdings" pitchFamily="2" charset="2"/>
              </a:rPr>
              <a:t> Grouping</a:t>
            </a:r>
            <a:endParaRPr lang="en-US" noProof="0" dirty="0"/>
          </a:p>
        </p:txBody>
      </p:sp>
      <p:sp>
        <p:nvSpPr>
          <p:cNvPr id="10243" name="Segnaposto numero diapositiva 3"/>
          <p:cNvSpPr txBox="1">
            <a:spLocks noGrp="1"/>
          </p:cNvSpPr>
          <p:nvPr/>
        </p:nvSpPr>
        <p:spPr bwMode="auto">
          <a:xfrm>
            <a:off x="7907338" y="152400"/>
            <a:ext cx="1192212" cy="244475"/>
          </a:xfrm>
          <a:prstGeom prst="rect">
            <a:avLst/>
          </a:prstGeom>
          <a:noFill/>
          <a:ln w="9525">
            <a:noFill/>
            <a:miter lim="800000"/>
            <a:headEnd/>
            <a:tailEnd/>
          </a:ln>
        </p:spPr>
        <p:txBody>
          <a:bodyPr wrap="none" lIns="0" tIns="0" rIns="1080000" bIns="0">
            <a:spAutoFit/>
          </a:bodyPr>
          <a:lstStyle/>
          <a:p>
            <a:pPr marL="0" marR="0" lvl="0" indent="0" algn="r" defTabSz="914400" rtl="0" eaLnBrk="0" fontAlgn="base" latinLnBrk="0" hangingPunct="0">
              <a:lnSpc>
                <a:spcPct val="100000"/>
              </a:lnSpc>
              <a:spcBef>
                <a:spcPct val="20000"/>
              </a:spcBef>
              <a:spcAft>
                <a:spcPct val="0"/>
              </a:spcAft>
              <a:buClrTx/>
              <a:buSzTx/>
              <a:buFontTx/>
              <a:buNone/>
              <a:tabLst/>
              <a:defRPr/>
            </a:pPr>
            <a:fld id="{DB501672-B8C7-4200-BC6B-5AB8C8BCD99E}" type="slidenum">
              <a:rPr kumimoji="0" lang="it-IT" sz="1600" b="1" i="0" u="none" strike="noStrike" kern="1200" cap="none" spc="0" normalizeH="0" baseline="0" noProof="0">
                <a:ln>
                  <a:noFill/>
                </a:ln>
                <a:solidFill>
                  <a:srgbClr val="FF9900"/>
                </a:solidFill>
                <a:effectLst/>
                <a:uLnTx/>
                <a:uFillTx/>
                <a:latin typeface="Arial" charset="0"/>
                <a:ea typeface="+mn-ea"/>
                <a:cs typeface="+mn-cs"/>
              </a:rPr>
              <a:pPr marL="0" marR="0" lvl="0" indent="0" algn="r" defTabSz="914400" rtl="0" eaLnBrk="0" fontAlgn="base" latinLnBrk="0" hangingPunct="0">
                <a:lnSpc>
                  <a:spcPct val="100000"/>
                </a:lnSpc>
                <a:spcBef>
                  <a:spcPct val="20000"/>
                </a:spcBef>
                <a:spcAft>
                  <a:spcPct val="0"/>
                </a:spcAft>
                <a:buClrTx/>
                <a:buSzTx/>
                <a:buFontTx/>
                <a:buNone/>
                <a:tabLst/>
                <a:defRPr/>
              </a:pPr>
              <a:t>97</a:t>
            </a:fld>
            <a:endParaRPr kumimoji="0" lang="it-IT" sz="1600" b="1" i="0" u="none" strike="noStrike" kern="1200" cap="none" spc="0" normalizeH="0" baseline="0" noProof="0">
              <a:ln>
                <a:noFill/>
              </a:ln>
              <a:solidFill>
                <a:srgbClr val="FF9900"/>
              </a:solidFill>
              <a:effectLst/>
              <a:uLnTx/>
              <a:uFillTx/>
              <a:latin typeface="Arial" charset="0"/>
              <a:ea typeface="+mn-ea"/>
              <a:cs typeface="+mn-cs"/>
            </a:endParaRPr>
          </a:p>
        </p:txBody>
      </p:sp>
      <p:sp>
        <p:nvSpPr>
          <p:cNvPr id="54" name="CasellaDiTesto 52"/>
          <p:cNvSpPr txBox="1">
            <a:spLocks noChangeArrowheads="1"/>
          </p:cNvSpPr>
          <p:nvPr/>
        </p:nvSpPr>
        <p:spPr bwMode="auto">
          <a:xfrm>
            <a:off x="7208312" y="2668896"/>
            <a:ext cx="1757525" cy="1477328"/>
          </a:xfrm>
          <a:prstGeom prst="rect">
            <a:avLst/>
          </a:prstGeom>
          <a:noFill/>
          <a:ln w="25400">
            <a:solidFill>
              <a:schemeClr val="tx1"/>
            </a:solidFill>
            <a:miter lim="800000"/>
            <a:headEnd/>
            <a:tailEnd/>
          </a:ln>
        </p:spPr>
        <p:txBody>
          <a:bodyPr wrap="square" anchor="ct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it-IT" sz="1800" b="0" i="0" u="none" strike="noStrike" kern="1200" cap="none" spc="0" normalizeH="0" baseline="0" noProof="0" dirty="0">
              <a:ln>
                <a:noFill/>
              </a:ln>
              <a:solidFill>
                <a:srgbClr val="000000"/>
              </a:solidFill>
              <a:effectLst/>
              <a:uLnTx/>
              <a:uFillTx/>
              <a:latin typeface="Arial" charset="0"/>
              <a:ea typeface="+mn-ea"/>
              <a:cs typeface="+mn-cs"/>
            </a:endParaRP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it-IT" sz="1800" b="0" i="0" u="none" strike="noStrike" kern="1200" cap="none" spc="0" normalizeH="0" baseline="0" noProof="0" dirty="0">
              <a:ln>
                <a:noFill/>
              </a:ln>
              <a:solidFill>
                <a:srgbClr val="000000"/>
              </a:solidFill>
              <a:effectLst/>
              <a:uLnTx/>
              <a:uFillTx/>
              <a:latin typeface="Arial" charset="0"/>
              <a:ea typeface="+mn-ea"/>
              <a:cs typeface="+mn-cs"/>
            </a:endParaRP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it-IT" sz="1800" b="0" i="0" u="none" strike="noStrike" kern="1200" cap="none" spc="0" normalizeH="0" baseline="0" noProof="0" dirty="0">
                <a:ln>
                  <a:noFill/>
                </a:ln>
                <a:solidFill>
                  <a:srgbClr val="000000"/>
                </a:solidFill>
                <a:effectLst/>
                <a:uLnTx/>
                <a:uFillTx/>
                <a:latin typeface="Arial" charset="0"/>
                <a:ea typeface="+mn-ea"/>
                <a:cs typeface="+mn-cs"/>
              </a:rPr>
              <a:t>COMPARISON</a:t>
            </a: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it-IT" sz="1800" b="0" i="0" u="none" strike="noStrike" kern="1200" cap="none" spc="0" normalizeH="0" baseline="0" noProof="0" dirty="0">
              <a:ln>
                <a:noFill/>
              </a:ln>
              <a:solidFill>
                <a:srgbClr val="000000"/>
              </a:solidFill>
              <a:effectLst/>
              <a:uLnTx/>
              <a:uFillTx/>
              <a:latin typeface="Arial" charset="0"/>
              <a:ea typeface="+mn-ea"/>
              <a:cs typeface="+mn-cs"/>
            </a:endParaRP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it-IT" sz="1800" b="0" i="0" u="none" strike="noStrike" kern="1200" cap="none" spc="0" normalizeH="0" baseline="0" noProof="0" dirty="0">
              <a:ln>
                <a:noFill/>
              </a:ln>
              <a:solidFill>
                <a:srgbClr val="000000"/>
              </a:solidFill>
              <a:effectLst/>
              <a:uLnTx/>
              <a:uFillTx/>
              <a:latin typeface="Arial" charset="0"/>
              <a:ea typeface="+mn-ea"/>
              <a:cs typeface="+mn-cs"/>
            </a:endParaRPr>
          </a:p>
        </p:txBody>
      </p:sp>
      <p:cxnSp>
        <p:nvCxnSpPr>
          <p:cNvPr id="57" name="Connettore 2 37"/>
          <p:cNvCxnSpPr>
            <a:cxnSpLocks noChangeShapeType="1"/>
          </p:cNvCxnSpPr>
          <p:nvPr/>
        </p:nvCxnSpPr>
        <p:spPr bwMode="auto">
          <a:xfrm flipV="1">
            <a:off x="2444250" y="2178041"/>
            <a:ext cx="747713" cy="1587"/>
          </a:xfrm>
          <a:prstGeom prst="straightConnector1">
            <a:avLst/>
          </a:prstGeom>
          <a:noFill/>
          <a:ln w="25400" algn="ctr">
            <a:solidFill>
              <a:schemeClr val="tx1"/>
            </a:solidFill>
            <a:round/>
            <a:headEnd/>
            <a:tailEnd type="arrow" w="med" len="med"/>
          </a:ln>
        </p:spPr>
      </p:cxnSp>
      <p:cxnSp>
        <p:nvCxnSpPr>
          <p:cNvPr id="59" name="Connettore 2 39"/>
          <p:cNvCxnSpPr>
            <a:cxnSpLocks noChangeShapeType="1"/>
          </p:cNvCxnSpPr>
          <p:nvPr/>
        </p:nvCxnSpPr>
        <p:spPr bwMode="auto">
          <a:xfrm>
            <a:off x="2256925" y="1939216"/>
            <a:ext cx="933450" cy="3175"/>
          </a:xfrm>
          <a:prstGeom prst="straightConnector1">
            <a:avLst/>
          </a:prstGeom>
          <a:noFill/>
          <a:ln w="25400" algn="ctr">
            <a:solidFill>
              <a:schemeClr val="tx1"/>
            </a:solidFill>
            <a:round/>
            <a:headEnd/>
            <a:tailEnd type="arrow" w="med" len="med"/>
          </a:ln>
        </p:spPr>
      </p:cxnSp>
      <p:cxnSp>
        <p:nvCxnSpPr>
          <p:cNvPr id="60" name="Connettore 2 41"/>
          <p:cNvCxnSpPr>
            <a:cxnSpLocks noChangeShapeType="1"/>
          </p:cNvCxnSpPr>
          <p:nvPr/>
        </p:nvCxnSpPr>
        <p:spPr bwMode="auto">
          <a:xfrm>
            <a:off x="2078181" y="1805063"/>
            <a:ext cx="1113782" cy="3790"/>
          </a:xfrm>
          <a:prstGeom prst="straightConnector1">
            <a:avLst/>
          </a:prstGeom>
          <a:noFill/>
          <a:ln w="25400" algn="ctr">
            <a:solidFill>
              <a:schemeClr val="tx1"/>
            </a:solidFill>
            <a:round/>
            <a:headEnd/>
            <a:tailEnd type="arrow" w="med" len="med"/>
          </a:ln>
        </p:spPr>
      </p:cxnSp>
      <p:cxnSp>
        <p:nvCxnSpPr>
          <p:cNvPr id="68" name="Connettore 2 42"/>
          <p:cNvCxnSpPr>
            <a:cxnSpLocks noChangeShapeType="1"/>
          </p:cNvCxnSpPr>
          <p:nvPr/>
        </p:nvCxnSpPr>
        <p:spPr bwMode="auto">
          <a:xfrm>
            <a:off x="1875925" y="1571616"/>
            <a:ext cx="1314450" cy="1587"/>
          </a:xfrm>
          <a:prstGeom prst="straightConnector1">
            <a:avLst/>
          </a:prstGeom>
          <a:noFill/>
          <a:ln w="25400" algn="ctr">
            <a:solidFill>
              <a:schemeClr val="tx1"/>
            </a:solidFill>
            <a:round/>
            <a:headEnd/>
            <a:tailEnd type="arrow" w="med" len="med"/>
          </a:ln>
        </p:spPr>
      </p:cxnSp>
      <p:cxnSp>
        <p:nvCxnSpPr>
          <p:cNvPr id="72" name="Connettore 1 71"/>
          <p:cNvCxnSpPr/>
          <p:nvPr/>
        </p:nvCxnSpPr>
        <p:spPr>
          <a:xfrm rot="16200000" flipV="1">
            <a:off x="1890213" y="2720204"/>
            <a:ext cx="1125538" cy="142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9" name="CasellaDiTesto 55"/>
          <p:cNvSpPr txBox="1">
            <a:spLocks noChangeArrowheads="1"/>
          </p:cNvSpPr>
          <p:nvPr/>
        </p:nvSpPr>
        <p:spPr bwMode="auto">
          <a:xfrm>
            <a:off x="3241964" y="1256406"/>
            <a:ext cx="4105949" cy="1130291"/>
          </a:xfrm>
          <a:prstGeom prst="rect">
            <a:avLst/>
          </a:prstGeom>
          <a:noFill/>
          <a:ln w="25400">
            <a:solidFill>
              <a:schemeClr val="tx1"/>
            </a:solidFill>
            <a:miter lim="800000"/>
            <a:headEnd/>
            <a:tailEnd/>
          </a:ln>
        </p:spPr>
        <p:txBody>
          <a:bodyPr wrap="square" lIns="72000" tIns="72000" rIns="72000" bIns="72000" anchor="ct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it-IT" sz="1800" b="0" i="0" u="none" strike="noStrike" kern="1200" cap="none" spc="0" normalizeH="0" baseline="0" noProof="0" dirty="0">
                <a:ln>
                  <a:noFill/>
                </a:ln>
                <a:solidFill>
                  <a:srgbClr val="000000"/>
                </a:solidFill>
                <a:effectLst/>
                <a:uLnTx/>
                <a:uFillTx/>
                <a:latin typeface="Arial" charset="0"/>
                <a:ea typeface="+mn-ea"/>
                <a:cs typeface="+mn-cs"/>
              </a:rPr>
              <a:t>AUTO-ASSOCIATIVE</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it-IT" sz="1800" b="0" i="0" u="none" strike="noStrike" kern="1200" cap="none" spc="0" normalizeH="0" baseline="0" noProof="0" dirty="0">
                <a:ln>
                  <a:noFill/>
                </a:ln>
                <a:solidFill>
                  <a:srgbClr val="000000"/>
                </a:solidFill>
                <a:effectLst/>
                <a:uLnTx/>
                <a:uFillTx/>
                <a:latin typeface="Arial" charset="0"/>
                <a:ea typeface="+mn-ea"/>
                <a:cs typeface="+mn-cs"/>
              </a:rPr>
              <a:t>MODEL OF PLANT BEHAVIOR IN NORMAL CONDITION</a:t>
            </a: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it-IT" sz="1000" b="0" i="0" u="none" strike="noStrike" kern="1200" cap="none" spc="0" normalizeH="0" baseline="0" noProof="0" dirty="0">
              <a:ln>
                <a:noFill/>
              </a:ln>
              <a:solidFill>
                <a:srgbClr val="000000"/>
              </a:solidFill>
              <a:effectLst/>
              <a:uLnTx/>
              <a:uFillTx/>
              <a:latin typeface="Arial" charset="0"/>
              <a:ea typeface="+mn-ea"/>
              <a:cs typeface="+mn-cs"/>
            </a:endParaRPr>
          </a:p>
        </p:txBody>
      </p:sp>
      <p:cxnSp>
        <p:nvCxnSpPr>
          <p:cNvPr id="87" name="Connettore 1 86"/>
          <p:cNvCxnSpPr/>
          <p:nvPr/>
        </p:nvCxnSpPr>
        <p:spPr>
          <a:xfrm rot="5400000" flipH="1" flipV="1">
            <a:off x="1673103" y="2517976"/>
            <a:ext cx="1189275" cy="93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Connettore 1 90"/>
          <p:cNvCxnSpPr/>
          <p:nvPr/>
        </p:nvCxnSpPr>
        <p:spPr>
          <a:xfrm rot="16200000" flipV="1">
            <a:off x="1516756" y="2342744"/>
            <a:ext cx="1119881" cy="2074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Connettore 1 91"/>
          <p:cNvCxnSpPr/>
          <p:nvPr/>
        </p:nvCxnSpPr>
        <p:spPr>
          <a:xfrm rot="16200000" flipV="1">
            <a:off x="1312902" y="2130955"/>
            <a:ext cx="1157346" cy="68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Connettore 1 92"/>
          <p:cNvCxnSpPr/>
          <p:nvPr/>
        </p:nvCxnSpPr>
        <p:spPr>
          <a:xfrm rot="10800000" flipV="1">
            <a:off x="7404938" y="1927216"/>
            <a:ext cx="693737" cy="317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Connettore 1 93"/>
          <p:cNvCxnSpPr/>
          <p:nvPr/>
        </p:nvCxnSpPr>
        <p:spPr>
          <a:xfrm rot="10800000">
            <a:off x="7403350" y="2146292"/>
            <a:ext cx="446194" cy="315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Connettore 1 96"/>
          <p:cNvCxnSpPr/>
          <p:nvPr/>
        </p:nvCxnSpPr>
        <p:spPr>
          <a:xfrm rot="10800000">
            <a:off x="7412875" y="1744653"/>
            <a:ext cx="947308" cy="103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9" name="Connettore 1 98"/>
          <p:cNvCxnSpPr/>
          <p:nvPr/>
        </p:nvCxnSpPr>
        <p:spPr>
          <a:xfrm rot="10800000" flipV="1">
            <a:off x="7400176" y="1567557"/>
            <a:ext cx="1233141" cy="88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 name="Connettore 2 102"/>
          <p:cNvCxnSpPr/>
          <p:nvPr/>
        </p:nvCxnSpPr>
        <p:spPr>
          <a:xfrm rot="16200000" flipH="1">
            <a:off x="8168675" y="2017316"/>
            <a:ext cx="903548" cy="1983"/>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04" name="Connettore 2 103"/>
          <p:cNvCxnSpPr/>
          <p:nvPr/>
        </p:nvCxnSpPr>
        <p:spPr>
          <a:xfrm rot="16200000" flipH="1">
            <a:off x="8000447" y="2098469"/>
            <a:ext cx="739273" cy="3951"/>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05" name="Connettore 2 104"/>
          <p:cNvCxnSpPr/>
          <p:nvPr/>
        </p:nvCxnSpPr>
        <p:spPr>
          <a:xfrm rot="16200000" flipH="1">
            <a:off x="7832218" y="2179622"/>
            <a:ext cx="551248" cy="5919"/>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06" name="Connettore 2 105"/>
          <p:cNvCxnSpPr/>
          <p:nvPr/>
        </p:nvCxnSpPr>
        <p:spPr>
          <a:xfrm rot="16200000" flipH="1">
            <a:off x="7689715" y="2286501"/>
            <a:ext cx="313748" cy="5912"/>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02" name="Somma 201"/>
          <p:cNvSpPr/>
          <p:nvPr/>
        </p:nvSpPr>
        <p:spPr bwMode="auto">
          <a:xfrm>
            <a:off x="4334474" y="902554"/>
            <a:ext cx="1935678" cy="1745673"/>
          </a:xfrm>
          <a:prstGeom prst="flowChartSummingJunction">
            <a:avLst/>
          </a:prstGeom>
          <a:noFill/>
          <a:ln w="63500" cap="flat" cmpd="sng" algn="ctr">
            <a:solidFill>
              <a:srgbClr val="FF0000"/>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lvl="0" indent="0" algn="l"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47" name="Gruppo 246"/>
          <p:cNvGrpSpPr/>
          <p:nvPr/>
        </p:nvGrpSpPr>
        <p:grpSpPr>
          <a:xfrm>
            <a:off x="1721922" y="2707675"/>
            <a:ext cx="5438899" cy="1422238"/>
            <a:chOff x="2125671" y="2707675"/>
            <a:chExt cx="4356262" cy="1422238"/>
          </a:xfrm>
        </p:grpSpPr>
        <p:cxnSp>
          <p:nvCxnSpPr>
            <p:cNvPr id="49" name="Connettore 2 30"/>
            <p:cNvCxnSpPr>
              <a:cxnSpLocks noChangeShapeType="1"/>
            </p:cNvCxnSpPr>
            <p:nvPr/>
          </p:nvCxnSpPr>
          <p:spPr bwMode="auto">
            <a:xfrm>
              <a:off x="2137115" y="2707675"/>
              <a:ext cx="4334918" cy="1587"/>
            </a:xfrm>
            <a:prstGeom prst="straightConnector1">
              <a:avLst/>
            </a:prstGeom>
            <a:noFill/>
            <a:ln w="25400" algn="ctr">
              <a:solidFill>
                <a:schemeClr val="tx1"/>
              </a:solidFill>
              <a:round/>
              <a:headEnd/>
              <a:tailEnd type="arrow" w="med" len="med"/>
            </a:ln>
          </p:spPr>
        </p:cxnSp>
        <p:cxnSp>
          <p:nvCxnSpPr>
            <p:cNvPr id="50" name="Connettore 2 33"/>
            <p:cNvCxnSpPr>
              <a:cxnSpLocks noChangeShapeType="1"/>
            </p:cNvCxnSpPr>
            <p:nvPr/>
          </p:nvCxnSpPr>
          <p:spPr bwMode="auto">
            <a:xfrm>
              <a:off x="2125671" y="2907443"/>
              <a:ext cx="4334918" cy="1587"/>
            </a:xfrm>
            <a:prstGeom prst="straightConnector1">
              <a:avLst/>
            </a:prstGeom>
            <a:noFill/>
            <a:ln w="25400" algn="ctr">
              <a:solidFill>
                <a:schemeClr val="tx1"/>
              </a:solidFill>
              <a:round/>
              <a:headEnd/>
              <a:tailEnd type="arrow" w="med" len="med"/>
            </a:ln>
          </p:spPr>
        </p:cxnSp>
        <p:cxnSp>
          <p:nvCxnSpPr>
            <p:cNvPr id="51" name="Connettore 2 35"/>
            <p:cNvCxnSpPr>
              <a:cxnSpLocks noChangeShapeType="1"/>
            </p:cNvCxnSpPr>
            <p:nvPr/>
          </p:nvCxnSpPr>
          <p:spPr bwMode="auto">
            <a:xfrm>
              <a:off x="2137115" y="3111158"/>
              <a:ext cx="4334918" cy="1587"/>
            </a:xfrm>
            <a:prstGeom prst="straightConnector1">
              <a:avLst/>
            </a:prstGeom>
            <a:noFill/>
            <a:ln w="25400" algn="ctr">
              <a:solidFill>
                <a:schemeClr val="tx1"/>
              </a:solidFill>
              <a:round/>
              <a:headEnd/>
              <a:tailEnd type="arrow" w="med" len="med"/>
            </a:ln>
          </p:spPr>
        </p:cxnSp>
        <p:cxnSp>
          <p:nvCxnSpPr>
            <p:cNvPr id="52" name="Connettore 2 36"/>
            <p:cNvCxnSpPr>
              <a:cxnSpLocks noChangeShapeType="1"/>
            </p:cNvCxnSpPr>
            <p:nvPr/>
          </p:nvCxnSpPr>
          <p:spPr bwMode="auto">
            <a:xfrm>
              <a:off x="2125671" y="3310926"/>
              <a:ext cx="4334918" cy="1587"/>
            </a:xfrm>
            <a:prstGeom prst="straightConnector1">
              <a:avLst/>
            </a:prstGeom>
            <a:noFill/>
            <a:ln w="25400" algn="ctr">
              <a:solidFill>
                <a:schemeClr val="tx1"/>
              </a:solidFill>
              <a:round/>
              <a:headEnd/>
              <a:tailEnd type="arrow" w="med" len="med"/>
            </a:ln>
          </p:spPr>
        </p:cxnSp>
        <p:cxnSp>
          <p:nvCxnSpPr>
            <p:cNvPr id="203" name="Connettore 2 30"/>
            <p:cNvCxnSpPr>
              <a:cxnSpLocks noChangeShapeType="1"/>
            </p:cNvCxnSpPr>
            <p:nvPr/>
          </p:nvCxnSpPr>
          <p:spPr bwMode="auto">
            <a:xfrm>
              <a:off x="2147015" y="3525075"/>
              <a:ext cx="4334918" cy="1587"/>
            </a:xfrm>
            <a:prstGeom prst="straightConnector1">
              <a:avLst/>
            </a:prstGeom>
            <a:noFill/>
            <a:ln w="25400" algn="ctr">
              <a:solidFill>
                <a:schemeClr val="tx1"/>
              </a:solidFill>
              <a:round/>
              <a:headEnd/>
              <a:tailEnd type="arrow" w="med" len="med"/>
            </a:ln>
          </p:spPr>
        </p:cxnSp>
        <p:cxnSp>
          <p:nvCxnSpPr>
            <p:cNvPr id="204" name="Connettore 2 33"/>
            <p:cNvCxnSpPr>
              <a:cxnSpLocks noChangeShapeType="1"/>
            </p:cNvCxnSpPr>
            <p:nvPr/>
          </p:nvCxnSpPr>
          <p:spPr bwMode="auto">
            <a:xfrm>
              <a:off x="2135571" y="3724843"/>
              <a:ext cx="4334918" cy="1587"/>
            </a:xfrm>
            <a:prstGeom prst="straightConnector1">
              <a:avLst/>
            </a:prstGeom>
            <a:noFill/>
            <a:ln w="25400" algn="ctr">
              <a:solidFill>
                <a:schemeClr val="tx1"/>
              </a:solidFill>
              <a:round/>
              <a:headEnd/>
              <a:tailEnd type="arrow" w="med" len="med"/>
            </a:ln>
          </p:spPr>
        </p:cxnSp>
        <p:cxnSp>
          <p:nvCxnSpPr>
            <p:cNvPr id="205" name="Connettore 2 35"/>
            <p:cNvCxnSpPr>
              <a:cxnSpLocks noChangeShapeType="1"/>
            </p:cNvCxnSpPr>
            <p:nvPr/>
          </p:nvCxnSpPr>
          <p:spPr bwMode="auto">
            <a:xfrm>
              <a:off x="2147015" y="3928558"/>
              <a:ext cx="4334918" cy="1587"/>
            </a:xfrm>
            <a:prstGeom prst="straightConnector1">
              <a:avLst/>
            </a:prstGeom>
            <a:noFill/>
            <a:ln w="25400" algn="ctr">
              <a:solidFill>
                <a:schemeClr val="tx1"/>
              </a:solidFill>
              <a:round/>
              <a:headEnd/>
              <a:tailEnd type="arrow" w="med" len="med"/>
            </a:ln>
          </p:spPr>
        </p:cxnSp>
        <p:cxnSp>
          <p:nvCxnSpPr>
            <p:cNvPr id="206" name="Connettore 2 36"/>
            <p:cNvCxnSpPr>
              <a:cxnSpLocks noChangeShapeType="1"/>
            </p:cNvCxnSpPr>
            <p:nvPr/>
          </p:nvCxnSpPr>
          <p:spPr bwMode="auto">
            <a:xfrm>
              <a:off x="2135571" y="4128326"/>
              <a:ext cx="4334918" cy="1587"/>
            </a:xfrm>
            <a:prstGeom prst="straightConnector1">
              <a:avLst/>
            </a:prstGeom>
            <a:noFill/>
            <a:ln w="25400" algn="ctr">
              <a:solidFill>
                <a:schemeClr val="tx1"/>
              </a:solidFill>
              <a:round/>
              <a:headEnd/>
              <a:tailEnd type="arrow" w="med" len="med"/>
            </a:ln>
          </p:spPr>
        </p:cxnSp>
      </p:grpSp>
      <p:cxnSp>
        <p:nvCxnSpPr>
          <p:cNvPr id="207" name="Connettore 2 37"/>
          <p:cNvCxnSpPr>
            <a:cxnSpLocks noChangeShapeType="1"/>
          </p:cNvCxnSpPr>
          <p:nvPr/>
        </p:nvCxnSpPr>
        <p:spPr bwMode="auto">
          <a:xfrm>
            <a:off x="2363208" y="2327563"/>
            <a:ext cx="838655" cy="2879"/>
          </a:xfrm>
          <a:prstGeom prst="straightConnector1">
            <a:avLst/>
          </a:prstGeom>
          <a:noFill/>
          <a:ln w="25400" algn="ctr">
            <a:solidFill>
              <a:schemeClr val="tx1"/>
            </a:solidFill>
            <a:round/>
            <a:headEnd/>
            <a:tailEnd type="arrow" w="med" len="med"/>
          </a:ln>
        </p:spPr>
      </p:cxnSp>
      <p:cxnSp>
        <p:nvCxnSpPr>
          <p:cNvPr id="208" name="Connettore 2 39"/>
          <p:cNvCxnSpPr>
            <a:cxnSpLocks noChangeShapeType="1"/>
          </p:cNvCxnSpPr>
          <p:nvPr/>
        </p:nvCxnSpPr>
        <p:spPr bwMode="auto">
          <a:xfrm flipV="1">
            <a:off x="2195575" y="2066306"/>
            <a:ext cx="975155" cy="1560"/>
          </a:xfrm>
          <a:prstGeom prst="straightConnector1">
            <a:avLst/>
          </a:prstGeom>
          <a:noFill/>
          <a:ln w="25400" algn="ctr">
            <a:solidFill>
              <a:schemeClr val="tx1"/>
            </a:solidFill>
            <a:round/>
            <a:headEnd/>
            <a:tailEnd type="arrow" w="med" len="med"/>
          </a:ln>
        </p:spPr>
      </p:cxnSp>
      <p:cxnSp>
        <p:nvCxnSpPr>
          <p:cNvPr id="209" name="Connettore 2 41"/>
          <p:cNvCxnSpPr>
            <a:cxnSpLocks noChangeShapeType="1"/>
          </p:cNvCxnSpPr>
          <p:nvPr/>
        </p:nvCxnSpPr>
        <p:spPr bwMode="auto">
          <a:xfrm flipV="1">
            <a:off x="1993081" y="1686296"/>
            <a:ext cx="1177649" cy="9917"/>
          </a:xfrm>
          <a:prstGeom prst="straightConnector1">
            <a:avLst/>
          </a:prstGeom>
          <a:noFill/>
          <a:ln w="25400" algn="ctr">
            <a:solidFill>
              <a:schemeClr val="tx1"/>
            </a:solidFill>
            <a:round/>
            <a:headEnd/>
            <a:tailEnd type="arrow" w="med" len="med"/>
          </a:ln>
        </p:spPr>
      </p:cxnSp>
      <p:cxnSp>
        <p:nvCxnSpPr>
          <p:cNvPr id="210" name="Connettore 2 42"/>
          <p:cNvCxnSpPr>
            <a:cxnSpLocks noChangeShapeType="1"/>
          </p:cNvCxnSpPr>
          <p:nvPr/>
        </p:nvCxnSpPr>
        <p:spPr bwMode="auto">
          <a:xfrm flipV="1">
            <a:off x="1790825" y="1413163"/>
            <a:ext cx="1368030" cy="2103"/>
          </a:xfrm>
          <a:prstGeom prst="straightConnector1">
            <a:avLst/>
          </a:prstGeom>
          <a:noFill/>
          <a:ln w="25400" algn="ctr">
            <a:solidFill>
              <a:schemeClr val="tx1"/>
            </a:solidFill>
            <a:round/>
            <a:headEnd/>
            <a:tailEnd type="arrow" w="med" len="med"/>
          </a:ln>
        </p:spPr>
      </p:cxnSp>
      <p:cxnSp>
        <p:nvCxnSpPr>
          <p:cNvPr id="213" name="Connettore 1 212"/>
          <p:cNvCxnSpPr/>
          <p:nvPr/>
        </p:nvCxnSpPr>
        <p:spPr>
          <a:xfrm rot="16200000" flipV="1">
            <a:off x="1087887" y="2607954"/>
            <a:ext cx="1824243" cy="1385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1" name="Connettore 1 210"/>
          <p:cNvCxnSpPr/>
          <p:nvPr/>
        </p:nvCxnSpPr>
        <p:spPr>
          <a:xfrm rot="16200000" flipV="1">
            <a:off x="1480470" y="3212960"/>
            <a:ext cx="1774825" cy="142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2" name="Connettore 1 211"/>
          <p:cNvCxnSpPr/>
          <p:nvPr/>
        </p:nvCxnSpPr>
        <p:spPr>
          <a:xfrm rot="16200000" flipV="1">
            <a:off x="1272105" y="2994051"/>
            <a:ext cx="1869707" cy="371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4" name="Connettore 1 213"/>
          <p:cNvCxnSpPr/>
          <p:nvPr/>
        </p:nvCxnSpPr>
        <p:spPr>
          <a:xfrm rot="16200000" flipV="1">
            <a:off x="866895" y="2351334"/>
            <a:ext cx="1888206" cy="1186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1" name="Connettore 1 220"/>
          <p:cNvCxnSpPr/>
          <p:nvPr/>
        </p:nvCxnSpPr>
        <p:spPr>
          <a:xfrm rot="10800000">
            <a:off x="7410177" y="1828801"/>
            <a:ext cx="829024" cy="144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2" name="Connettore 1 221"/>
          <p:cNvCxnSpPr/>
          <p:nvPr/>
        </p:nvCxnSpPr>
        <p:spPr>
          <a:xfrm rot="10800000">
            <a:off x="7422053" y="2042556"/>
            <a:ext cx="568025" cy="991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3" name="Connettore 1 222"/>
          <p:cNvCxnSpPr/>
          <p:nvPr/>
        </p:nvCxnSpPr>
        <p:spPr>
          <a:xfrm rot="10800000" flipV="1">
            <a:off x="7410178" y="1648711"/>
            <a:ext cx="1090531" cy="1383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4" name="Connettore 1 223"/>
          <p:cNvCxnSpPr/>
          <p:nvPr/>
        </p:nvCxnSpPr>
        <p:spPr>
          <a:xfrm rot="10800000" flipV="1">
            <a:off x="7410177" y="1470582"/>
            <a:ext cx="1363666" cy="195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5" name="Connettore 2 224"/>
          <p:cNvCxnSpPr/>
          <p:nvPr/>
        </p:nvCxnSpPr>
        <p:spPr>
          <a:xfrm rot="16200000" flipH="1">
            <a:off x="8309200" y="1920341"/>
            <a:ext cx="903548" cy="1983"/>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26" name="Connettore 2 225"/>
          <p:cNvCxnSpPr/>
          <p:nvPr/>
        </p:nvCxnSpPr>
        <p:spPr>
          <a:xfrm rot="16200000" flipH="1">
            <a:off x="8140972" y="2001494"/>
            <a:ext cx="739273" cy="3951"/>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27" name="Connettore 2 226"/>
          <p:cNvCxnSpPr/>
          <p:nvPr/>
        </p:nvCxnSpPr>
        <p:spPr>
          <a:xfrm rot="16200000" flipH="1">
            <a:off x="7972743" y="2094522"/>
            <a:ext cx="551248" cy="5919"/>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28" name="Connettore 2 227"/>
          <p:cNvCxnSpPr/>
          <p:nvPr/>
        </p:nvCxnSpPr>
        <p:spPr>
          <a:xfrm rot="16200000" flipH="1">
            <a:off x="7830240" y="2201401"/>
            <a:ext cx="313748" cy="5912"/>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48" name="Ovale 247"/>
          <p:cNvSpPr/>
          <p:nvPr/>
        </p:nvSpPr>
        <p:spPr bwMode="auto">
          <a:xfrm>
            <a:off x="2897579" y="2600696"/>
            <a:ext cx="356260" cy="605642"/>
          </a:xfrm>
          <a:prstGeom prst="ellipse">
            <a:avLst/>
          </a:prstGeom>
          <a:noFill/>
          <a:ln w="3175"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lvl="0" indent="0" algn="l"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9" name="Ovale 248"/>
          <p:cNvSpPr/>
          <p:nvPr/>
        </p:nvSpPr>
        <p:spPr bwMode="auto">
          <a:xfrm>
            <a:off x="3762479" y="3596221"/>
            <a:ext cx="356260" cy="605642"/>
          </a:xfrm>
          <a:prstGeom prst="ellipse">
            <a:avLst/>
          </a:prstGeom>
          <a:noFill/>
          <a:ln w="3175"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lvl="0" indent="0" algn="l"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0" name="Ovale 249"/>
          <p:cNvSpPr/>
          <p:nvPr/>
        </p:nvSpPr>
        <p:spPr bwMode="auto">
          <a:xfrm>
            <a:off x="3275604" y="3218204"/>
            <a:ext cx="334489" cy="425533"/>
          </a:xfrm>
          <a:prstGeom prst="ellipse">
            <a:avLst/>
          </a:prstGeom>
          <a:noFill/>
          <a:ln w="3175"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lvl="0" indent="0" algn="l"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mn-ea"/>
              <a:cs typeface="+mn-cs"/>
            </a:endParaRPr>
          </a:p>
        </p:txBody>
      </p:sp>
      <p:cxnSp>
        <p:nvCxnSpPr>
          <p:cNvPr id="252" name="Forma 251"/>
          <p:cNvCxnSpPr>
            <a:stCxn id="248" idx="4"/>
            <a:endCxn id="265" idx="1"/>
          </p:cNvCxnSpPr>
          <p:nvPr/>
        </p:nvCxnSpPr>
        <p:spPr bwMode="auto">
          <a:xfrm rot="16200000" flipH="1">
            <a:off x="2573682" y="3708365"/>
            <a:ext cx="3020883" cy="2016828"/>
          </a:xfrm>
          <a:prstGeom prst="bentConnector2">
            <a:avLst/>
          </a:prstGeom>
          <a:noFill/>
          <a:ln w="25400" cap="flat" cmpd="sng" algn="ctr">
            <a:solidFill>
              <a:schemeClr val="tx1"/>
            </a:solidFill>
            <a:prstDash val="solid"/>
            <a:round/>
            <a:headEnd type="none" w="med" len="med"/>
            <a:tailEnd type="arrow"/>
          </a:ln>
          <a:effectLst/>
        </p:spPr>
      </p:cxnSp>
      <p:cxnSp>
        <p:nvCxnSpPr>
          <p:cNvPr id="253" name="Forma 252"/>
          <p:cNvCxnSpPr>
            <a:stCxn id="250" idx="4"/>
            <a:endCxn id="263" idx="1"/>
          </p:cNvCxnSpPr>
          <p:nvPr/>
        </p:nvCxnSpPr>
        <p:spPr bwMode="auto">
          <a:xfrm rot="16200000" flipH="1">
            <a:off x="3421272" y="3665314"/>
            <a:ext cx="1692841" cy="1649686"/>
          </a:xfrm>
          <a:prstGeom prst="bentConnector2">
            <a:avLst/>
          </a:prstGeom>
          <a:noFill/>
          <a:ln w="25400" cap="flat" cmpd="sng" algn="ctr">
            <a:solidFill>
              <a:schemeClr val="tx1"/>
            </a:solidFill>
            <a:prstDash val="solid"/>
            <a:round/>
            <a:headEnd type="none" w="med" len="med"/>
            <a:tailEnd type="arrow"/>
          </a:ln>
          <a:effectLst/>
        </p:spPr>
      </p:cxnSp>
      <p:cxnSp>
        <p:nvCxnSpPr>
          <p:cNvPr id="256" name="Forma 255"/>
          <p:cNvCxnSpPr>
            <a:stCxn id="249" idx="4"/>
            <a:endCxn id="261" idx="1"/>
          </p:cNvCxnSpPr>
          <p:nvPr/>
        </p:nvCxnSpPr>
        <p:spPr bwMode="auto">
          <a:xfrm rot="16200000" flipH="1">
            <a:off x="4311412" y="3831059"/>
            <a:ext cx="412299" cy="1153905"/>
          </a:xfrm>
          <a:prstGeom prst="bentConnector2">
            <a:avLst/>
          </a:prstGeom>
          <a:noFill/>
          <a:ln w="25400" cap="flat" cmpd="sng" algn="ctr">
            <a:solidFill>
              <a:schemeClr val="tx1"/>
            </a:solidFill>
            <a:prstDash val="solid"/>
            <a:round/>
            <a:headEnd type="none" w="med" len="med"/>
            <a:tailEnd type="arrow"/>
          </a:ln>
          <a:effectLst/>
        </p:spPr>
      </p:cxnSp>
      <p:sp>
        <p:nvSpPr>
          <p:cNvPr id="261" name="CasellaDiTesto 260"/>
          <p:cNvSpPr txBox="1"/>
          <p:nvPr/>
        </p:nvSpPr>
        <p:spPr>
          <a:xfrm>
            <a:off x="5094514" y="4429496"/>
            <a:ext cx="1341911" cy="369332"/>
          </a:xfrm>
          <a:prstGeom prst="rect">
            <a:avLst/>
          </a:prstGeom>
          <a:noFill/>
          <a:ln w="25400">
            <a:solidFill>
              <a:schemeClr val="tx1"/>
            </a:solidFill>
          </a:ln>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charset="0"/>
                <a:ea typeface="+mn-ea"/>
                <a:cs typeface="+mn-cs"/>
              </a:rPr>
              <a:t>MODEL 1</a:t>
            </a:r>
          </a:p>
        </p:txBody>
      </p:sp>
      <p:sp>
        <p:nvSpPr>
          <p:cNvPr id="263" name="CasellaDiTesto 262"/>
          <p:cNvSpPr txBox="1"/>
          <p:nvPr/>
        </p:nvSpPr>
        <p:spPr>
          <a:xfrm>
            <a:off x="5092535" y="5151912"/>
            <a:ext cx="1341911" cy="369332"/>
          </a:xfrm>
          <a:prstGeom prst="rect">
            <a:avLst/>
          </a:prstGeom>
          <a:noFill/>
          <a:ln w="25400">
            <a:solidFill>
              <a:schemeClr val="tx1"/>
            </a:solidFill>
          </a:ln>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charset="0"/>
                <a:ea typeface="+mn-ea"/>
                <a:cs typeface="+mn-cs"/>
              </a:rPr>
              <a:t>MODEL 2</a:t>
            </a:r>
          </a:p>
        </p:txBody>
      </p:sp>
      <p:sp>
        <p:nvSpPr>
          <p:cNvPr id="265" name="CasellaDiTesto 264"/>
          <p:cNvSpPr txBox="1"/>
          <p:nvPr/>
        </p:nvSpPr>
        <p:spPr>
          <a:xfrm>
            <a:off x="5092537" y="6042555"/>
            <a:ext cx="1341911" cy="369332"/>
          </a:xfrm>
          <a:prstGeom prst="rect">
            <a:avLst/>
          </a:prstGeom>
          <a:noFill/>
          <a:ln w="25400">
            <a:solidFill>
              <a:schemeClr val="tx1"/>
            </a:solidFill>
          </a:ln>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charset="0"/>
                <a:ea typeface="+mn-ea"/>
                <a:cs typeface="+mn-cs"/>
              </a:rPr>
              <a:t>MODEL m</a:t>
            </a:r>
          </a:p>
        </p:txBody>
      </p:sp>
      <p:cxnSp>
        <p:nvCxnSpPr>
          <p:cNvPr id="278" name="Forma 277"/>
          <p:cNvCxnSpPr>
            <a:stCxn id="261" idx="3"/>
            <a:endCxn id="54" idx="2"/>
          </p:cNvCxnSpPr>
          <p:nvPr/>
        </p:nvCxnSpPr>
        <p:spPr bwMode="auto">
          <a:xfrm flipV="1">
            <a:off x="6436425" y="4146224"/>
            <a:ext cx="1650650" cy="467938"/>
          </a:xfrm>
          <a:prstGeom prst="bentConnector2">
            <a:avLst/>
          </a:prstGeom>
          <a:noFill/>
          <a:ln w="25400" cap="flat" cmpd="sng" algn="ctr">
            <a:solidFill>
              <a:schemeClr val="tx1"/>
            </a:solidFill>
            <a:prstDash val="solid"/>
            <a:round/>
            <a:headEnd type="none" w="med" len="med"/>
            <a:tailEnd type="arrow"/>
          </a:ln>
          <a:effectLst/>
        </p:spPr>
      </p:cxnSp>
      <p:cxnSp>
        <p:nvCxnSpPr>
          <p:cNvPr id="281" name="Forma 280"/>
          <p:cNvCxnSpPr>
            <a:stCxn id="263" idx="3"/>
            <a:endCxn id="54" idx="2"/>
          </p:cNvCxnSpPr>
          <p:nvPr/>
        </p:nvCxnSpPr>
        <p:spPr bwMode="auto">
          <a:xfrm flipV="1">
            <a:off x="6434446" y="4146224"/>
            <a:ext cx="1652629" cy="1190354"/>
          </a:xfrm>
          <a:prstGeom prst="bentConnector2">
            <a:avLst/>
          </a:prstGeom>
          <a:noFill/>
          <a:ln w="25400" cap="flat" cmpd="sng" algn="ctr">
            <a:solidFill>
              <a:schemeClr val="tx1"/>
            </a:solidFill>
            <a:prstDash val="solid"/>
            <a:round/>
            <a:headEnd type="none" w="med" len="med"/>
            <a:tailEnd type="arrow"/>
          </a:ln>
          <a:effectLst/>
        </p:spPr>
      </p:cxnSp>
      <p:cxnSp>
        <p:nvCxnSpPr>
          <p:cNvPr id="284" name="Forma 283"/>
          <p:cNvCxnSpPr>
            <a:stCxn id="265" idx="3"/>
            <a:endCxn id="54" idx="2"/>
          </p:cNvCxnSpPr>
          <p:nvPr/>
        </p:nvCxnSpPr>
        <p:spPr bwMode="auto">
          <a:xfrm flipV="1">
            <a:off x="6434448" y="4146224"/>
            <a:ext cx="1652627" cy="2080997"/>
          </a:xfrm>
          <a:prstGeom prst="bentConnector2">
            <a:avLst/>
          </a:prstGeom>
          <a:noFill/>
          <a:ln w="25400" cap="flat" cmpd="sng" algn="ctr">
            <a:solidFill>
              <a:schemeClr val="tx1"/>
            </a:solidFill>
            <a:prstDash val="solid"/>
            <a:round/>
            <a:headEnd type="none" w="med" len="med"/>
            <a:tailEnd type="arrow"/>
          </a:ln>
          <a:effectLst/>
        </p:spPr>
      </p:cxnSp>
      <p:sp>
        <p:nvSpPr>
          <p:cNvPr id="61" name="Parentesi graffa aperta 60"/>
          <p:cNvSpPr/>
          <p:nvPr/>
        </p:nvSpPr>
        <p:spPr bwMode="auto">
          <a:xfrm>
            <a:off x="1389413" y="2648197"/>
            <a:ext cx="285008" cy="1520042"/>
          </a:xfrm>
          <a:prstGeom prst="leftBrace">
            <a:avLst/>
          </a:prstGeom>
          <a:noFill/>
          <a:ln w="3175" cap="flat" cmpd="sng" algn="ctr">
            <a:solidFill>
              <a:schemeClr val="tx1"/>
            </a:solidFill>
            <a:prstDash val="solid"/>
            <a:round/>
            <a:headEnd type="none" w="med" len="med"/>
            <a:tailEnd type="none"/>
          </a:ln>
          <a:effectLst/>
        </p:spPr>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62" name="CasellaDiTesto 108"/>
          <p:cNvSpPr txBox="1">
            <a:spLocks noChangeArrowheads="1"/>
          </p:cNvSpPr>
          <p:nvPr/>
        </p:nvSpPr>
        <p:spPr bwMode="auto">
          <a:xfrm>
            <a:off x="23756" y="2707675"/>
            <a:ext cx="1496291" cy="1477328"/>
          </a:xfrm>
          <a:prstGeom prst="rect">
            <a:avLst/>
          </a:prstGeom>
          <a:noFill/>
          <a:ln w="28575">
            <a:noFill/>
            <a:miter lim="800000"/>
            <a:headEnd/>
            <a:tailEnd/>
          </a:ln>
        </p:spPr>
        <p:txBody>
          <a:bodyPr wrap="squar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charset="0"/>
              <a:ea typeface="+mn-ea"/>
              <a:cs typeface="+mn-cs"/>
            </a:endParaRP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charset="0"/>
                <a:ea typeface="+mn-ea"/>
                <a:cs typeface="+mn-cs"/>
              </a:rPr>
              <a:t>MEASURED</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charset="0"/>
                <a:ea typeface="+mn-ea"/>
                <a:cs typeface="+mn-cs"/>
              </a:rPr>
              <a:t>SIGNALS</a:t>
            </a: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charset="0"/>
              <a:ea typeface="+mn-ea"/>
              <a:cs typeface="+mn-cs"/>
            </a:endParaRP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63" name="CasellaDiTesto 62"/>
          <p:cNvSpPr txBox="1"/>
          <p:nvPr/>
        </p:nvSpPr>
        <p:spPr>
          <a:xfrm>
            <a:off x="5533901" y="5462652"/>
            <a:ext cx="451263" cy="461665"/>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rial" charset="0"/>
                <a:ea typeface="+mn-ea"/>
                <a:cs typeface="+mn-cs"/>
              </a:rPr>
              <a:t>…</a:t>
            </a:r>
          </a:p>
        </p:txBody>
      </p:sp>
    </p:spTree>
    <p:extLst>
      <p:ext uri="{BB962C8B-B14F-4D97-AF65-F5344CB8AC3E}">
        <p14:creationId xmlns:p14="http://schemas.microsoft.com/office/powerpoint/2010/main" val="183826184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Parentesi graffa aperta 31"/>
          <p:cNvSpPr/>
          <p:nvPr/>
        </p:nvSpPr>
        <p:spPr bwMode="auto">
          <a:xfrm>
            <a:off x="1389413" y="2648197"/>
            <a:ext cx="285008" cy="1520042"/>
          </a:xfrm>
          <a:prstGeom prst="leftBrace">
            <a:avLst/>
          </a:prstGeom>
          <a:noFill/>
          <a:ln w="3175" cap="flat" cmpd="sng" algn="ctr">
            <a:solidFill>
              <a:schemeClr val="tx1"/>
            </a:solidFill>
            <a:prstDash val="solid"/>
            <a:round/>
            <a:headEnd type="none" w="med" len="med"/>
            <a:tailEnd type="none"/>
          </a:ln>
          <a:effectLst/>
        </p:spPr>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0242" name="Titolo 1"/>
          <p:cNvSpPr>
            <a:spLocks noGrp="1"/>
          </p:cNvSpPr>
          <p:nvPr>
            <p:ph type="title"/>
          </p:nvPr>
        </p:nvSpPr>
        <p:spPr/>
        <p:txBody>
          <a:bodyPr/>
          <a:lstStyle/>
          <a:p>
            <a:pPr eaLnBrk="1" hangingPunct="1"/>
            <a:r>
              <a:rPr lang="en-US" noProof="0" dirty="0"/>
              <a:t>Challenge: Optimal Grouping</a:t>
            </a:r>
          </a:p>
        </p:txBody>
      </p:sp>
      <p:sp>
        <p:nvSpPr>
          <p:cNvPr id="10243" name="Segnaposto numero diapositiva 3"/>
          <p:cNvSpPr txBox="1">
            <a:spLocks noGrp="1"/>
          </p:cNvSpPr>
          <p:nvPr/>
        </p:nvSpPr>
        <p:spPr bwMode="auto">
          <a:xfrm>
            <a:off x="7907338" y="152400"/>
            <a:ext cx="1192212" cy="244475"/>
          </a:xfrm>
          <a:prstGeom prst="rect">
            <a:avLst/>
          </a:prstGeom>
          <a:noFill/>
          <a:ln w="9525">
            <a:noFill/>
            <a:miter lim="800000"/>
            <a:headEnd/>
            <a:tailEnd/>
          </a:ln>
        </p:spPr>
        <p:txBody>
          <a:bodyPr wrap="none" lIns="0" tIns="0" rIns="1080000" bIns="0">
            <a:spAutoFit/>
          </a:bodyPr>
          <a:lstStyle/>
          <a:p>
            <a:pPr marL="0" marR="0" lvl="0" indent="0" algn="r" defTabSz="914400" rtl="0" eaLnBrk="0" fontAlgn="base" latinLnBrk="0" hangingPunct="0">
              <a:lnSpc>
                <a:spcPct val="100000"/>
              </a:lnSpc>
              <a:spcBef>
                <a:spcPct val="20000"/>
              </a:spcBef>
              <a:spcAft>
                <a:spcPct val="0"/>
              </a:spcAft>
              <a:buClrTx/>
              <a:buSzTx/>
              <a:buFontTx/>
              <a:buNone/>
              <a:tabLst/>
              <a:defRPr/>
            </a:pPr>
            <a:fld id="{DB501672-B8C7-4200-BC6B-5AB8C8BCD99E}" type="slidenum">
              <a:rPr kumimoji="0" lang="it-IT" sz="1600" b="1" i="0" u="none" strike="noStrike" kern="1200" cap="none" spc="0" normalizeH="0" baseline="0" noProof="0">
                <a:ln>
                  <a:noFill/>
                </a:ln>
                <a:solidFill>
                  <a:srgbClr val="FF9900"/>
                </a:solidFill>
                <a:effectLst/>
                <a:uLnTx/>
                <a:uFillTx/>
                <a:latin typeface="Arial" charset="0"/>
                <a:ea typeface="+mn-ea"/>
                <a:cs typeface="+mn-cs"/>
              </a:rPr>
              <a:pPr marL="0" marR="0" lvl="0" indent="0" algn="r" defTabSz="914400" rtl="0" eaLnBrk="0" fontAlgn="base" latinLnBrk="0" hangingPunct="0">
                <a:lnSpc>
                  <a:spcPct val="100000"/>
                </a:lnSpc>
                <a:spcBef>
                  <a:spcPct val="20000"/>
                </a:spcBef>
                <a:spcAft>
                  <a:spcPct val="0"/>
                </a:spcAft>
                <a:buClrTx/>
                <a:buSzTx/>
                <a:buFontTx/>
                <a:buNone/>
                <a:tabLst/>
                <a:defRPr/>
              </a:pPr>
              <a:t>98</a:t>
            </a:fld>
            <a:endParaRPr kumimoji="0" lang="it-IT" sz="1600" b="1" i="0" u="none" strike="noStrike" kern="1200" cap="none" spc="0" normalizeH="0" baseline="0" noProof="0">
              <a:ln>
                <a:noFill/>
              </a:ln>
              <a:solidFill>
                <a:srgbClr val="FF9900"/>
              </a:solidFill>
              <a:effectLst/>
              <a:uLnTx/>
              <a:uFillTx/>
              <a:latin typeface="Arial" charset="0"/>
              <a:ea typeface="+mn-ea"/>
              <a:cs typeface="+mn-cs"/>
            </a:endParaRPr>
          </a:p>
        </p:txBody>
      </p:sp>
      <p:sp>
        <p:nvSpPr>
          <p:cNvPr id="54" name="CasellaDiTesto 52"/>
          <p:cNvSpPr txBox="1">
            <a:spLocks noChangeArrowheads="1"/>
          </p:cNvSpPr>
          <p:nvPr/>
        </p:nvSpPr>
        <p:spPr bwMode="auto">
          <a:xfrm>
            <a:off x="7208312" y="2668896"/>
            <a:ext cx="1757525" cy="1477328"/>
          </a:xfrm>
          <a:prstGeom prst="rect">
            <a:avLst/>
          </a:prstGeom>
          <a:noFill/>
          <a:ln w="25400">
            <a:solidFill>
              <a:schemeClr val="tx1"/>
            </a:solidFill>
            <a:miter lim="800000"/>
            <a:headEnd/>
            <a:tailEnd/>
          </a:ln>
        </p:spPr>
        <p:txBody>
          <a:bodyPr wrap="square" anchor="ct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it-IT" sz="1800" b="0" i="0" u="none" strike="noStrike" kern="1200" cap="none" spc="0" normalizeH="0" baseline="0" noProof="0" dirty="0">
              <a:ln>
                <a:noFill/>
              </a:ln>
              <a:solidFill>
                <a:srgbClr val="000000"/>
              </a:solidFill>
              <a:effectLst/>
              <a:uLnTx/>
              <a:uFillTx/>
              <a:latin typeface="Arial" charset="0"/>
              <a:ea typeface="+mn-ea"/>
              <a:cs typeface="+mn-cs"/>
            </a:endParaRP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it-IT" sz="1800" b="0" i="0" u="none" strike="noStrike" kern="1200" cap="none" spc="0" normalizeH="0" baseline="0" noProof="0" dirty="0">
              <a:ln>
                <a:noFill/>
              </a:ln>
              <a:solidFill>
                <a:srgbClr val="000000"/>
              </a:solidFill>
              <a:effectLst/>
              <a:uLnTx/>
              <a:uFillTx/>
              <a:latin typeface="Arial" charset="0"/>
              <a:ea typeface="+mn-ea"/>
              <a:cs typeface="+mn-cs"/>
            </a:endParaRP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it-IT" sz="1800" b="0" i="0" u="none" strike="noStrike" kern="1200" cap="none" spc="0" normalizeH="0" baseline="0" noProof="0" dirty="0">
                <a:ln>
                  <a:noFill/>
                </a:ln>
                <a:solidFill>
                  <a:srgbClr val="000000"/>
                </a:solidFill>
                <a:effectLst/>
                <a:uLnTx/>
                <a:uFillTx/>
                <a:latin typeface="Arial" charset="0"/>
                <a:ea typeface="+mn-ea"/>
                <a:cs typeface="+mn-cs"/>
              </a:rPr>
              <a:t>COMPARISON</a:t>
            </a: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it-IT" sz="1800" b="0" i="0" u="none" strike="noStrike" kern="1200" cap="none" spc="0" normalizeH="0" baseline="0" noProof="0" dirty="0">
              <a:ln>
                <a:noFill/>
              </a:ln>
              <a:solidFill>
                <a:srgbClr val="000000"/>
              </a:solidFill>
              <a:effectLst/>
              <a:uLnTx/>
              <a:uFillTx/>
              <a:latin typeface="Arial" charset="0"/>
              <a:ea typeface="+mn-ea"/>
              <a:cs typeface="+mn-cs"/>
            </a:endParaRP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it-IT" sz="1800" b="0" i="0" u="none" strike="noStrike" kern="1200" cap="none" spc="0" normalizeH="0" baseline="0" noProof="0" dirty="0">
              <a:ln>
                <a:noFill/>
              </a:ln>
              <a:solidFill>
                <a:srgbClr val="000000"/>
              </a:solidFill>
              <a:effectLst/>
              <a:uLnTx/>
              <a:uFillTx/>
              <a:latin typeface="Arial" charset="0"/>
              <a:ea typeface="+mn-ea"/>
              <a:cs typeface="+mn-cs"/>
            </a:endParaRPr>
          </a:p>
        </p:txBody>
      </p:sp>
      <p:grpSp>
        <p:nvGrpSpPr>
          <p:cNvPr id="2" name="Gruppo 246"/>
          <p:cNvGrpSpPr/>
          <p:nvPr/>
        </p:nvGrpSpPr>
        <p:grpSpPr>
          <a:xfrm>
            <a:off x="1721922" y="2707675"/>
            <a:ext cx="5438899" cy="1422238"/>
            <a:chOff x="2125671" y="2707675"/>
            <a:chExt cx="4356262" cy="1422238"/>
          </a:xfrm>
        </p:grpSpPr>
        <p:cxnSp>
          <p:nvCxnSpPr>
            <p:cNvPr id="49" name="Connettore 2 30"/>
            <p:cNvCxnSpPr>
              <a:cxnSpLocks noChangeShapeType="1"/>
            </p:cNvCxnSpPr>
            <p:nvPr/>
          </p:nvCxnSpPr>
          <p:spPr bwMode="auto">
            <a:xfrm>
              <a:off x="2137115" y="2707675"/>
              <a:ext cx="4334918" cy="1587"/>
            </a:xfrm>
            <a:prstGeom prst="straightConnector1">
              <a:avLst/>
            </a:prstGeom>
            <a:noFill/>
            <a:ln w="25400" algn="ctr">
              <a:solidFill>
                <a:schemeClr val="tx1"/>
              </a:solidFill>
              <a:round/>
              <a:headEnd/>
              <a:tailEnd type="arrow" w="med" len="med"/>
            </a:ln>
          </p:spPr>
        </p:cxnSp>
        <p:cxnSp>
          <p:nvCxnSpPr>
            <p:cNvPr id="50" name="Connettore 2 33"/>
            <p:cNvCxnSpPr>
              <a:cxnSpLocks noChangeShapeType="1"/>
            </p:cNvCxnSpPr>
            <p:nvPr/>
          </p:nvCxnSpPr>
          <p:spPr bwMode="auto">
            <a:xfrm>
              <a:off x="2125671" y="2907443"/>
              <a:ext cx="4334918" cy="1587"/>
            </a:xfrm>
            <a:prstGeom prst="straightConnector1">
              <a:avLst/>
            </a:prstGeom>
            <a:noFill/>
            <a:ln w="25400" algn="ctr">
              <a:solidFill>
                <a:schemeClr val="tx1"/>
              </a:solidFill>
              <a:round/>
              <a:headEnd/>
              <a:tailEnd type="arrow" w="med" len="med"/>
            </a:ln>
          </p:spPr>
        </p:cxnSp>
        <p:cxnSp>
          <p:nvCxnSpPr>
            <p:cNvPr id="51" name="Connettore 2 35"/>
            <p:cNvCxnSpPr>
              <a:cxnSpLocks noChangeShapeType="1"/>
            </p:cNvCxnSpPr>
            <p:nvPr/>
          </p:nvCxnSpPr>
          <p:spPr bwMode="auto">
            <a:xfrm>
              <a:off x="2137115" y="3111158"/>
              <a:ext cx="4334918" cy="1587"/>
            </a:xfrm>
            <a:prstGeom prst="straightConnector1">
              <a:avLst/>
            </a:prstGeom>
            <a:noFill/>
            <a:ln w="25400" algn="ctr">
              <a:solidFill>
                <a:schemeClr val="tx1"/>
              </a:solidFill>
              <a:round/>
              <a:headEnd/>
              <a:tailEnd type="arrow" w="med" len="med"/>
            </a:ln>
          </p:spPr>
        </p:cxnSp>
        <p:cxnSp>
          <p:nvCxnSpPr>
            <p:cNvPr id="52" name="Connettore 2 36"/>
            <p:cNvCxnSpPr>
              <a:cxnSpLocks noChangeShapeType="1"/>
            </p:cNvCxnSpPr>
            <p:nvPr/>
          </p:nvCxnSpPr>
          <p:spPr bwMode="auto">
            <a:xfrm>
              <a:off x="2125671" y="3310926"/>
              <a:ext cx="4334918" cy="1587"/>
            </a:xfrm>
            <a:prstGeom prst="straightConnector1">
              <a:avLst/>
            </a:prstGeom>
            <a:noFill/>
            <a:ln w="25400" algn="ctr">
              <a:solidFill>
                <a:schemeClr val="tx1"/>
              </a:solidFill>
              <a:round/>
              <a:headEnd/>
              <a:tailEnd type="arrow" w="med" len="med"/>
            </a:ln>
          </p:spPr>
        </p:cxnSp>
        <p:cxnSp>
          <p:nvCxnSpPr>
            <p:cNvPr id="203" name="Connettore 2 30"/>
            <p:cNvCxnSpPr>
              <a:cxnSpLocks noChangeShapeType="1"/>
            </p:cNvCxnSpPr>
            <p:nvPr/>
          </p:nvCxnSpPr>
          <p:spPr bwMode="auto">
            <a:xfrm>
              <a:off x="2147015" y="3525075"/>
              <a:ext cx="4334918" cy="1587"/>
            </a:xfrm>
            <a:prstGeom prst="straightConnector1">
              <a:avLst/>
            </a:prstGeom>
            <a:noFill/>
            <a:ln w="25400" algn="ctr">
              <a:solidFill>
                <a:schemeClr val="tx1"/>
              </a:solidFill>
              <a:round/>
              <a:headEnd/>
              <a:tailEnd type="arrow" w="med" len="med"/>
            </a:ln>
          </p:spPr>
        </p:cxnSp>
        <p:cxnSp>
          <p:nvCxnSpPr>
            <p:cNvPr id="204" name="Connettore 2 33"/>
            <p:cNvCxnSpPr>
              <a:cxnSpLocks noChangeShapeType="1"/>
            </p:cNvCxnSpPr>
            <p:nvPr/>
          </p:nvCxnSpPr>
          <p:spPr bwMode="auto">
            <a:xfrm>
              <a:off x="2135571" y="3724843"/>
              <a:ext cx="4334918" cy="1587"/>
            </a:xfrm>
            <a:prstGeom prst="straightConnector1">
              <a:avLst/>
            </a:prstGeom>
            <a:noFill/>
            <a:ln w="25400" algn="ctr">
              <a:solidFill>
                <a:schemeClr val="tx1"/>
              </a:solidFill>
              <a:round/>
              <a:headEnd/>
              <a:tailEnd type="arrow" w="med" len="med"/>
            </a:ln>
          </p:spPr>
        </p:cxnSp>
        <p:cxnSp>
          <p:nvCxnSpPr>
            <p:cNvPr id="205" name="Connettore 2 35"/>
            <p:cNvCxnSpPr>
              <a:cxnSpLocks noChangeShapeType="1"/>
            </p:cNvCxnSpPr>
            <p:nvPr/>
          </p:nvCxnSpPr>
          <p:spPr bwMode="auto">
            <a:xfrm>
              <a:off x="2147015" y="3928558"/>
              <a:ext cx="4334918" cy="1587"/>
            </a:xfrm>
            <a:prstGeom prst="straightConnector1">
              <a:avLst/>
            </a:prstGeom>
            <a:noFill/>
            <a:ln w="25400" algn="ctr">
              <a:solidFill>
                <a:schemeClr val="tx1"/>
              </a:solidFill>
              <a:round/>
              <a:headEnd/>
              <a:tailEnd type="arrow" w="med" len="med"/>
            </a:ln>
          </p:spPr>
        </p:cxnSp>
        <p:cxnSp>
          <p:nvCxnSpPr>
            <p:cNvPr id="206" name="Connettore 2 36"/>
            <p:cNvCxnSpPr>
              <a:cxnSpLocks noChangeShapeType="1"/>
            </p:cNvCxnSpPr>
            <p:nvPr/>
          </p:nvCxnSpPr>
          <p:spPr bwMode="auto">
            <a:xfrm>
              <a:off x="2135571" y="4128326"/>
              <a:ext cx="4334918" cy="1587"/>
            </a:xfrm>
            <a:prstGeom prst="straightConnector1">
              <a:avLst/>
            </a:prstGeom>
            <a:noFill/>
            <a:ln w="25400" algn="ctr">
              <a:solidFill>
                <a:schemeClr val="tx1"/>
              </a:solidFill>
              <a:round/>
              <a:headEnd/>
              <a:tailEnd type="arrow" w="med" len="med"/>
            </a:ln>
          </p:spPr>
        </p:cxnSp>
      </p:grpSp>
      <p:sp>
        <p:nvSpPr>
          <p:cNvPr id="248" name="Ovale 247"/>
          <p:cNvSpPr/>
          <p:nvPr/>
        </p:nvSpPr>
        <p:spPr bwMode="auto">
          <a:xfrm>
            <a:off x="2897579" y="2600696"/>
            <a:ext cx="356260" cy="605642"/>
          </a:xfrm>
          <a:prstGeom prst="ellipse">
            <a:avLst/>
          </a:prstGeom>
          <a:noFill/>
          <a:ln w="3175"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lvl="0" indent="0" algn="l"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9" name="Ovale 248"/>
          <p:cNvSpPr/>
          <p:nvPr/>
        </p:nvSpPr>
        <p:spPr bwMode="auto">
          <a:xfrm>
            <a:off x="3762479" y="3596221"/>
            <a:ext cx="356260" cy="605642"/>
          </a:xfrm>
          <a:prstGeom prst="ellipse">
            <a:avLst/>
          </a:prstGeom>
          <a:noFill/>
          <a:ln w="3175"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lvl="0" indent="0" algn="l"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0" name="Ovale 249"/>
          <p:cNvSpPr/>
          <p:nvPr/>
        </p:nvSpPr>
        <p:spPr bwMode="auto">
          <a:xfrm>
            <a:off x="3275604" y="3218204"/>
            <a:ext cx="334489" cy="425533"/>
          </a:xfrm>
          <a:prstGeom prst="ellipse">
            <a:avLst/>
          </a:prstGeom>
          <a:noFill/>
          <a:ln w="3175"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lvl="0" indent="0" algn="l"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mn-ea"/>
              <a:cs typeface="+mn-cs"/>
            </a:endParaRPr>
          </a:p>
        </p:txBody>
      </p:sp>
      <p:cxnSp>
        <p:nvCxnSpPr>
          <p:cNvPr id="253" name="Forma 252"/>
          <p:cNvCxnSpPr>
            <a:stCxn id="250" idx="4"/>
            <a:endCxn id="263" idx="1"/>
          </p:cNvCxnSpPr>
          <p:nvPr/>
        </p:nvCxnSpPr>
        <p:spPr bwMode="auto">
          <a:xfrm rot="16200000" flipH="1">
            <a:off x="3421272" y="3665314"/>
            <a:ext cx="1692841" cy="1649686"/>
          </a:xfrm>
          <a:prstGeom prst="bentConnector2">
            <a:avLst/>
          </a:prstGeom>
          <a:noFill/>
          <a:ln w="25400" cap="flat" cmpd="sng" algn="ctr">
            <a:solidFill>
              <a:schemeClr val="tx1"/>
            </a:solidFill>
            <a:prstDash val="solid"/>
            <a:round/>
            <a:headEnd type="none" w="med" len="med"/>
            <a:tailEnd type="arrow"/>
          </a:ln>
          <a:effectLst/>
        </p:spPr>
      </p:cxnSp>
      <p:cxnSp>
        <p:nvCxnSpPr>
          <p:cNvPr id="256" name="Forma 255"/>
          <p:cNvCxnSpPr>
            <a:stCxn id="249" idx="4"/>
            <a:endCxn id="261" idx="1"/>
          </p:cNvCxnSpPr>
          <p:nvPr/>
        </p:nvCxnSpPr>
        <p:spPr bwMode="auto">
          <a:xfrm rot="16200000" flipH="1">
            <a:off x="4311412" y="3831059"/>
            <a:ext cx="412299" cy="1153905"/>
          </a:xfrm>
          <a:prstGeom prst="bentConnector2">
            <a:avLst/>
          </a:prstGeom>
          <a:noFill/>
          <a:ln w="25400" cap="flat" cmpd="sng" algn="ctr">
            <a:solidFill>
              <a:schemeClr val="tx1"/>
            </a:solidFill>
            <a:prstDash val="solid"/>
            <a:round/>
            <a:headEnd type="none" w="med" len="med"/>
            <a:tailEnd type="arrow"/>
          </a:ln>
          <a:effectLst/>
        </p:spPr>
      </p:cxnSp>
      <p:sp>
        <p:nvSpPr>
          <p:cNvPr id="261" name="CasellaDiTesto 260"/>
          <p:cNvSpPr txBox="1"/>
          <p:nvPr/>
        </p:nvSpPr>
        <p:spPr>
          <a:xfrm>
            <a:off x="5094514" y="4429496"/>
            <a:ext cx="1341911" cy="369332"/>
          </a:xfrm>
          <a:prstGeom prst="rect">
            <a:avLst/>
          </a:prstGeom>
          <a:noFill/>
          <a:ln w="25400">
            <a:solidFill>
              <a:schemeClr val="tx1"/>
            </a:solidFill>
          </a:ln>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charset="0"/>
                <a:ea typeface="+mn-ea"/>
                <a:cs typeface="+mn-cs"/>
              </a:rPr>
              <a:t>MODEL 1</a:t>
            </a:r>
          </a:p>
        </p:txBody>
      </p:sp>
      <p:sp>
        <p:nvSpPr>
          <p:cNvPr id="263" name="CasellaDiTesto 262"/>
          <p:cNvSpPr txBox="1"/>
          <p:nvPr/>
        </p:nvSpPr>
        <p:spPr>
          <a:xfrm>
            <a:off x="5092535" y="5151912"/>
            <a:ext cx="1341911" cy="369332"/>
          </a:xfrm>
          <a:prstGeom prst="rect">
            <a:avLst/>
          </a:prstGeom>
          <a:noFill/>
          <a:ln w="25400">
            <a:solidFill>
              <a:schemeClr val="tx1"/>
            </a:solidFill>
          </a:ln>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charset="0"/>
                <a:ea typeface="+mn-ea"/>
                <a:cs typeface="+mn-cs"/>
              </a:rPr>
              <a:t>MODEL 2</a:t>
            </a:r>
          </a:p>
        </p:txBody>
      </p:sp>
      <p:cxnSp>
        <p:nvCxnSpPr>
          <p:cNvPr id="278" name="Forma 277"/>
          <p:cNvCxnSpPr>
            <a:stCxn id="261" idx="3"/>
            <a:endCxn id="54" idx="2"/>
          </p:cNvCxnSpPr>
          <p:nvPr/>
        </p:nvCxnSpPr>
        <p:spPr bwMode="auto">
          <a:xfrm flipV="1">
            <a:off x="6436425" y="4146224"/>
            <a:ext cx="1650650" cy="467938"/>
          </a:xfrm>
          <a:prstGeom prst="bentConnector2">
            <a:avLst/>
          </a:prstGeom>
          <a:noFill/>
          <a:ln w="25400" cap="flat" cmpd="sng" algn="ctr">
            <a:solidFill>
              <a:schemeClr val="tx1"/>
            </a:solidFill>
            <a:prstDash val="solid"/>
            <a:round/>
            <a:headEnd type="none" w="med" len="med"/>
            <a:tailEnd type="arrow"/>
          </a:ln>
          <a:effectLst/>
        </p:spPr>
      </p:cxnSp>
      <p:cxnSp>
        <p:nvCxnSpPr>
          <p:cNvPr id="281" name="Forma 280"/>
          <p:cNvCxnSpPr>
            <a:stCxn id="263" idx="3"/>
            <a:endCxn id="54" idx="2"/>
          </p:cNvCxnSpPr>
          <p:nvPr/>
        </p:nvCxnSpPr>
        <p:spPr bwMode="auto">
          <a:xfrm flipV="1">
            <a:off x="6434446" y="4146224"/>
            <a:ext cx="1652629" cy="1190354"/>
          </a:xfrm>
          <a:prstGeom prst="bentConnector2">
            <a:avLst/>
          </a:prstGeom>
          <a:noFill/>
          <a:ln w="25400" cap="flat" cmpd="sng" algn="ctr">
            <a:solidFill>
              <a:schemeClr val="tx1"/>
            </a:solidFill>
            <a:prstDash val="solid"/>
            <a:round/>
            <a:headEnd type="none" w="med" len="med"/>
            <a:tailEnd type="arrow"/>
          </a:ln>
          <a:effectLst/>
        </p:spPr>
      </p:cxnSp>
      <p:cxnSp>
        <p:nvCxnSpPr>
          <p:cNvPr id="62" name="Forma 61"/>
          <p:cNvCxnSpPr>
            <a:stCxn id="248" idx="2"/>
            <a:endCxn id="31" idx="0"/>
          </p:cNvCxnSpPr>
          <p:nvPr/>
        </p:nvCxnSpPr>
        <p:spPr bwMode="auto">
          <a:xfrm rot="10800000" flipV="1">
            <a:off x="1520039" y="2903516"/>
            <a:ext cx="1377541" cy="1609103"/>
          </a:xfrm>
          <a:prstGeom prst="curvedConnector2">
            <a:avLst/>
          </a:prstGeom>
          <a:noFill/>
          <a:ln w="63500" cap="flat" cmpd="sng" algn="ctr">
            <a:solidFill>
              <a:srgbClr val="FF0000"/>
            </a:solidFill>
            <a:prstDash val="solid"/>
            <a:round/>
            <a:headEnd type="none" w="med" len="med"/>
            <a:tailEnd type="none"/>
          </a:ln>
          <a:effectLst/>
        </p:spPr>
      </p:cxnSp>
      <p:cxnSp>
        <p:nvCxnSpPr>
          <p:cNvPr id="63" name="Forma 62"/>
          <p:cNvCxnSpPr>
            <a:stCxn id="250" idx="2"/>
            <a:endCxn id="31" idx="0"/>
          </p:cNvCxnSpPr>
          <p:nvPr/>
        </p:nvCxnSpPr>
        <p:spPr bwMode="auto">
          <a:xfrm rot="10800000" flipV="1">
            <a:off x="1520038" y="3430970"/>
            <a:ext cx="1755566" cy="1081649"/>
          </a:xfrm>
          <a:prstGeom prst="curvedConnector2">
            <a:avLst/>
          </a:prstGeom>
          <a:noFill/>
          <a:ln w="63500" cap="flat" cmpd="sng" algn="ctr">
            <a:solidFill>
              <a:srgbClr val="FF0000"/>
            </a:solidFill>
            <a:prstDash val="solid"/>
            <a:round/>
            <a:headEnd type="none" w="med" len="med"/>
            <a:tailEnd type="arrow"/>
          </a:ln>
          <a:effectLst/>
        </p:spPr>
      </p:cxnSp>
      <p:cxnSp>
        <p:nvCxnSpPr>
          <p:cNvPr id="66" name="Forma 65"/>
          <p:cNvCxnSpPr>
            <a:stCxn id="249" idx="2"/>
            <a:endCxn id="31" idx="0"/>
          </p:cNvCxnSpPr>
          <p:nvPr/>
        </p:nvCxnSpPr>
        <p:spPr bwMode="auto">
          <a:xfrm rot="10800000" flipV="1">
            <a:off x="1520039" y="3899042"/>
            <a:ext cx="2242441" cy="613578"/>
          </a:xfrm>
          <a:prstGeom prst="curvedConnector2">
            <a:avLst/>
          </a:prstGeom>
          <a:noFill/>
          <a:ln w="63500" cap="flat" cmpd="sng" algn="ctr">
            <a:solidFill>
              <a:srgbClr val="FF0000"/>
            </a:solidFill>
            <a:prstDash val="solid"/>
            <a:round/>
            <a:headEnd type="none" w="med" len="med"/>
            <a:tailEnd type="none"/>
          </a:ln>
          <a:effectLst/>
        </p:spPr>
      </p:cxnSp>
      <p:sp>
        <p:nvSpPr>
          <p:cNvPr id="70" name="CasellaDiTesto 69"/>
          <p:cNvSpPr txBox="1"/>
          <p:nvPr/>
        </p:nvSpPr>
        <p:spPr>
          <a:xfrm>
            <a:off x="285008" y="4678875"/>
            <a:ext cx="2470068" cy="1815882"/>
          </a:xfrm>
          <a:prstGeom prst="rect">
            <a:avLst/>
          </a:prstGeom>
          <a:noFill/>
          <a:ln w="63500">
            <a:noFill/>
          </a:ln>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FF0000"/>
                </a:solidFill>
                <a:effectLst/>
                <a:uLnTx/>
                <a:uFillTx/>
                <a:latin typeface="Arial" charset="0"/>
                <a:ea typeface="+mn-ea"/>
                <a:cs typeface="+mn-cs"/>
              </a:rPr>
              <a:t>HOW TO GROUP SIGNALS</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4000" b="0" i="0" u="none" strike="noStrike" kern="1200" cap="none" spc="0" normalizeH="0" baseline="0" noProof="0" dirty="0">
                <a:ln>
                  <a:noFill/>
                </a:ln>
                <a:solidFill>
                  <a:srgbClr val="FF0000"/>
                </a:solidFill>
                <a:effectLst/>
                <a:uLnTx/>
                <a:uFillTx/>
                <a:latin typeface="Arial" charset="0"/>
                <a:ea typeface="+mn-ea"/>
                <a:cs typeface="+mn-cs"/>
              </a:rPr>
              <a:t>?</a:t>
            </a:r>
          </a:p>
        </p:txBody>
      </p:sp>
      <p:sp>
        <p:nvSpPr>
          <p:cNvPr id="31" name="Ovale 30"/>
          <p:cNvSpPr/>
          <p:nvPr/>
        </p:nvSpPr>
        <p:spPr bwMode="auto">
          <a:xfrm>
            <a:off x="475011" y="4512620"/>
            <a:ext cx="2090053" cy="1900051"/>
          </a:xfrm>
          <a:prstGeom prst="ellipse">
            <a:avLst/>
          </a:prstGeom>
          <a:noFill/>
          <a:ln w="63500" cap="flat" cmpd="sng" algn="ctr">
            <a:solidFill>
              <a:srgbClr val="FF0000"/>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lvl="0" indent="0" algn="l"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35" name="CasellaDiTesto 108"/>
          <p:cNvSpPr txBox="1">
            <a:spLocks noChangeArrowheads="1"/>
          </p:cNvSpPr>
          <p:nvPr/>
        </p:nvSpPr>
        <p:spPr bwMode="auto">
          <a:xfrm>
            <a:off x="23756" y="2707675"/>
            <a:ext cx="1496291" cy="1477328"/>
          </a:xfrm>
          <a:prstGeom prst="rect">
            <a:avLst/>
          </a:prstGeom>
          <a:noFill/>
          <a:ln w="28575">
            <a:noFill/>
            <a:miter lim="800000"/>
            <a:headEnd/>
            <a:tailEnd/>
          </a:ln>
        </p:spPr>
        <p:txBody>
          <a:bodyPr wrap="squar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charset="0"/>
              <a:ea typeface="+mn-ea"/>
              <a:cs typeface="+mn-cs"/>
            </a:endParaRP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charset="0"/>
                <a:ea typeface="+mn-ea"/>
                <a:cs typeface="+mn-cs"/>
              </a:rPr>
              <a:t>MEASURED</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charset="0"/>
                <a:ea typeface="+mn-ea"/>
                <a:cs typeface="+mn-cs"/>
              </a:rPr>
              <a:t>SIGNALS</a:t>
            </a: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charset="0"/>
              <a:ea typeface="+mn-ea"/>
              <a:cs typeface="+mn-cs"/>
            </a:endParaRP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charset="0"/>
              <a:ea typeface="+mn-ea"/>
              <a:cs typeface="+mn-cs"/>
            </a:endParaRPr>
          </a:p>
        </p:txBody>
      </p:sp>
      <p:cxnSp>
        <p:nvCxnSpPr>
          <p:cNvPr id="33" name="Forma 32"/>
          <p:cNvCxnSpPr>
            <a:endCxn id="34" idx="1"/>
          </p:cNvCxnSpPr>
          <p:nvPr/>
        </p:nvCxnSpPr>
        <p:spPr bwMode="auto">
          <a:xfrm rot="16200000" flipH="1">
            <a:off x="2573682" y="3708365"/>
            <a:ext cx="3020883" cy="2016828"/>
          </a:xfrm>
          <a:prstGeom prst="bentConnector2">
            <a:avLst/>
          </a:prstGeom>
          <a:noFill/>
          <a:ln w="25400" cap="flat" cmpd="sng" algn="ctr">
            <a:solidFill>
              <a:schemeClr val="tx1"/>
            </a:solidFill>
            <a:prstDash val="solid"/>
            <a:round/>
            <a:headEnd type="none" w="med" len="med"/>
            <a:tailEnd type="arrow"/>
          </a:ln>
          <a:effectLst/>
        </p:spPr>
      </p:cxnSp>
      <p:sp>
        <p:nvSpPr>
          <p:cNvPr id="34" name="CasellaDiTesto 33"/>
          <p:cNvSpPr txBox="1"/>
          <p:nvPr/>
        </p:nvSpPr>
        <p:spPr>
          <a:xfrm>
            <a:off x="5092537" y="6042555"/>
            <a:ext cx="1341911" cy="369332"/>
          </a:xfrm>
          <a:prstGeom prst="rect">
            <a:avLst/>
          </a:prstGeom>
          <a:noFill/>
          <a:ln w="25400">
            <a:solidFill>
              <a:schemeClr val="tx1"/>
            </a:solidFill>
          </a:ln>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charset="0"/>
                <a:ea typeface="+mn-ea"/>
                <a:cs typeface="+mn-cs"/>
              </a:rPr>
              <a:t>MODEL m</a:t>
            </a:r>
          </a:p>
        </p:txBody>
      </p:sp>
      <p:cxnSp>
        <p:nvCxnSpPr>
          <p:cNvPr id="36" name="Forma 35"/>
          <p:cNvCxnSpPr>
            <a:stCxn id="34" idx="3"/>
          </p:cNvCxnSpPr>
          <p:nvPr/>
        </p:nvCxnSpPr>
        <p:spPr bwMode="auto">
          <a:xfrm flipV="1">
            <a:off x="6434448" y="4146224"/>
            <a:ext cx="1652627" cy="2080997"/>
          </a:xfrm>
          <a:prstGeom prst="bentConnector2">
            <a:avLst/>
          </a:prstGeom>
          <a:noFill/>
          <a:ln w="25400" cap="flat" cmpd="sng" algn="ctr">
            <a:solidFill>
              <a:schemeClr val="tx1"/>
            </a:solidFill>
            <a:prstDash val="solid"/>
            <a:round/>
            <a:headEnd type="none" w="med" len="med"/>
            <a:tailEnd type="arrow"/>
          </a:ln>
          <a:effectLst/>
        </p:spPr>
      </p:cxnSp>
      <p:sp>
        <p:nvSpPr>
          <p:cNvPr id="37" name="CasellaDiTesto 36"/>
          <p:cNvSpPr txBox="1"/>
          <p:nvPr/>
        </p:nvSpPr>
        <p:spPr>
          <a:xfrm>
            <a:off x="5533901" y="5462652"/>
            <a:ext cx="451263" cy="461665"/>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rial" charset="0"/>
                <a:ea typeface="+mn-ea"/>
                <a:cs typeface="+mn-cs"/>
              </a:rPr>
              <a:t>…</a:t>
            </a:r>
          </a:p>
        </p:txBody>
      </p:sp>
    </p:spTree>
    <p:extLst>
      <p:ext uri="{BB962C8B-B14F-4D97-AF65-F5344CB8AC3E}">
        <p14:creationId xmlns:p14="http://schemas.microsoft.com/office/powerpoint/2010/main" val="147884579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olo 1"/>
          <p:cNvSpPr>
            <a:spLocks noGrp="1"/>
          </p:cNvSpPr>
          <p:nvPr>
            <p:ph type="title"/>
          </p:nvPr>
        </p:nvSpPr>
        <p:spPr/>
        <p:txBody>
          <a:bodyPr/>
          <a:lstStyle/>
          <a:p>
            <a:pPr eaLnBrk="1" hangingPunct="1"/>
            <a:r>
              <a:rPr lang="en-US" noProof="0" dirty="0"/>
              <a:t>Approaches to </a:t>
            </a:r>
            <a:r>
              <a:rPr lang="en-US" dirty="0"/>
              <a:t>signal grouping</a:t>
            </a:r>
            <a:endParaRPr lang="en-US" noProof="0" dirty="0"/>
          </a:p>
        </p:txBody>
      </p:sp>
      <p:sp>
        <p:nvSpPr>
          <p:cNvPr id="14339" name="Segnaposto numero diapositiva 3"/>
          <p:cNvSpPr txBox="1">
            <a:spLocks noGrp="1"/>
          </p:cNvSpPr>
          <p:nvPr/>
        </p:nvSpPr>
        <p:spPr bwMode="auto">
          <a:xfrm>
            <a:off x="7894638" y="152400"/>
            <a:ext cx="1204912" cy="246063"/>
          </a:xfrm>
          <a:prstGeom prst="rect">
            <a:avLst/>
          </a:prstGeom>
          <a:noFill/>
          <a:ln w="9525">
            <a:noFill/>
            <a:miter lim="800000"/>
            <a:headEnd/>
            <a:tailEnd/>
          </a:ln>
        </p:spPr>
        <p:txBody>
          <a:bodyPr wrap="none" lIns="0" tIns="0" rIns="1080000" bIns="0">
            <a:spAutoFit/>
          </a:bodyPr>
          <a:lstStyle/>
          <a:p>
            <a:pPr marL="0" marR="0" lvl="0" indent="0" algn="r" defTabSz="914400" rtl="0" eaLnBrk="0" fontAlgn="base" latinLnBrk="0" hangingPunct="0">
              <a:lnSpc>
                <a:spcPct val="100000"/>
              </a:lnSpc>
              <a:spcBef>
                <a:spcPct val="20000"/>
              </a:spcBef>
              <a:spcAft>
                <a:spcPct val="0"/>
              </a:spcAft>
              <a:buClrTx/>
              <a:buSzTx/>
              <a:buFontTx/>
              <a:buNone/>
              <a:tabLst/>
              <a:defRPr/>
            </a:pPr>
            <a:fld id="{D428B152-7665-4B99-B627-1598EFC42775}" type="slidenum">
              <a:rPr kumimoji="0" lang="it-IT" sz="1600" b="1" i="0" u="none" strike="noStrike" kern="1200" cap="none" spc="0" normalizeH="0" baseline="0" noProof="0">
                <a:ln>
                  <a:noFill/>
                </a:ln>
                <a:solidFill>
                  <a:srgbClr val="FF9900"/>
                </a:solidFill>
                <a:effectLst/>
                <a:uLnTx/>
                <a:uFillTx/>
                <a:latin typeface="Arial" charset="0"/>
                <a:ea typeface="+mn-ea"/>
                <a:cs typeface="+mn-cs"/>
              </a:rPr>
              <a:pPr marL="0" marR="0" lvl="0" indent="0" algn="r" defTabSz="914400" rtl="0" eaLnBrk="0" fontAlgn="base" latinLnBrk="0" hangingPunct="0">
                <a:lnSpc>
                  <a:spcPct val="100000"/>
                </a:lnSpc>
                <a:spcBef>
                  <a:spcPct val="20000"/>
                </a:spcBef>
                <a:spcAft>
                  <a:spcPct val="0"/>
                </a:spcAft>
                <a:buClrTx/>
                <a:buSzTx/>
                <a:buFontTx/>
                <a:buNone/>
                <a:tabLst/>
                <a:defRPr/>
              </a:pPr>
              <a:t>99</a:t>
            </a:fld>
            <a:endParaRPr kumimoji="0" lang="it-IT" sz="1600" b="1" i="0" u="none" strike="noStrike" kern="1200" cap="none" spc="0" normalizeH="0" baseline="0" noProof="0">
              <a:ln>
                <a:noFill/>
              </a:ln>
              <a:solidFill>
                <a:srgbClr val="FF9900"/>
              </a:solidFill>
              <a:effectLst/>
              <a:uLnTx/>
              <a:uFillTx/>
              <a:latin typeface="Arial" charset="0"/>
              <a:ea typeface="+mn-ea"/>
              <a:cs typeface="+mn-cs"/>
            </a:endParaRPr>
          </a:p>
        </p:txBody>
      </p:sp>
      <p:sp>
        <p:nvSpPr>
          <p:cNvPr id="14340" name="CasellaDiTesto 4"/>
          <p:cNvSpPr txBox="1">
            <a:spLocks noChangeArrowheads="1"/>
          </p:cNvSpPr>
          <p:nvPr/>
        </p:nvSpPr>
        <p:spPr bwMode="auto">
          <a:xfrm>
            <a:off x="606425" y="1081088"/>
            <a:ext cx="7967663" cy="461962"/>
          </a:xfrm>
          <a:prstGeom prst="rect">
            <a:avLst/>
          </a:prstGeom>
          <a:noFill/>
          <a:ln w="9525">
            <a:noFill/>
            <a:miter lim="800000"/>
            <a:headEnd/>
            <a:tailEnd/>
          </a:ln>
        </p:spPr>
        <p:txBody>
          <a:bodyP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it-IT" sz="2400" b="0" i="0" u="none" strike="noStrike" kern="1200" cap="none" spc="0" normalizeH="0" baseline="0" noProof="0" dirty="0">
                <a:ln>
                  <a:noFill/>
                </a:ln>
                <a:solidFill>
                  <a:srgbClr val="000000"/>
                </a:solidFill>
                <a:effectLst/>
                <a:uLnTx/>
                <a:uFillTx/>
                <a:latin typeface="Arial" charset="0"/>
                <a:ea typeface="+mn-ea"/>
                <a:cs typeface="+mn-cs"/>
              </a:rPr>
              <a:t>HOW TO SPLIT THE SIGNALS INTO SUBGROUPS?</a:t>
            </a:r>
          </a:p>
        </p:txBody>
      </p:sp>
      <p:cxnSp>
        <p:nvCxnSpPr>
          <p:cNvPr id="14341" name="Connettore 2 6"/>
          <p:cNvCxnSpPr>
            <a:cxnSpLocks noChangeShapeType="1"/>
            <a:stCxn id="14340" idx="2"/>
            <a:endCxn id="14343" idx="0"/>
          </p:cNvCxnSpPr>
          <p:nvPr/>
        </p:nvCxnSpPr>
        <p:spPr bwMode="auto">
          <a:xfrm rot="5400000">
            <a:off x="3378702" y="628407"/>
            <a:ext cx="296913" cy="2126199"/>
          </a:xfrm>
          <a:prstGeom prst="straightConnector1">
            <a:avLst/>
          </a:prstGeom>
          <a:noFill/>
          <a:ln w="38100" algn="ctr">
            <a:solidFill>
              <a:schemeClr val="tx1"/>
            </a:solidFill>
            <a:round/>
            <a:headEnd/>
            <a:tailEnd type="arrow" w="med" len="med"/>
          </a:ln>
        </p:spPr>
      </p:cxnSp>
      <p:sp>
        <p:nvSpPr>
          <p:cNvPr id="14343" name="CasellaDiTesto 9"/>
          <p:cNvSpPr txBox="1">
            <a:spLocks noChangeArrowheads="1"/>
          </p:cNvSpPr>
          <p:nvPr/>
        </p:nvSpPr>
        <p:spPr bwMode="auto">
          <a:xfrm>
            <a:off x="249238" y="1839963"/>
            <a:ext cx="4429640" cy="4662815"/>
          </a:xfrm>
          <a:prstGeom prst="rect">
            <a:avLst/>
          </a:prstGeom>
          <a:noFill/>
          <a:ln w="38100">
            <a:solidFill>
              <a:schemeClr val="tx1"/>
            </a:solidFill>
            <a:miter lim="800000"/>
            <a:headEnd/>
            <a:tailEnd/>
          </a:ln>
        </p:spPr>
        <p:txBody>
          <a:bodyPr wrap="squar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it-IT" sz="2200" b="0" i="0" u="none" strike="noStrike" kern="1200" cap="none" spc="0" normalizeH="0" baseline="0" noProof="0" dirty="0">
                <a:ln>
                  <a:noFill/>
                </a:ln>
                <a:solidFill>
                  <a:srgbClr val="000000"/>
                </a:solidFill>
                <a:effectLst/>
                <a:uLnTx/>
                <a:uFillTx/>
                <a:latin typeface="Arial" charset="0"/>
                <a:ea typeface="+mn-ea"/>
                <a:cs typeface="+mn-cs"/>
              </a:rPr>
              <a:t>A-PRIORI CRITERIA</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it-IT" sz="2200" b="0" i="0" u="none" strike="noStrike" kern="1200" cap="none" spc="0" normalizeH="0" baseline="0" noProof="0" dirty="0">
                <a:ln>
                  <a:noFill/>
                </a:ln>
                <a:solidFill>
                  <a:srgbClr val="000000"/>
                </a:solidFill>
                <a:effectLst/>
                <a:uLnTx/>
                <a:uFillTx/>
                <a:latin typeface="Arial" charset="0"/>
                <a:ea typeface="+mn-ea"/>
                <a:cs typeface="+mn-cs"/>
              </a:rPr>
              <a:t>(</a:t>
            </a:r>
            <a:r>
              <a:rPr kumimoji="0" lang="it-IT" sz="2200" b="0" i="0" u="none" strike="noStrike" kern="1200" cap="none" spc="0" normalizeH="0" baseline="0" noProof="0" dirty="0" err="1">
                <a:ln>
                  <a:noFill/>
                </a:ln>
                <a:solidFill>
                  <a:srgbClr val="000000"/>
                </a:solidFill>
                <a:effectLst/>
                <a:uLnTx/>
                <a:uFillTx/>
                <a:latin typeface="Arial" charset="0"/>
                <a:ea typeface="+mn-ea"/>
                <a:cs typeface="+mn-cs"/>
              </a:rPr>
              <a:t>signals</a:t>
            </a:r>
            <a:r>
              <a:rPr kumimoji="0" lang="it-IT" sz="2200" b="0" i="0" u="none" strike="noStrike" kern="1200" cap="none" spc="0" normalizeH="0" baseline="0" noProof="0" dirty="0">
                <a:ln>
                  <a:noFill/>
                </a:ln>
                <a:solidFill>
                  <a:srgbClr val="000000"/>
                </a:solidFill>
                <a:effectLst/>
                <a:uLnTx/>
                <a:uFillTx/>
                <a:latin typeface="Arial" charset="0"/>
                <a:ea typeface="+mn-ea"/>
                <a:cs typeface="+mn-cs"/>
              </a:rPr>
              <a:t> </a:t>
            </a:r>
            <a:r>
              <a:rPr kumimoji="0" lang="it-IT" sz="2200" b="0" i="0" u="none" strike="noStrike" kern="1200" cap="none" spc="0" normalizeH="0" baseline="0" noProof="0" dirty="0" err="1">
                <a:ln>
                  <a:noFill/>
                </a:ln>
                <a:solidFill>
                  <a:srgbClr val="000000"/>
                </a:solidFill>
                <a:effectLst/>
                <a:uLnTx/>
                <a:uFillTx/>
                <a:latin typeface="Arial" charset="0"/>
                <a:ea typeface="+mn-ea"/>
                <a:cs typeface="+mn-cs"/>
              </a:rPr>
              <a:t>divided</a:t>
            </a:r>
            <a:r>
              <a:rPr kumimoji="0" lang="it-IT" sz="2200" b="0" i="0" u="none" strike="noStrike" kern="1200" cap="none" spc="0" normalizeH="0" baseline="0" noProof="0" dirty="0">
                <a:ln>
                  <a:noFill/>
                </a:ln>
                <a:solidFill>
                  <a:srgbClr val="000000"/>
                </a:solidFill>
                <a:effectLst/>
                <a:uLnTx/>
                <a:uFillTx/>
                <a:latin typeface="Arial" charset="0"/>
                <a:ea typeface="+mn-ea"/>
                <a:cs typeface="+mn-cs"/>
              </a:rPr>
              <a:t> on the </a:t>
            </a:r>
            <a:r>
              <a:rPr kumimoji="0" lang="it-IT" sz="2200" b="0" i="0" u="none" strike="noStrike" kern="1200" cap="none" spc="0" normalizeH="0" baseline="0" noProof="0" dirty="0" err="1">
                <a:ln>
                  <a:noFill/>
                </a:ln>
                <a:solidFill>
                  <a:srgbClr val="000000"/>
                </a:solidFill>
                <a:effectLst/>
                <a:uLnTx/>
                <a:uFillTx/>
                <a:latin typeface="Arial" charset="0"/>
                <a:ea typeface="+mn-ea"/>
                <a:cs typeface="+mn-cs"/>
              </a:rPr>
              <a:t>basis</a:t>
            </a:r>
            <a:r>
              <a:rPr kumimoji="0" lang="it-IT" sz="2200" b="0" i="0" u="none" strike="noStrike" kern="1200" cap="none" spc="0" normalizeH="0" baseline="0" noProof="0" dirty="0">
                <a:ln>
                  <a:noFill/>
                </a:ln>
                <a:solidFill>
                  <a:srgbClr val="000000"/>
                </a:solidFill>
                <a:effectLst/>
                <a:uLnTx/>
                <a:uFillTx/>
                <a:latin typeface="Arial" charset="0"/>
                <a:ea typeface="+mn-ea"/>
                <a:cs typeface="+mn-cs"/>
              </a:rPr>
              <a:t> </a:t>
            </a:r>
            <a:r>
              <a:rPr kumimoji="0" lang="it-IT" sz="2200" b="0" i="0" u="none" strike="noStrike" kern="1200" cap="none" spc="0" normalizeH="0" baseline="0" noProof="0" dirty="0" err="1">
                <a:ln>
                  <a:noFill/>
                </a:ln>
                <a:solidFill>
                  <a:srgbClr val="000000"/>
                </a:solidFill>
                <a:effectLst/>
                <a:uLnTx/>
                <a:uFillTx/>
                <a:latin typeface="Arial" charset="0"/>
                <a:ea typeface="+mn-ea"/>
                <a:cs typeface="+mn-cs"/>
              </a:rPr>
              <a:t>of…</a:t>
            </a:r>
            <a:r>
              <a:rPr kumimoji="0" lang="it-IT" sz="2200" b="0" i="0" u="none" strike="noStrike" kern="1200" cap="none" spc="0" normalizeH="0" baseline="0" noProof="0" dirty="0">
                <a:ln>
                  <a:noFill/>
                </a:ln>
                <a:solidFill>
                  <a:srgbClr val="000000"/>
                </a:solidFill>
                <a:effectLst/>
                <a:uLnTx/>
                <a:uFillTx/>
                <a:latin typeface="Arial" charset="0"/>
                <a:ea typeface="+mn-ea"/>
                <a:cs typeface="+mn-cs"/>
              </a:rPr>
              <a:t>)</a:t>
            </a: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it-IT" sz="2200" b="0" i="0" u="none" strike="noStrike" kern="1200" cap="none" spc="0" normalizeH="0" baseline="0" noProof="0" dirty="0">
              <a:ln>
                <a:noFill/>
              </a:ln>
              <a:solidFill>
                <a:srgbClr val="000000"/>
              </a:solidFill>
              <a:effectLst/>
              <a:uLnTx/>
              <a:uFillTx/>
              <a:latin typeface="Arial" charset="0"/>
              <a:ea typeface="+mn-ea"/>
              <a:cs typeface="+mn-cs"/>
            </a:endParaRPr>
          </a:p>
          <a:p>
            <a:pPr marL="0" marR="0" lvl="0" indent="0" algn="l" defTabSz="914400" rtl="0" eaLnBrk="1" fontAlgn="base" latinLnBrk="0" hangingPunct="1">
              <a:lnSpc>
                <a:spcPct val="150000"/>
              </a:lnSpc>
              <a:spcBef>
                <a:spcPct val="0"/>
              </a:spcBef>
              <a:spcAft>
                <a:spcPct val="0"/>
              </a:spcAft>
              <a:buClrTx/>
              <a:buSzTx/>
              <a:buFont typeface="Arial" charset="0"/>
              <a:buChar char="•"/>
              <a:tabLst/>
              <a:defRPr/>
            </a:pPr>
            <a:r>
              <a:rPr kumimoji="0" lang="it-IT" sz="2200" b="0" i="0" u="none" strike="noStrike" kern="1200" cap="none" spc="0" normalizeH="0" baseline="0" noProof="0" dirty="0">
                <a:ln>
                  <a:noFill/>
                </a:ln>
                <a:solidFill>
                  <a:srgbClr val="000000"/>
                </a:solidFill>
                <a:effectLst/>
                <a:uLnTx/>
                <a:uFillTx/>
                <a:latin typeface="Arial" charset="0"/>
                <a:ea typeface="+mn-ea"/>
                <a:cs typeface="+mn-cs"/>
              </a:rPr>
              <a:t> location in the </a:t>
            </a:r>
            <a:r>
              <a:rPr kumimoji="0" lang="it-IT" sz="2200" b="0" i="0" u="none" strike="noStrike" kern="1200" cap="none" spc="0" normalizeH="0" baseline="0" noProof="0" dirty="0" err="1">
                <a:ln>
                  <a:noFill/>
                </a:ln>
                <a:solidFill>
                  <a:srgbClr val="000000"/>
                </a:solidFill>
                <a:effectLst/>
                <a:uLnTx/>
                <a:uFillTx/>
                <a:latin typeface="Arial" charset="0"/>
                <a:ea typeface="+mn-ea"/>
                <a:cs typeface="+mn-cs"/>
              </a:rPr>
              <a:t>power</a:t>
            </a:r>
            <a:r>
              <a:rPr kumimoji="0" lang="it-IT" sz="2200" b="0" i="0" u="none" strike="noStrike" kern="1200" cap="none" spc="0" normalizeH="0" baseline="0" noProof="0" dirty="0">
                <a:ln>
                  <a:noFill/>
                </a:ln>
                <a:solidFill>
                  <a:srgbClr val="000000"/>
                </a:solidFill>
                <a:effectLst/>
                <a:uLnTx/>
                <a:uFillTx/>
                <a:latin typeface="Arial" charset="0"/>
                <a:ea typeface="+mn-ea"/>
                <a:cs typeface="+mn-cs"/>
              </a:rPr>
              <a:t> </a:t>
            </a:r>
            <a:r>
              <a:rPr kumimoji="0" lang="it-IT" sz="2200" b="0" i="0" u="none" strike="noStrike" kern="1200" cap="none" spc="0" normalizeH="0" baseline="0" noProof="0" dirty="0" err="1">
                <a:ln>
                  <a:noFill/>
                </a:ln>
                <a:solidFill>
                  <a:srgbClr val="000000"/>
                </a:solidFill>
                <a:effectLst/>
                <a:uLnTx/>
                <a:uFillTx/>
                <a:latin typeface="Arial" charset="0"/>
                <a:ea typeface="+mn-ea"/>
                <a:cs typeface="+mn-cs"/>
              </a:rPr>
              <a:t>plant</a:t>
            </a:r>
            <a:endParaRPr kumimoji="0" lang="it-IT" sz="2200" b="0" i="0" u="none" strike="noStrike" kern="1200" cap="none" spc="0" normalizeH="0" baseline="0" noProof="0" dirty="0">
              <a:ln>
                <a:noFill/>
              </a:ln>
              <a:solidFill>
                <a:srgbClr val="000000"/>
              </a:solidFill>
              <a:effectLst/>
              <a:uLnTx/>
              <a:uFillTx/>
              <a:latin typeface="Arial" charset="0"/>
              <a:ea typeface="+mn-ea"/>
              <a:cs typeface="+mn-cs"/>
            </a:endParaRPr>
          </a:p>
          <a:p>
            <a:pPr marL="0" marR="0" lvl="0" indent="0" algn="l" defTabSz="914400" rtl="0" eaLnBrk="1" fontAlgn="base" latinLnBrk="0" hangingPunct="1">
              <a:lnSpc>
                <a:spcPct val="150000"/>
              </a:lnSpc>
              <a:spcBef>
                <a:spcPct val="0"/>
              </a:spcBef>
              <a:spcAft>
                <a:spcPct val="0"/>
              </a:spcAft>
              <a:buClrTx/>
              <a:buSzTx/>
              <a:buFont typeface="Arial" charset="0"/>
              <a:buChar char="•"/>
              <a:tabLst/>
              <a:defRPr/>
            </a:pPr>
            <a:r>
              <a:rPr kumimoji="0" lang="it-IT" sz="2200" b="0" i="0" u="none" strike="noStrike" kern="1200" cap="none" spc="0" normalizeH="0" baseline="0" noProof="0" dirty="0">
                <a:ln>
                  <a:noFill/>
                </a:ln>
                <a:solidFill>
                  <a:srgbClr val="000000"/>
                </a:solidFill>
                <a:effectLst/>
                <a:uLnTx/>
                <a:uFillTx/>
                <a:latin typeface="Arial" charset="0"/>
                <a:ea typeface="+mn-ea"/>
                <a:cs typeface="+mn-cs"/>
              </a:rPr>
              <a:t> </a:t>
            </a:r>
            <a:r>
              <a:rPr kumimoji="0" lang="it-IT" sz="2200" b="0" i="0" u="none" strike="noStrike" kern="1200" cap="none" spc="0" normalizeH="0" baseline="0" noProof="0" dirty="0" err="1">
                <a:ln>
                  <a:noFill/>
                </a:ln>
                <a:solidFill>
                  <a:srgbClr val="000000"/>
                </a:solidFill>
                <a:effectLst/>
                <a:uLnTx/>
                <a:uFillTx/>
                <a:latin typeface="Arial" charset="0"/>
                <a:ea typeface="+mn-ea"/>
                <a:cs typeface="+mn-cs"/>
              </a:rPr>
              <a:t>correlation</a:t>
            </a:r>
            <a:endParaRPr kumimoji="0" lang="it-IT" sz="2200" b="0" i="0" u="none" strike="noStrike" kern="1200" cap="none" spc="0" normalizeH="0" baseline="0" noProof="0" dirty="0">
              <a:ln>
                <a:noFill/>
              </a:ln>
              <a:solidFill>
                <a:srgbClr val="000000"/>
              </a:solidFill>
              <a:effectLst/>
              <a:uLnTx/>
              <a:uFillTx/>
              <a:latin typeface="Arial" charset="0"/>
              <a:ea typeface="+mn-ea"/>
              <a:cs typeface="+mn-cs"/>
            </a:endParaRPr>
          </a:p>
          <a:p>
            <a:pPr marL="0" marR="0" lvl="0" indent="0" algn="l" defTabSz="914400" rtl="0" eaLnBrk="1" fontAlgn="base" latinLnBrk="0" hangingPunct="1">
              <a:lnSpc>
                <a:spcPct val="150000"/>
              </a:lnSpc>
              <a:spcBef>
                <a:spcPct val="0"/>
              </a:spcBef>
              <a:spcAft>
                <a:spcPct val="0"/>
              </a:spcAft>
              <a:buClrTx/>
              <a:buSzTx/>
              <a:buFont typeface="Arial" charset="0"/>
              <a:buChar char="•"/>
              <a:tabLst/>
              <a:defRPr/>
            </a:pPr>
            <a:r>
              <a:rPr kumimoji="0" lang="it-IT" sz="2200" b="0" i="0" u="none" strike="noStrike" kern="1200" cap="none" spc="0" normalizeH="0" baseline="0" noProof="0" dirty="0">
                <a:ln>
                  <a:noFill/>
                </a:ln>
                <a:solidFill>
                  <a:srgbClr val="000000"/>
                </a:solidFill>
                <a:effectLst/>
                <a:uLnTx/>
                <a:uFillTx/>
                <a:latin typeface="Arial" charset="0"/>
                <a:ea typeface="+mn-ea"/>
                <a:cs typeface="+mn-cs"/>
              </a:rPr>
              <a:t> </a:t>
            </a:r>
            <a:r>
              <a:rPr kumimoji="0" lang="it-IT" sz="2200" b="0" i="0" u="none" strike="noStrike" kern="1200" cap="none" spc="0" normalizeH="0" baseline="0" noProof="0" dirty="0" err="1">
                <a:ln>
                  <a:noFill/>
                </a:ln>
                <a:solidFill>
                  <a:srgbClr val="000000"/>
                </a:solidFill>
                <a:effectLst/>
                <a:uLnTx/>
                <a:uFillTx/>
                <a:latin typeface="Arial" charset="0"/>
                <a:ea typeface="+mn-ea"/>
                <a:cs typeface="+mn-cs"/>
              </a:rPr>
              <a:t>physical</a:t>
            </a:r>
            <a:r>
              <a:rPr kumimoji="0" lang="it-IT" sz="2200" b="0" i="0" u="none" strike="noStrike" kern="1200" cap="none" spc="0" normalizeH="0" baseline="0" noProof="0" dirty="0">
                <a:ln>
                  <a:noFill/>
                </a:ln>
                <a:solidFill>
                  <a:srgbClr val="000000"/>
                </a:solidFill>
                <a:effectLst/>
                <a:uLnTx/>
                <a:uFillTx/>
                <a:latin typeface="Arial" charset="0"/>
                <a:ea typeface="+mn-ea"/>
                <a:cs typeface="+mn-cs"/>
              </a:rPr>
              <a:t> </a:t>
            </a:r>
            <a:r>
              <a:rPr kumimoji="0" lang="it-IT" sz="2200" b="0" i="0" u="none" strike="noStrike" kern="1200" cap="none" spc="0" normalizeH="0" baseline="0" noProof="0" dirty="0" err="1">
                <a:ln>
                  <a:noFill/>
                </a:ln>
                <a:solidFill>
                  <a:srgbClr val="000000"/>
                </a:solidFill>
                <a:effectLst/>
                <a:uLnTx/>
                <a:uFillTx/>
                <a:latin typeface="Arial" charset="0"/>
                <a:ea typeface="+mn-ea"/>
                <a:cs typeface="+mn-cs"/>
              </a:rPr>
              <a:t>homogeneity</a:t>
            </a:r>
            <a:endParaRPr kumimoji="0" lang="it-IT" sz="2200" b="0" i="0" u="none" strike="noStrike" kern="1200" cap="none" spc="0" normalizeH="0" baseline="0" noProof="0" dirty="0">
              <a:ln>
                <a:noFill/>
              </a:ln>
              <a:solidFill>
                <a:srgbClr val="000000"/>
              </a:solidFill>
              <a:effectLst/>
              <a:uLnTx/>
              <a:uFillTx/>
              <a:latin typeface="Arial" charset="0"/>
              <a:ea typeface="+mn-ea"/>
              <a:cs typeface="+mn-cs"/>
            </a:endParaRPr>
          </a:p>
          <a:p>
            <a:pPr marL="0" marR="0" lvl="0" indent="0" algn="l" defTabSz="914400" rtl="0" eaLnBrk="1" fontAlgn="base" latinLnBrk="0" hangingPunct="1">
              <a:lnSpc>
                <a:spcPct val="150000"/>
              </a:lnSpc>
              <a:spcBef>
                <a:spcPct val="0"/>
              </a:spcBef>
              <a:spcAft>
                <a:spcPct val="0"/>
              </a:spcAft>
              <a:buClrTx/>
              <a:buSzTx/>
              <a:buFont typeface="Arial" charset="0"/>
              <a:buChar char="•"/>
              <a:tabLst/>
              <a:defRPr/>
            </a:pPr>
            <a:r>
              <a:rPr kumimoji="0" lang="it-IT" sz="2200" b="0" i="0" u="none" strike="noStrike" kern="1200" cap="none" spc="0" normalizeH="0" baseline="0" noProof="0" dirty="0">
                <a:ln>
                  <a:noFill/>
                </a:ln>
                <a:solidFill>
                  <a:srgbClr val="000000"/>
                </a:solidFill>
                <a:effectLst/>
                <a:uLnTx/>
                <a:uFillTx/>
                <a:latin typeface="Arial" charset="0"/>
                <a:ea typeface="+mn-ea"/>
                <a:cs typeface="+mn-cs"/>
              </a:rPr>
              <a:t> </a:t>
            </a:r>
            <a:r>
              <a:rPr kumimoji="0" lang="it-IT" sz="2200" b="0" i="0" u="none" strike="noStrike" kern="1200" cap="none" spc="0" normalizeH="0" baseline="0" noProof="0" dirty="0" err="1">
                <a:ln>
                  <a:noFill/>
                </a:ln>
                <a:solidFill>
                  <a:srgbClr val="000000"/>
                </a:solidFill>
                <a:effectLst/>
                <a:uLnTx/>
                <a:uFillTx/>
                <a:latin typeface="Arial" charset="0"/>
                <a:ea typeface="+mn-ea"/>
                <a:cs typeface="+mn-cs"/>
              </a:rPr>
              <a:t>others</a:t>
            </a:r>
            <a:endParaRPr kumimoji="0" lang="it-IT" sz="2200" b="0" i="0" u="none" strike="noStrike" kern="1200" cap="none" spc="0" normalizeH="0" baseline="0" noProof="0" dirty="0">
              <a:ln>
                <a:noFill/>
              </a:ln>
              <a:solidFill>
                <a:srgbClr val="000000"/>
              </a:solidFill>
              <a:effectLst/>
              <a:uLnTx/>
              <a:uFillTx/>
              <a:latin typeface="Arial" charset="0"/>
              <a:ea typeface="+mn-ea"/>
              <a:cs typeface="+mn-cs"/>
            </a:endParaRPr>
          </a:p>
          <a:p>
            <a:pPr marL="0" marR="0" lvl="0" indent="0" algn="l" defTabSz="914400" rtl="0" eaLnBrk="1" fontAlgn="base" latinLnBrk="0" hangingPunct="1">
              <a:lnSpc>
                <a:spcPct val="150000"/>
              </a:lnSpc>
              <a:spcBef>
                <a:spcPct val="0"/>
              </a:spcBef>
              <a:spcAft>
                <a:spcPct val="0"/>
              </a:spcAft>
              <a:buClrTx/>
              <a:buSzTx/>
              <a:buFont typeface="Arial" charset="0"/>
              <a:buChar char="•"/>
              <a:tabLst/>
              <a:defRPr/>
            </a:pPr>
            <a:endParaRPr kumimoji="0" lang="it-IT" sz="2200" b="0" i="0" u="none" strike="noStrike" kern="1200" cap="none" spc="0" normalizeH="0" baseline="0" noProof="0" dirty="0">
              <a:ln>
                <a:noFill/>
              </a:ln>
              <a:solidFill>
                <a:srgbClr val="000000"/>
              </a:solidFill>
              <a:effectLst/>
              <a:uLnTx/>
              <a:uFillTx/>
              <a:latin typeface="Arial" charset="0"/>
              <a:ea typeface="+mn-ea"/>
              <a:cs typeface="+mn-cs"/>
            </a:endParaRPr>
          </a:p>
          <a:p>
            <a:pPr marL="0" marR="0" lvl="0" indent="0" algn="l" defTabSz="914400" rtl="0" eaLnBrk="1" fontAlgn="base" latinLnBrk="0" hangingPunct="1">
              <a:lnSpc>
                <a:spcPct val="150000"/>
              </a:lnSpc>
              <a:spcBef>
                <a:spcPct val="0"/>
              </a:spcBef>
              <a:spcAft>
                <a:spcPct val="0"/>
              </a:spcAft>
              <a:buClrTx/>
              <a:buSzTx/>
              <a:buFont typeface="Arial" charset="0"/>
              <a:buChar char="•"/>
              <a:tabLst/>
              <a:defRPr/>
            </a:pPr>
            <a:endParaRPr kumimoji="0" lang="it-IT" sz="2200" b="0" i="0" u="none" strike="noStrike" kern="1200" cap="none" spc="0" normalizeH="0" baseline="0" noProof="0" dirty="0">
              <a:ln>
                <a:noFill/>
              </a:ln>
              <a:solidFill>
                <a:srgbClr val="000000"/>
              </a:solidFill>
              <a:effectLst/>
              <a:uLnTx/>
              <a:uFillTx/>
              <a:latin typeface="Arial" charset="0"/>
              <a:ea typeface="+mn-ea"/>
              <a:cs typeface="+mn-cs"/>
            </a:endParaRPr>
          </a:p>
          <a:p>
            <a:pPr marL="0" marR="0" lvl="0" indent="0" algn="l" defTabSz="914400" rtl="0" eaLnBrk="1" fontAlgn="base" latinLnBrk="0" hangingPunct="1">
              <a:lnSpc>
                <a:spcPct val="150000"/>
              </a:lnSpc>
              <a:spcBef>
                <a:spcPct val="0"/>
              </a:spcBef>
              <a:spcAft>
                <a:spcPct val="0"/>
              </a:spcAft>
              <a:buClrTx/>
              <a:buSzTx/>
              <a:buFont typeface="Arial" charset="0"/>
              <a:buChar char="•"/>
              <a:tabLst/>
              <a:defRPr/>
            </a:pPr>
            <a:endParaRPr kumimoji="0" lang="it-IT" sz="2200"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2" name="Rettangolo 1">
            <a:extLst>
              <a:ext uri="{FF2B5EF4-FFF2-40B4-BE49-F238E27FC236}">
                <a16:creationId xmlns:a16="http://schemas.microsoft.com/office/drawing/2014/main" id="{ED830607-1796-4F64-AF89-94B2D165FFB9}"/>
              </a:ext>
            </a:extLst>
          </p:cNvPr>
          <p:cNvSpPr/>
          <p:nvPr/>
        </p:nvSpPr>
        <p:spPr bwMode="auto">
          <a:xfrm>
            <a:off x="249238" y="3521676"/>
            <a:ext cx="2370394" cy="370702"/>
          </a:xfrm>
          <a:prstGeom prst="rect">
            <a:avLst/>
          </a:prstGeom>
          <a:no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it-IT" sz="24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215638172"/>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litecnicoFormat22" id="{4C0DEF47-373A-4A46-B44B-95F1DD0A8DD6}" vid="{DA98A301-0373-42B4-831C-C85FFEC20089}"/>
    </a:ext>
  </a:extLst>
</a:theme>
</file>

<file path=ppt/theme/theme2.xml><?xml version="1.0" encoding="utf-8"?>
<a:theme xmlns:a="http://schemas.openxmlformats.org/drawingml/2006/main" name="Struttura predefinita">
  <a:themeElements>
    <a:clrScheme name="Struttura predefinita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Struttura predefinita">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FFFFFF"/>
        </a:solidFill>
        <a:ln w="9525" cap="flat" cmpd="sng" algn="ctr">
          <a:solidFill>
            <a:schemeClr val="tx1"/>
          </a:solidFill>
          <a:prstDash val="solid"/>
          <a:round/>
          <a:headEnd type="none" w="med" len="med"/>
          <a:tailEnd type="none" w="med" len="med"/>
        </a:ln>
        <a:effectLst/>
      </a:spPr>
      <a:bodyPr vert="horz" wrap="square" lIns="0" tIns="0" rIns="0" bIns="0" numCol="1" anchor="t" anchorCtr="0" compatLnSpc="1">
        <a:prstTxWarp prst="textNoShape">
          <a:avLst/>
        </a:prstTxWarp>
      </a:bodyPr>
      <a:lstStyle>
        <a:defPPr marL="0" marR="0" indent="0" algn="ctr" defTabSz="914400" rtl="0" eaLnBrk="0" fontAlgn="base" latinLnBrk="0" hangingPunct="0">
          <a:lnSpc>
            <a:spcPct val="100000"/>
          </a:lnSpc>
          <a:spcBef>
            <a:spcPct val="20000"/>
          </a:spcBef>
          <a:spcAft>
            <a:spcPct val="0"/>
          </a:spcAft>
          <a:buClrTx/>
          <a:buSzTx/>
          <a:buFontTx/>
          <a:buNone/>
          <a:tabLst/>
          <a:defRPr kumimoji="0" lang="it-IT" altLang="it-IT"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rgbClr val="FFFFFF"/>
        </a:solidFill>
        <a:ln w="9525" cap="flat" cmpd="sng" algn="ctr">
          <a:solidFill>
            <a:schemeClr val="tx1"/>
          </a:solidFill>
          <a:prstDash val="solid"/>
          <a:round/>
          <a:headEnd type="none" w="med" len="med"/>
          <a:tailEnd type="none" w="med" len="med"/>
        </a:ln>
        <a:effectLst/>
      </a:spPr>
      <a:bodyPr vert="horz" wrap="square" lIns="0" tIns="0" rIns="0" bIns="0" numCol="1" anchor="t" anchorCtr="0" compatLnSpc="1">
        <a:prstTxWarp prst="textNoShape">
          <a:avLst/>
        </a:prstTxWarp>
      </a:bodyPr>
      <a:lstStyle>
        <a:defPPr marL="0" marR="0" indent="0" algn="ctr" defTabSz="914400" rtl="0" eaLnBrk="0" fontAlgn="base" latinLnBrk="0" hangingPunct="0">
          <a:lnSpc>
            <a:spcPct val="100000"/>
          </a:lnSpc>
          <a:spcBef>
            <a:spcPct val="20000"/>
          </a:spcBef>
          <a:spcAft>
            <a:spcPct val="0"/>
          </a:spcAft>
          <a:buClrTx/>
          <a:buSzTx/>
          <a:buFontTx/>
          <a:buNone/>
          <a:tabLst/>
          <a:defRPr kumimoji="0" lang="it-IT" altLang="it-IT" sz="2400" b="0" i="0" u="none" strike="noStrike" cap="none" normalizeH="0" baseline="0" smtClean="0">
            <a:ln>
              <a:noFill/>
            </a:ln>
            <a:solidFill>
              <a:schemeClr val="tx1"/>
            </a:solidFill>
            <a:effectLst/>
            <a:latin typeface="Arial" charset="0"/>
          </a:defRPr>
        </a:defPPr>
      </a:lstStyle>
    </a:lnDef>
  </a:objectDefaults>
  <a:extraClrSchemeLst>
    <a:extraClrScheme>
      <a:clrScheme name="Struttura predefinita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truttura predefinita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truttura predefinita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truttura predefinita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truttura predefinita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truttura predefinita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truttura predefinita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2_template Corporate University">
  <a:themeElements>
    <a:clrScheme name="template Corporate University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emplate Corporate University">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it-IT"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it-IT" sz="2400" b="0" i="0" u="none" strike="noStrike" cap="none" normalizeH="0" baseline="0" smtClean="0">
            <a:ln>
              <a:noFill/>
            </a:ln>
            <a:solidFill>
              <a:schemeClr val="tx1"/>
            </a:solidFill>
            <a:effectLst/>
            <a:latin typeface="Arial" charset="0"/>
          </a:defRPr>
        </a:defPPr>
      </a:lstStyle>
    </a:lnDef>
    <a:txDef>
      <a:spPr>
        <a:noFill/>
      </a:spPr>
      <a:bodyPr wrap="none" rtlCol="0">
        <a:spAutoFit/>
      </a:bodyPr>
      <a:lstStyle>
        <a:defPPr>
          <a:defRPr sz="1600" dirty="0" smtClean="0">
            <a:latin typeface="+mn-lt"/>
          </a:defRPr>
        </a:defPPr>
      </a:lstStyle>
    </a:txDef>
  </a:objectDefaults>
  <a:extraClrSchemeLst>
    <a:extraClrScheme>
      <a:clrScheme name="template Corporate University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template Corporate University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template Corporate University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template Corporate University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template Corporate University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template Corporate University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template Corporate University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template Corporate University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template Corporate University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template Corporate University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template Corporate University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template Corporate University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PolitecnicoFormat22</Template>
  <TotalTime>5376</TotalTime>
  <Words>5609</Words>
  <Application>Microsoft Office PowerPoint</Application>
  <PresentationFormat>Presentazione su schermo (4:3)</PresentationFormat>
  <Paragraphs>1482</Paragraphs>
  <Slides>117</Slides>
  <Notes>84</Notes>
  <HiddenSlides>0</HiddenSlides>
  <MMClips>0</MMClips>
  <ScaleCrop>false</ScaleCrop>
  <HeadingPairs>
    <vt:vector size="8" baseType="variant">
      <vt:variant>
        <vt:lpstr>Caratteri utilizzati</vt:lpstr>
      </vt:variant>
      <vt:variant>
        <vt:i4>11</vt:i4>
      </vt:variant>
      <vt:variant>
        <vt:lpstr>Tema</vt:lpstr>
      </vt:variant>
      <vt:variant>
        <vt:i4>3</vt:i4>
      </vt:variant>
      <vt:variant>
        <vt:lpstr>Server OLE incorporati</vt:lpstr>
      </vt:variant>
      <vt:variant>
        <vt:i4>2</vt:i4>
      </vt:variant>
      <vt:variant>
        <vt:lpstr>Titoli diapositive</vt:lpstr>
      </vt:variant>
      <vt:variant>
        <vt:i4>117</vt:i4>
      </vt:variant>
    </vt:vector>
  </HeadingPairs>
  <TitlesOfParts>
    <vt:vector size="133" baseType="lpstr">
      <vt:lpstr>Eni 2</vt:lpstr>
      <vt:lpstr>Minion Web</vt:lpstr>
      <vt:lpstr>Abadi</vt:lpstr>
      <vt:lpstr>Arial</vt:lpstr>
      <vt:lpstr>Arial Narrow</vt:lpstr>
      <vt:lpstr>Calibri</vt:lpstr>
      <vt:lpstr>Cambria Math</vt:lpstr>
      <vt:lpstr>Times</vt:lpstr>
      <vt:lpstr>Times New Roman</vt:lpstr>
      <vt:lpstr>Verdana</vt:lpstr>
      <vt:lpstr>Wingdings</vt:lpstr>
      <vt:lpstr>Office Theme</vt:lpstr>
      <vt:lpstr>Struttura predefinita</vt:lpstr>
      <vt:lpstr>2_template Corporate University</vt:lpstr>
      <vt:lpstr>Equazione</vt:lpstr>
      <vt:lpstr>Foglio di lavoro</vt:lpstr>
      <vt:lpstr>FAULT DETECTION</vt:lpstr>
      <vt:lpstr>Context: Prognostics and Health Management</vt:lpstr>
      <vt:lpstr>In This Lecture: Fault Detection</vt:lpstr>
      <vt:lpstr>Fault Detection: What is?</vt:lpstr>
      <vt:lpstr>Fault Detection: What is?</vt:lpstr>
      <vt:lpstr>Fault Detection: What is not?</vt:lpstr>
      <vt:lpstr>Fault Detection: Approaches</vt:lpstr>
      <vt:lpstr>Limit-based fault detection: data &amp; information </vt:lpstr>
      <vt:lpstr>Limit-based fault detection: the method  </vt:lpstr>
      <vt:lpstr>Limit-based fault detection: Limitations  </vt:lpstr>
      <vt:lpstr>Presentazione standard di PowerPoint</vt:lpstr>
      <vt:lpstr>Fault Detection: Approaches</vt:lpstr>
      <vt:lpstr>Model-based &amp; Data-driven fault detection: basic idea</vt:lpstr>
      <vt:lpstr>Fault Detection: Approaches</vt:lpstr>
      <vt:lpstr>Model-based fault detection: data &amp; information </vt:lpstr>
      <vt:lpstr>Model-based fault detection: limitations </vt:lpstr>
      <vt:lpstr>Fault Detection: Approaches</vt:lpstr>
      <vt:lpstr>Data-driven fault detection: data &amp; information </vt:lpstr>
      <vt:lpstr>Example of Application 1*</vt:lpstr>
      <vt:lpstr>Example of Application 2</vt:lpstr>
      <vt:lpstr>Data-driven fault detection: possible methods </vt:lpstr>
      <vt:lpstr>In This Lecture</vt:lpstr>
      <vt:lpstr>PART 1: Model of the Equipment Behaviour in Normal Condition</vt:lpstr>
      <vt:lpstr>What do we need? </vt:lpstr>
      <vt:lpstr>Training set, input and output</vt:lpstr>
      <vt:lpstr>Requirement I</vt:lpstr>
      <vt:lpstr>Requirement II</vt:lpstr>
      <vt:lpstr>PART 1: Model of the Equipment Behaviour in Normal Condition</vt:lpstr>
      <vt:lpstr>AAKR: Training set, input and output = Slide 21 </vt:lpstr>
      <vt:lpstr>AAKR: the algorithm (1)</vt:lpstr>
      <vt:lpstr>AAKR: the algorithm (2)</vt:lpstr>
      <vt:lpstr>Presentazione standard di PowerPoint</vt:lpstr>
      <vt:lpstr>AAKR: the algorithm (2)</vt:lpstr>
      <vt:lpstr>AAKR: parameter h setting</vt:lpstr>
      <vt:lpstr>AAKR: the algorithm (2)</vt:lpstr>
      <vt:lpstr>AAKR: Exercise 1</vt:lpstr>
      <vt:lpstr>Exercise 1: Solution</vt:lpstr>
      <vt:lpstr>AAKR: Exercise 2</vt:lpstr>
      <vt:lpstr>Exercise 2: Solution</vt:lpstr>
      <vt:lpstr>AAKR remarks: Computational Time</vt:lpstr>
      <vt:lpstr>AAKR remarks: Accuracy</vt:lpstr>
      <vt:lpstr>AAKR remarks</vt:lpstr>
      <vt:lpstr>PART 1: Model of the Equipment Behaviour in Normal Condition</vt:lpstr>
      <vt:lpstr>PCA: What is it?</vt:lpstr>
      <vt:lpstr>IDEA OF PCA</vt:lpstr>
      <vt:lpstr>PCA: Training set, input and output = Slide 21 and Slide 25  </vt:lpstr>
      <vt:lpstr>PCA for fault detection: operational steps (1)</vt:lpstr>
      <vt:lpstr>Step 1: Mathematical details (1A)</vt:lpstr>
      <vt:lpstr>Step 1: Mathematical Details (1B)</vt:lpstr>
      <vt:lpstr>Presentazione standard di PowerPoint</vt:lpstr>
      <vt:lpstr>Step 1: Properties of the PCs (I)</vt:lpstr>
      <vt:lpstr>Step 1: Properties of the PCs (II)</vt:lpstr>
      <vt:lpstr>Step 1: Properties of the PCs (III)</vt:lpstr>
      <vt:lpstr>Step 1: Properties of the PCs (III)</vt:lpstr>
      <vt:lpstr>PCA for fault detection: operational steps (2)</vt:lpstr>
      <vt:lpstr>PCA for fault detection: operational steps (2)</vt:lpstr>
      <vt:lpstr>PCA for fault detection: operational steps (3)</vt:lpstr>
      <vt:lpstr>PCA for fault detection: Summary</vt:lpstr>
      <vt:lpstr>PCA for fault detection: Summary</vt:lpstr>
      <vt:lpstr>Exercise 1</vt:lpstr>
      <vt:lpstr>Exercise 1: Solution</vt:lpstr>
      <vt:lpstr>Exercise 1: Solution</vt:lpstr>
      <vt:lpstr>Exercise 1: Solution</vt:lpstr>
      <vt:lpstr>Exercise 1: Solution</vt:lpstr>
      <vt:lpstr>Exercise 2</vt:lpstr>
      <vt:lpstr>Exercise 2: Solution</vt:lpstr>
      <vt:lpstr>Exercise 2: Solution</vt:lpstr>
      <vt:lpstr>Exercise 2: Solution</vt:lpstr>
      <vt:lpstr>PCA remarks: computational time</vt:lpstr>
      <vt:lpstr>PCA remarks: complex structure</vt:lpstr>
      <vt:lpstr>Part 2: Statistical Test</vt:lpstr>
      <vt:lpstr>In This Lecture</vt:lpstr>
      <vt:lpstr>PART 2: Statistical Test</vt:lpstr>
      <vt:lpstr>Abnormal condition detection: decision</vt:lpstr>
      <vt:lpstr>PART 2 B: Statistical Test</vt:lpstr>
      <vt:lpstr>Thresholds-based</vt:lpstr>
      <vt:lpstr>Thresholds-Based: Remarks</vt:lpstr>
      <vt:lpstr>PART 2 B: Statistical Test</vt:lpstr>
      <vt:lpstr>Stochastic approaches</vt:lpstr>
      <vt:lpstr>Q statistics</vt:lpstr>
      <vt:lpstr>Q Statistics</vt:lpstr>
      <vt:lpstr>Q Statistics</vt:lpstr>
      <vt:lpstr>PART 2 B: Statistical Test</vt:lpstr>
      <vt:lpstr>SPRT</vt:lpstr>
      <vt:lpstr>Presentazione standard di PowerPoint</vt:lpstr>
      <vt:lpstr>SPRT: the decision</vt:lpstr>
      <vt:lpstr>SPRT Theorem</vt:lpstr>
      <vt:lpstr>SPRT for the positive mean test</vt:lpstr>
      <vt:lpstr>SPRT: Example</vt:lpstr>
      <vt:lpstr>SPRT: parameters to be set</vt:lpstr>
      <vt:lpstr>Example</vt:lpstr>
      <vt:lpstr>Example: residuals</vt:lpstr>
      <vt:lpstr>Example: SPRT</vt:lpstr>
      <vt:lpstr>SPRT: performance</vt:lpstr>
      <vt:lpstr>Presentazione standard di PowerPoint</vt:lpstr>
      <vt:lpstr>Case Study (EdF)</vt:lpstr>
      <vt:lpstr>Problem Statement (EdF): hundreds of signals  Grouping</vt:lpstr>
      <vt:lpstr>Challenge: Optimal Grouping</vt:lpstr>
      <vt:lpstr>Approaches to signal grouping</vt:lpstr>
      <vt:lpstr>Results</vt:lpstr>
      <vt:lpstr>Results: reconstruction of simulated sensor failures</vt:lpstr>
      <vt:lpstr>Results: seal deterioration detection</vt:lpstr>
      <vt:lpstr>Data-Driven Fault Detection </vt:lpstr>
      <vt:lpstr>Data-Driven Fault Detection: Challenge I</vt:lpstr>
      <vt:lpstr>Fault Detection: Challenge I </vt:lpstr>
      <vt:lpstr>Fault Detection: Challenge I </vt:lpstr>
      <vt:lpstr>Fault Detection: Challenge II</vt:lpstr>
      <vt:lpstr>Fault Detection: Challenge II</vt:lpstr>
      <vt:lpstr>Fault Detection: Challenge II</vt:lpstr>
      <vt:lpstr>Fault Detection: Challenge II</vt:lpstr>
      <vt:lpstr>Fault Detection: Challenge III</vt:lpstr>
      <vt:lpstr>Example: Monitoring a Turbine for Energy Production</vt:lpstr>
      <vt:lpstr>Example: Traditional AAKR</vt:lpstr>
      <vt:lpstr>Our Contribution: A modified AAKR method</vt:lpstr>
      <vt:lpstr>Results</vt:lpstr>
      <vt:lpstr>Modified AAKR</vt:lpstr>
      <vt:lpstr>Fault Detection - Challenges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Wind Turbine Data</dc:title>
  <dc:creator>Lu Xuefei</dc:creator>
  <cp:lastModifiedBy>Piero Baraldi</cp:lastModifiedBy>
  <cp:revision>221</cp:revision>
  <dcterms:created xsi:type="dcterms:W3CDTF">2019-10-17T10:52:06Z</dcterms:created>
  <dcterms:modified xsi:type="dcterms:W3CDTF">2021-01-25T13:54:53Z</dcterms:modified>
</cp:coreProperties>
</file>